
<file path=[Content_Types].xml><?xml version="1.0" encoding="utf-8"?>
<Types xmlns="http://schemas.openxmlformats.org/package/2006/content-types">
  <Default Extension="mp3" ContentType="audio/mpeg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0" r:id="rId2"/>
    <p:sldId id="256" r:id="rId3"/>
    <p:sldId id="258" r:id="rId4"/>
    <p:sldId id="259" r:id="rId5"/>
    <p:sldId id="261" r:id="rId6"/>
    <p:sldId id="262" r:id="rId7"/>
    <p:sldId id="264" r:id="rId8"/>
    <p:sldId id="265" r:id="rId9"/>
    <p:sldId id="266" r:id="rId10"/>
    <p:sldId id="267" r:id="rId11"/>
    <p:sldId id="270" r:id="rId12"/>
    <p:sldId id="268" r:id="rId13"/>
  </p:sldIdLst>
  <p:sldSz cx="12192000" cy="6858000"/>
  <p:notesSz cx="6858000" cy="9144000"/>
  <p:embeddedFontLst>
    <p:embeddedFont>
      <p:font typeface="Calibri Light" panose="020F0302020204030204" pitchFamily="34" charset="0"/>
      <p:regular r:id="rId14"/>
      <p:italic r:id="rId15"/>
    </p:embeddedFont>
    <p:embeddedFont>
      <p:font typeface="Roboto Light" panose="02000000000000000000" pitchFamily="2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Raleway" panose="020B0503030101060003" pitchFamily="34" charset="0"/>
      <p:regular r:id="rId21"/>
      <p:bold r:id="rId22"/>
      <p:italic r:id="rId23"/>
      <p:boldItalic r:id="rId24"/>
    </p:embeddedFont>
    <p:embeddedFont>
      <p:font typeface="Pacifico" panose="02000000000000000000" pitchFamily="2" charset="0"/>
      <p:regular r:id="rId25"/>
    </p:embeddedFont>
    <p:embeddedFont>
      <p:font typeface="Roboto Black" pitchFamily="2" charset="0"/>
      <p:regular r:id="rId26"/>
      <p:bold r:id="rId27"/>
    </p:embeddedFont>
    <p:embeddedFont>
      <p:font typeface="Lily Script One" panose="020B0604020202020204" charset="0"/>
      <p:regular r:id="rId28"/>
    </p:embeddedFont>
    <p:embeddedFont>
      <p:font typeface="Lobster 1.4" panose="02000506000000020003" pitchFamily="50" charset="0"/>
      <p:regular r:id="rId29"/>
    </p:embeddedFont>
    <p:embeddedFont>
      <p:font typeface="Bebas Neue" panose="020B0606020202050201" pitchFamily="34" charset="0"/>
      <p:regular r:id="rId30"/>
    </p:embeddedFont>
    <p:embeddedFont>
      <p:font typeface="Roboto" panose="02000000000000000000" pitchFamily="2" charset="0"/>
      <p:regular r:id="rId31"/>
      <p:bold r:id="rId32"/>
    </p:embeddedFont>
    <p:embeddedFont>
      <p:font typeface="Roboto Bk" pitchFamily="2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1934"/>
    <a:srgbClr val="EB4F62"/>
    <a:srgbClr val="EA495F"/>
    <a:srgbClr val="F0857D"/>
    <a:srgbClr val="F4A09E"/>
    <a:srgbClr val="FFE099"/>
    <a:srgbClr val="59363D"/>
    <a:srgbClr val="EF79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33" d="100"/>
          <a:sy n="33" d="100"/>
        </p:scale>
        <p:origin x="2082" y="8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6.gif>
</file>

<file path=ppt/media/image2.gif>
</file>

<file path=ppt/media/image3.png>
</file>

<file path=ppt/media/image4.png>
</file>

<file path=ppt/media/image5.gif>
</file>

<file path=ppt/media/image6.gif>
</file>

<file path=ppt/media/image7.png>
</file>

<file path=ppt/media/image8.gif>
</file>

<file path=ppt/media/image9.gif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A0B92-7FA5-40E4-AC05-46DE2949B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51BCF-85DD-4EEA-AEFF-394A4D579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4191E-91D6-4D62-A1F3-FED89C8C8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7D7FC-23A6-412C-AD8C-DFF4F1C95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E27A2-4D30-4496-84E4-AE50B6ECD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316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046E7-625C-4D6D-8112-B2F061382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8FD33F-A445-413C-AA80-3B2E604A8D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51114-5288-4DD2-B8EC-7D8DC73A3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D12A4-7C4F-4DEA-B415-1A70AEAF6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21907-8963-41DC-935F-2F206ED29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731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66C122-318E-4454-9114-71301A9F3F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C37212-635A-4852-97A5-AB63F66DB3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27BAE-AD81-49F6-AF11-D90A4190B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CE4E0-BA6A-4D2B-9AE3-C4E96E086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812EB-1F2B-428F-BA87-EFC81652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86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FDA2B-218D-4E20-8460-D2FF05087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AEEEC-C21A-49D2-BBA4-08C32F432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E6345-9166-44DF-B0D0-8069B298E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D203C-A7D6-48C3-BFC4-7D9AFADD5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95D8-B110-416F-8ED6-D724DCA3E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458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B4FEB-696D-4D35-B5D6-59056A5C5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90CEEB-AFFF-436D-B3E4-330E29A44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4226C-0521-479C-A0FF-A966AA0B2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84039-B52F-43D0-AC66-D315A434A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1868F-D184-4DF9-A363-3CFF6E6F7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078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10C1F-68FA-4516-80CE-27153AA86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BFC65-4A61-4022-AA13-E9C1EBE340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C98C2B-85E1-42E0-9A55-C4ACD3B98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1E2F0C-9E45-4727-9324-02D7A8014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463B8E-68B2-4013-AC1A-825993F54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B4829A-DCE4-4D34-820D-295F08C18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23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496A-CB5C-4E6F-A600-656D69D26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53537-B1C2-41DD-A456-CAFBCB576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475D6F-69BF-41E1-820E-FFA9CBB17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6FAED8-A0DE-4613-9DC7-4EC7782C98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E5D5B-96CF-48E8-9D24-56E347993D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F2540D-3A1D-4B96-BC80-00A763AEC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CF9897-D4C8-4BCE-A6BA-D1867D6E7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AE9473-A51E-42A4-A0A3-DD0056EB0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6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01D32-78EF-4BB0-8852-C4407259D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CD3069-F933-4336-91C1-F8CABBCDE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B62E01-B854-44EE-8EF0-F9F35522B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0DFDE-0086-48B1-8CAD-4DF752D82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1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EEF114-B57A-4EED-BFDB-27E7D9250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39FCF-2C27-416B-906E-EEC7C66EF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F565FB-664C-4FE0-9E56-D65CDC805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618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4B92B-3E14-43C4-A5D2-DAA66B7D0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D50A6-AEBE-4372-AA78-F8C6B726C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FDFD5-43C2-440D-9657-631743FEE7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293D9-22BE-4585-B44A-7C7369ED5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D6F450-2AC7-44BC-803A-DD8EAEF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51C-F480-42FE-B0DF-DF9F6CFC2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871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9278-338E-486C-B077-BD870D8B2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2DABB0-0BE2-4CA1-BD5B-A69282BE5E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70FC5C-F960-4E9D-85F0-438C93AEF6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8CDCD-26D2-4E39-A00E-ABB38F02D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AED08A-7C94-451D-A3BC-5FDBAAE14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35611-6E91-477B-B007-55992E972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874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18104C-C2BF-4197-AA0F-239863C91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518D0D-F3BA-4EA7-9286-C10F3ADC7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6C120-88EB-4719-83E2-E225ABFBFC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A99D6-8175-41A1-9CFE-C9434C1E3F05}" type="datetimeFigureOut">
              <a:rPr lang="en-US" smtClean="0"/>
              <a:t>12/14/2017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A4766-BC0C-4B45-BD77-9E03ACF186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F704F-4790-49E4-A32A-F8325F4549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57A1A-2AB3-4AB7-85B8-2592E8011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794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EC5967"/>
            </a:gs>
            <a:gs pos="78000">
              <a:srgbClr val="EA495F"/>
            </a:gs>
            <a:gs pos="6195">
              <a:srgbClr val="F0857D"/>
            </a:gs>
            <a:gs pos="100000">
              <a:srgbClr val="F0857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USIC">
            <a:hlinkClick r:id="" action="ppaction://media"/>
            <a:extLst>
              <a:ext uri="{FF2B5EF4-FFF2-40B4-BE49-F238E27FC236}">
                <a16:creationId xmlns:a16="http://schemas.microsoft.com/office/drawing/2014/main" id="{D3DFC883-C0DC-4745-95C0-90712B9026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83463" y="-2290763"/>
            <a:ext cx="609600" cy="609600"/>
          </a:xfrm>
          <a:prstGeom prst="rect">
            <a:avLst/>
          </a:prstGeom>
        </p:spPr>
      </p:pic>
      <p:sp>
        <p:nvSpPr>
          <p:cNvPr id="20" name="RECTANGLE">
            <a:extLst>
              <a:ext uri="{FF2B5EF4-FFF2-40B4-BE49-F238E27FC236}">
                <a16:creationId xmlns:a16="http://schemas.microsoft.com/office/drawing/2014/main" id="{6580A0D7-FA89-4198-8ADA-749B102A1BA6}"/>
              </a:ext>
            </a:extLst>
          </p:cNvPr>
          <p:cNvSpPr/>
          <p:nvPr/>
        </p:nvSpPr>
        <p:spPr>
          <a:xfrm>
            <a:off x="0" y="4770963"/>
            <a:ext cx="12192000" cy="2087037"/>
          </a:xfrm>
          <a:prstGeom prst="rect">
            <a:avLst/>
          </a:prstGeom>
          <a:solidFill>
            <a:srgbClr val="593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26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3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77273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EC5967"/>
            </a:gs>
            <a:gs pos="78000">
              <a:srgbClr val="EA495F"/>
            </a:gs>
            <a:gs pos="6195">
              <a:srgbClr val="F0857D"/>
            </a:gs>
            <a:gs pos="100000">
              <a:srgbClr val="F0857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">
            <a:extLst>
              <a:ext uri="{FF2B5EF4-FFF2-40B4-BE49-F238E27FC236}">
                <a16:creationId xmlns:a16="http://schemas.microsoft.com/office/drawing/2014/main" id="{A3A33310-4178-4593-920B-BBA126473BE5}"/>
              </a:ext>
            </a:extLst>
          </p:cNvPr>
          <p:cNvGrpSpPr/>
          <p:nvPr/>
        </p:nvGrpSpPr>
        <p:grpSpPr>
          <a:xfrm>
            <a:off x="6826666" y="2044835"/>
            <a:ext cx="2173789" cy="2171213"/>
            <a:chOff x="6826666" y="2044835"/>
            <a:chExt cx="2173789" cy="2171213"/>
          </a:xfrm>
        </p:grpSpPr>
        <p:sp>
          <p:nvSpPr>
            <p:cNvPr id="89" name="OVAL">
              <a:extLst>
                <a:ext uri="{FF2B5EF4-FFF2-40B4-BE49-F238E27FC236}">
                  <a16:creationId xmlns:a16="http://schemas.microsoft.com/office/drawing/2014/main" id="{978EB3F2-37E7-4B08-A30D-590D5534C6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26666" y="2044835"/>
              <a:ext cx="2173789" cy="2171213"/>
            </a:xfrm>
            <a:prstGeom prst="ellipse">
              <a:avLst/>
            </a:prstGeom>
            <a:solidFill>
              <a:srgbClr val="61B4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">
              <a:extLst>
                <a:ext uri="{FF2B5EF4-FFF2-40B4-BE49-F238E27FC236}">
                  <a16:creationId xmlns:a16="http://schemas.microsoft.com/office/drawing/2014/main" id="{427E1FBF-680A-44C0-B31C-B8852C038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7863" y="2176190"/>
              <a:ext cx="1514441" cy="2034707"/>
            </a:xfrm>
            <a:custGeom>
              <a:avLst/>
              <a:gdLst>
                <a:gd name="T0" fmla="*/ 2307 w 2588"/>
                <a:gd name="T1" fmla="*/ 2525 h 3477"/>
                <a:gd name="T2" fmla="*/ 2229 w 2588"/>
                <a:gd name="T3" fmla="*/ 2397 h 3477"/>
                <a:gd name="T4" fmla="*/ 1921 w 2588"/>
                <a:gd name="T5" fmla="*/ 2224 h 3477"/>
                <a:gd name="T6" fmla="*/ 1765 w 2588"/>
                <a:gd name="T7" fmla="*/ 2201 h 3477"/>
                <a:gd name="T8" fmla="*/ 1685 w 2588"/>
                <a:gd name="T9" fmla="*/ 2160 h 3477"/>
                <a:gd name="T10" fmla="*/ 1513 w 2588"/>
                <a:gd name="T11" fmla="*/ 2294 h 3477"/>
                <a:gd name="T12" fmla="*/ 1326 w 2588"/>
                <a:gd name="T13" fmla="*/ 2176 h 3477"/>
                <a:gd name="T14" fmla="*/ 1188 w 2588"/>
                <a:gd name="T15" fmla="*/ 2065 h 3477"/>
                <a:gd name="T16" fmla="*/ 1151 w 2588"/>
                <a:gd name="T17" fmla="*/ 1950 h 3477"/>
                <a:gd name="T18" fmla="*/ 1107 w 2588"/>
                <a:gd name="T19" fmla="*/ 1631 h 3477"/>
                <a:gd name="T20" fmla="*/ 1345 w 2588"/>
                <a:gd name="T21" fmla="*/ 1626 h 3477"/>
                <a:gd name="T22" fmla="*/ 1433 w 2588"/>
                <a:gd name="T23" fmla="*/ 1584 h 3477"/>
                <a:gd name="T24" fmla="*/ 1660 w 2588"/>
                <a:gd name="T25" fmla="*/ 1312 h 3477"/>
                <a:gd name="T26" fmla="*/ 1827 w 2588"/>
                <a:gd name="T27" fmla="*/ 1125 h 3477"/>
                <a:gd name="T28" fmla="*/ 2037 w 2588"/>
                <a:gd name="T29" fmla="*/ 1090 h 3477"/>
                <a:gd name="T30" fmla="*/ 1828 w 2588"/>
                <a:gd name="T31" fmla="*/ 995 h 3477"/>
                <a:gd name="T32" fmla="*/ 2190 w 2588"/>
                <a:gd name="T33" fmla="*/ 886 h 3477"/>
                <a:gd name="T34" fmla="*/ 2043 w 2588"/>
                <a:gd name="T35" fmla="*/ 546 h 3477"/>
                <a:gd name="T36" fmla="*/ 1911 w 2588"/>
                <a:gd name="T37" fmla="*/ 493 h 3477"/>
                <a:gd name="T38" fmla="*/ 1764 w 2588"/>
                <a:gd name="T39" fmla="*/ 533 h 3477"/>
                <a:gd name="T40" fmla="*/ 1652 w 2588"/>
                <a:gd name="T41" fmla="*/ 721 h 3477"/>
                <a:gd name="T42" fmla="*/ 1473 w 2588"/>
                <a:gd name="T43" fmla="*/ 654 h 3477"/>
                <a:gd name="T44" fmla="*/ 1580 w 2588"/>
                <a:gd name="T45" fmla="*/ 330 h 3477"/>
                <a:gd name="T46" fmla="*/ 1737 w 2588"/>
                <a:gd name="T47" fmla="*/ 262 h 3477"/>
                <a:gd name="T48" fmla="*/ 1711 w 2588"/>
                <a:gd name="T49" fmla="*/ 191 h 3477"/>
                <a:gd name="T50" fmla="*/ 1636 w 2588"/>
                <a:gd name="T51" fmla="*/ 175 h 3477"/>
                <a:gd name="T52" fmla="*/ 1550 w 2588"/>
                <a:gd name="T53" fmla="*/ 80 h 3477"/>
                <a:gd name="T54" fmla="*/ 1484 w 2588"/>
                <a:gd name="T55" fmla="*/ 180 h 3477"/>
                <a:gd name="T56" fmla="*/ 1278 w 2588"/>
                <a:gd name="T57" fmla="*/ 139 h 3477"/>
                <a:gd name="T58" fmla="*/ 1125 w 2588"/>
                <a:gd name="T59" fmla="*/ 153 h 3477"/>
                <a:gd name="T60" fmla="*/ 1084 w 2588"/>
                <a:gd name="T61" fmla="*/ 95 h 3477"/>
                <a:gd name="T62" fmla="*/ 1015 w 2588"/>
                <a:gd name="T63" fmla="*/ 62 h 3477"/>
                <a:gd name="T64" fmla="*/ 976 w 2588"/>
                <a:gd name="T65" fmla="*/ 36 h 3477"/>
                <a:gd name="T66" fmla="*/ 790 w 2588"/>
                <a:gd name="T67" fmla="*/ 98 h 3477"/>
                <a:gd name="T68" fmla="*/ 232 w 2588"/>
                <a:gd name="T69" fmla="*/ 271 h 3477"/>
                <a:gd name="T70" fmla="*/ 142 w 2588"/>
                <a:gd name="T71" fmla="*/ 527 h 3477"/>
                <a:gd name="T72" fmla="*/ 183 w 2588"/>
                <a:gd name="T73" fmla="*/ 533 h 3477"/>
                <a:gd name="T74" fmla="*/ 287 w 2588"/>
                <a:gd name="T75" fmla="*/ 425 h 3477"/>
                <a:gd name="T76" fmla="*/ 366 w 2588"/>
                <a:gd name="T77" fmla="*/ 454 h 3477"/>
                <a:gd name="T78" fmla="*/ 463 w 2588"/>
                <a:gd name="T79" fmla="*/ 579 h 3477"/>
                <a:gd name="T80" fmla="*/ 461 w 2588"/>
                <a:gd name="T81" fmla="*/ 684 h 3477"/>
                <a:gd name="T82" fmla="*/ 508 w 2588"/>
                <a:gd name="T83" fmla="*/ 919 h 3477"/>
                <a:gd name="T84" fmla="*/ 383 w 2588"/>
                <a:gd name="T85" fmla="*/ 1184 h 3477"/>
                <a:gd name="T86" fmla="*/ 491 w 2588"/>
                <a:gd name="T87" fmla="*/ 1569 h 3477"/>
                <a:gd name="T88" fmla="*/ 569 w 2588"/>
                <a:gd name="T89" fmla="*/ 1742 h 3477"/>
                <a:gd name="T90" fmla="*/ 626 w 2588"/>
                <a:gd name="T91" fmla="*/ 1832 h 3477"/>
                <a:gd name="T92" fmla="*/ 602 w 2588"/>
                <a:gd name="T93" fmla="*/ 1774 h 3477"/>
                <a:gd name="T94" fmla="*/ 562 w 2588"/>
                <a:gd name="T95" fmla="*/ 1649 h 3477"/>
                <a:gd name="T96" fmla="*/ 658 w 2588"/>
                <a:gd name="T97" fmla="*/ 1731 h 3477"/>
                <a:gd name="T98" fmla="*/ 750 w 2588"/>
                <a:gd name="T99" fmla="*/ 1948 h 3477"/>
                <a:gd name="T100" fmla="*/ 1001 w 2588"/>
                <a:gd name="T101" fmla="*/ 2058 h 3477"/>
                <a:gd name="T102" fmla="*/ 1200 w 2588"/>
                <a:gd name="T103" fmla="*/ 2149 h 3477"/>
                <a:gd name="T104" fmla="*/ 1317 w 2588"/>
                <a:gd name="T105" fmla="*/ 2261 h 3477"/>
                <a:gd name="T106" fmla="*/ 1448 w 2588"/>
                <a:gd name="T107" fmla="*/ 2263 h 3477"/>
                <a:gd name="T108" fmla="*/ 1420 w 2588"/>
                <a:gd name="T109" fmla="*/ 2515 h 3477"/>
                <a:gd name="T110" fmla="*/ 1391 w 2588"/>
                <a:gd name="T111" fmla="*/ 2679 h 3477"/>
                <a:gd name="T112" fmla="*/ 1690 w 2588"/>
                <a:gd name="T113" fmla="*/ 2951 h 3477"/>
                <a:gd name="T114" fmla="*/ 1680 w 2588"/>
                <a:gd name="T115" fmla="*/ 3299 h 3477"/>
                <a:gd name="T116" fmla="*/ 1666 w 2588"/>
                <a:gd name="T117" fmla="*/ 3444 h 3477"/>
                <a:gd name="T118" fmla="*/ 1821 w 2588"/>
                <a:gd name="T119" fmla="*/ 3444 h 3477"/>
                <a:gd name="T120" fmla="*/ 2001 w 2588"/>
                <a:gd name="T121" fmla="*/ 3266 h 3477"/>
                <a:gd name="T122" fmla="*/ 2485 w 2588"/>
                <a:gd name="T123" fmla="*/ 2748 h 3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88" h="3477">
                  <a:moveTo>
                    <a:pt x="2564" y="2572"/>
                  </a:moveTo>
                  <a:cubicBezTo>
                    <a:pt x="2552" y="2572"/>
                    <a:pt x="2538" y="2549"/>
                    <a:pt x="2523" y="2535"/>
                  </a:cubicBezTo>
                  <a:cubicBezTo>
                    <a:pt x="2508" y="2521"/>
                    <a:pt x="2426" y="2539"/>
                    <a:pt x="2406" y="2539"/>
                  </a:cubicBezTo>
                  <a:cubicBezTo>
                    <a:pt x="2387" y="2539"/>
                    <a:pt x="2377" y="2531"/>
                    <a:pt x="2359" y="2520"/>
                  </a:cubicBezTo>
                  <a:cubicBezTo>
                    <a:pt x="2341" y="2509"/>
                    <a:pt x="2321" y="2522"/>
                    <a:pt x="2307" y="2525"/>
                  </a:cubicBezTo>
                  <a:cubicBezTo>
                    <a:pt x="2293" y="2528"/>
                    <a:pt x="2287" y="2516"/>
                    <a:pt x="2295" y="2500"/>
                  </a:cubicBezTo>
                  <a:cubicBezTo>
                    <a:pt x="2304" y="2485"/>
                    <a:pt x="2266" y="2488"/>
                    <a:pt x="2238" y="2494"/>
                  </a:cubicBezTo>
                  <a:cubicBezTo>
                    <a:pt x="2210" y="2499"/>
                    <a:pt x="2221" y="2513"/>
                    <a:pt x="2198" y="2506"/>
                  </a:cubicBezTo>
                  <a:cubicBezTo>
                    <a:pt x="2176" y="2498"/>
                    <a:pt x="2225" y="2472"/>
                    <a:pt x="2241" y="2453"/>
                  </a:cubicBezTo>
                  <a:cubicBezTo>
                    <a:pt x="2258" y="2433"/>
                    <a:pt x="2238" y="2400"/>
                    <a:pt x="2229" y="2397"/>
                  </a:cubicBezTo>
                  <a:cubicBezTo>
                    <a:pt x="2220" y="2394"/>
                    <a:pt x="2202" y="2366"/>
                    <a:pt x="2173" y="2344"/>
                  </a:cubicBezTo>
                  <a:cubicBezTo>
                    <a:pt x="2145" y="2322"/>
                    <a:pt x="2124" y="2338"/>
                    <a:pt x="2090" y="2338"/>
                  </a:cubicBezTo>
                  <a:cubicBezTo>
                    <a:pt x="2057" y="2338"/>
                    <a:pt x="2049" y="2323"/>
                    <a:pt x="2033" y="2312"/>
                  </a:cubicBezTo>
                  <a:cubicBezTo>
                    <a:pt x="2018" y="2300"/>
                    <a:pt x="2022" y="2277"/>
                    <a:pt x="1960" y="2244"/>
                  </a:cubicBezTo>
                  <a:cubicBezTo>
                    <a:pt x="1918" y="2221"/>
                    <a:pt x="1916" y="2223"/>
                    <a:pt x="1921" y="2224"/>
                  </a:cubicBezTo>
                  <a:cubicBezTo>
                    <a:pt x="1923" y="2224"/>
                    <a:pt x="1927" y="2225"/>
                    <a:pt x="1928" y="2223"/>
                  </a:cubicBezTo>
                  <a:cubicBezTo>
                    <a:pt x="1932" y="2216"/>
                    <a:pt x="1938" y="2217"/>
                    <a:pt x="1916" y="2207"/>
                  </a:cubicBezTo>
                  <a:cubicBezTo>
                    <a:pt x="1894" y="2197"/>
                    <a:pt x="1876" y="2219"/>
                    <a:pt x="1854" y="2227"/>
                  </a:cubicBezTo>
                  <a:cubicBezTo>
                    <a:pt x="1832" y="2236"/>
                    <a:pt x="1806" y="2233"/>
                    <a:pt x="1796" y="2231"/>
                  </a:cubicBezTo>
                  <a:cubicBezTo>
                    <a:pt x="1787" y="2229"/>
                    <a:pt x="1776" y="2206"/>
                    <a:pt x="1765" y="2201"/>
                  </a:cubicBezTo>
                  <a:cubicBezTo>
                    <a:pt x="1754" y="2197"/>
                    <a:pt x="1745" y="2187"/>
                    <a:pt x="1738" y="2176"/>
                  </a:cubicBezTo>
                  <a:cubicBezTo>
                    <a:pt x="1731" y="2165"/>
                    <a:pt x="1708" y="2169"/>
                    <a:pt x="1709" y="2190"/>
                  </a:cubicBezTo>
                  <a:cubicBezTo>
                    <a:pt x="1710" y="2210"/>
                    <a:pt x="1698" y="2222"/>
                    <a:pt x="1676" y="2230"/>
                  </a:cubicBezTo>
                  <a:cubicBezTo>
                    <a:pt x="1654" y="2239"/>
                    <a:pt x="1663" y="2206"/>
                    <a:pt x="1663" y="2196"/>
                  </a:cubicBezTo>
                  <a:cubicBezTo>
                    <a:pt x="1663" y="2186"/>
                    <a:pt x="1683" y="2176"/>
                    <a:pt x="1685" y="2160"/>
                  </a:cubicBezTo>
                  <a:cubicBezTo>
                    <a:pt x="1686" y="2144"/>
                    <a:pt x="1665" y="2175"/>
                    <a:pt x="1645" y="2197"/>
                  </a:cubicBezTo>
                  <a:cubicBezTo>
                    <a:pt x="1632" y="2211"/>
                    <a:pt x="1621" y="2208"/>
                    <a:pt x="1605" y="2204"/>
                  </a:cubicBezTo>
                  <a:cubicBezTo>
                    <a:pt x="1596" y="2203"/>
                    <a:pt x="1585" y="2201"/>
                    <a:pt x="1571" y="2202"/>
                  </a:cubicBezTo>
                  <a:cubicBezTo>
                    <a:pt x="1532" y="2206"/>
                    <a:pt x="1551" y="2247"/>
                    <a:pt x="1551" y="2270"/>
                  </a:cubicBezTo>
                  <a:cubicBezTo>
                    <a:pt x="1551" y="2292"/>
                    <a:pt x="1518" y="2300"/>
                    <a:pt x="1513" y="2294"/>
                  </a:cubicBezTo>
                  <a:cubicBezTo>
                    <a:pt x="1507" y="2289"/>
                    <a:pt x="1507" y="2277"/>
                    <a:pt x="1495" y="2277"/>
                  </a:cubicBezTo>
                  <a:cubicBezTo>
                    <a:pt x="1484" y="2277"/>
                    <a:pt x="1480" y="2258"/>
                    <a:pt x="1477" y="2251"/>
                  </a:cubicBezTo>
                  <a:cubicBezTo>
                    <a:pt x="1474" y="2244"/>
                    <a:pt x="1434" y="2237"/>
                    <a:pt x="1419" y="2265"/>
                  </a:cubicBezTo>
                  <a:cubicBezTo>
                    <a:pt x="1405" y="2293"/>
                    <a:pt x="1389" y="2270"/>
                    <a:pt x="1371" y="2265"/>
                  </a:cubicBezTo>
                  <a:cubicBezTo>
                    <a:pt x="1353" y="2259"/>
                    <a:pt x="1318" y="2189"/>
                    <a:pt x="1326" y="2176"/>
                  </a:cubicBezTo>
                  <a:cubicBezTo>
                    <a:pt x="1333" y="2164"/>
                    <a:pt x="1333" y="2158"/>
                    <a:pt x="1325" y="2150"/>
                  </a:cubicBezTo>
                  <a:cubicBezTo>
                    <a:pt x="1316" y="2141"/>
                    <a:pt x="1320" y="2135"/>
                    <a:pt x="1327" y="2122"/>
                  </a:cubicBezTo>
                  <a:cubicBezTo>
                    <a:pt x="1334" y="2108"/>
                    <a:pt x="1353" y="2096"/>
                    <a:pt x="1315" y="2072"/>
                  </a:cubicBezTo>
                  <a:cubicBezTo>
                    <a:pt x="1291" y="2056"/>
                    <a:pt x="1258" y="2059"/>
                    <a:pt x="1229" y="2063"/>
                  </a:cubicBezTo>
                  <a:cubicBezTo>
                    <a:pt x="1213" y="2065"/>
                    <a:pt x="1199" y="2066"/>
                    <a:pt x="1188" y="2065"/>
                  </a:cubicBezTo>
                  <a:cubicBezTo>
                    <a:pt x="1157" y="2062"/>
                    <a:pt x="1182" y="2040"/>
                    <a:pt x="1188" y="2033"/>
                  </a:cubicBezTo>
                  <a:cubicBezTo>
                    <a:pt x="1194" y="2027"/>
                    <a:pt x="1207" y="2005"/>
                    <a:pt x="1213" y="1986"/>
                  </a:cubicBezTo>
                  <a:cubicBezTo>
                    <a:pt x="1219" y="1968"/>
                    <a:pt x="1207" y="1966"/>
                    <a:pt x="1218" y="1941"/>
                  </a:cubicBezTo>
                  <a:cubicBezTo>
                    <a:pt x="1229" y="1916"/>
                    <a:pt x="1226" y="1899"/>
                    <a:pt x="1201" y="1897"/>
                  </a:cubicBezTo>
                  <a:cubicBezTo>
                    <a:pt x="1176" y="1896"/>
                    <a:pt x="1153" y="1914"/>
                    <a:pt x="1151" y="1950"/>
                  </a:cubicBezTo>
                  <a:cubicBezTo>
                    <a:pt x="1150" y="1986"/>
                    <a:pt x="1114" y="1985"/>
                    <a:pt x="1031" y="1979"/>
                  </a:cubicBezTo>
                  <a:cubicBezTo>
                    <a:pt x="948" y="1972"/>
                    <a:pt x="956" y="1907"/>
                    <a:pt x="946" y="1853"/>
                  </a:cubicBezTo>
                  <a:cubicBezTo>
                    <a:pt x="937" y="1800"/>
                    <a:pt x="964" y="1755"/>
                    <a:pt x="965" y="1728"/>
                  </a:cubicBezTo>
                  <a:cubicBezTo>
                    <a:pt x="967" y="1702"/>
                    <a:pt x="999" y="1672"/>
                    <a:pt x="1031" y="1649"/>
                  </a:cubicBezTo>
                  <a:cubicBezTo>
                    <a:pt x="1062" y="1625"/>
                    <a:pt x="1107" y="1631"/>
                    <a:pt x="1107" y="1631"/>
                  </a:cubicBezTo>
                  <a:cubicBezTo>
                    <a:pt x="1107" y="1631"/>
                    <a:pt x="1167" y="1644"/>
                    <a:pt x="1186" y="1642"/>
                  </a:cubicBezTo>
                  <a:cubicBezTo>
                    <a:pt x="1204" y="1641"/>
                    <a:pt x="1189" y="1627"/>
                    <a:pt x="1190" y="1608"/>
                  </a:cubicBezTo>
                  <a:cubicBezTo>
                    <a:pt x="1192" y="1589"/>
                    <a:pt x="1283" y="1602"/>
                    <a:pt x="1298" y="1602"/>
                  </a:cubicBezTo>
                  <a:cubicBezTo>
                    <a:pt x="1314" y="1602"/>
                    <a:pt x="1311" y="1614"/>
                    <a:pt x="1328" y="1631"/>
                  </a:cubicBezTo>
                  <a:cubicBezTo>
                    <a:pt x="1338" y="1641"/>
                    <a:pt x="1341" y="1634"/>
                    <a:pt x="1345" y="1626"/>
                  </a:cubicBezTo>
                  <a:cubicBezTo>
                    <a:pt x="1348" y="1621"/>
                    <a:pt x="1352" y="1616"/>
                    <a:pt x="1359" y="1617"/>
                  </a:cubicBezTo>
                  <a:cubicBezTo>
                    <a:pt x="1376" y="1620"/>
                    <a:pt x="1362" y="1631"/>
                    <a:pt x="1387" y="1672"/>
                  </a:cubicBezTo>
                  <a:cubicBezTo>
                    <a:pt x="1412" y="1713"/>
                    <a:pt x="1408" y="1727"/>
                    <a:pt x="1416" y="1761"/>
                  </a:cubicBezTo>
                  <a:cubicBezTo>
                    <a:pt x="1423" y="1796"/>
                    <a:pt x="1441" y="1778"/>
                    <a:pt x="1451" y="1750"/>
                  </a:cubicBezTo>
                  <a:cubicBezTo>
                    <a:pt x="1462" y="1722"/>
                    <a:pt x="1439" y="1631"/>
                    <a:pt x="1433" y="1584"/>
                  </a:cubicBezTo>
                  <a:cubicBezTo>
                    <a:pt x="1427" y="1537"/>
                    <a:pt x="1469" y="1555"/>
                    <a:pt x="1509" y="1511"/>
                  </a:cubicBezTo>
                  <a:cubicBezTo>
                    <a:pt x="1550" y="1467"/>
                    <a:pt x="1592" y="1464"/>
                    <a:pt x="1611" y="1433"/>
                  </a:cubicBezTo>
                  <a:cubicBezTo>
                    <a:pt x="1630" y="1401"/>
                    <a:pt x="1610" y="1350"/>
                    <a:pt x="1620" y="1378"/>
                  </a:cubicBezTo>
                  <a:cubicBezTo>
                    <a:pt x="1631" y="1406"/>
                    <a:pt x="1633" y="1367"/>
                    <a:pt x="1634" y="1337"/>
                  </a:cubicBezTo>
                  <a:cubicBezTo>
                    <a:pt x="1636" y="1307"/>
                    <a:pt x="1652" y="1295"/>
                    <a:pt x="1660" y="1312"/>
                  </a:cubicBezTo>
                  <a:cubicBezTo>
                    <a:pt x="1667" y="1329"/>
                    <a:pt x="1677" y="1317"/>
                    <a:pt x="1683" y="1287"/>
                  </a:cubicBezTo>
                  <a:cubicBezTo>
                    <a:pt x="1689" y="1257"/>
                    <a:pt x="1716" y="1227"/>
                    <a:pt x="1728" y="1212"/>
                  </a:cubicBezTo>
                  <a:cubicBezTo>
                    <a:pt x="1741" y="1197"/>
                    <a:pt x="1766" y="1211"/>
                    <a:pt x="1800" y="1212"/>
                  </a:cubicBezTo>
                  <a:cubicBezTo>
                    <a:pt x="1835" y="1213"/>
                    <a:pt x="1802" y="1206"/>
                    <a:pt x="1792" y="1171"/>
                  </a:cubicBezTo>
                  <a:cubicBezTo>
                    <a:pt x="1782" y="1137"/>
                    <a:pt x="1814" y="1125"/>
                    <a:pt x="1827" y="1125"/>
                  </a:cubicBezTo>
                  <a:cubicBezTo>
                    <a:pt x="1840" y="1125"/>
                    <a:pt x="1897" y="1095"/>
                    <a:pt x="1910" y="1087"/>
                  </a:cubicBezTo>
                  <a:cubicBezTo>
                    <a:pt x="1922" y="1079"/>
                    <a:pt x="1939" y="1080"/>
                    <a:pt x="1961" y="1096"/>
                  </a:cubicBezTo>
                  <a:cubicBezTo>
                    <a:pt x="1983" y="1113"/>
                    <a:pt x="1940" y="1100"/>
                    <a:pt x="1926" y="1125"/>
                  </a:cubicBezTo>
                  <a:cubicBezTo>
                    <a:pt x="1912" y="1149"/>
                    <a:pt x="1947" y="1152"/>
                    <a:pt x="1961" y="1130"/>
                  </a:cubicBezTo>
                  <a:cubicBezTo>
                    <a:pt x="1976" y="1108"/>
                    <a:pt x="2009" y="1118"/>
                    <a:pt x="2037" y="1090"/>
                  </a:cubicBezTo>
                  <a:cubicBezTo>
                    <a:pt x="2065" y="1062"/>
                    <a:pt x="2005" y="1072"/>
                    <a:pt x="1992" y="1068"/>
                  </a:cubicBezTo>
                  <a:cubicBezTo>
                    <a:pt x="1979" y="1064"/>
                    <a:pt x="1970" y="1031"/>
                    <a:pt x="1972" y="1021"/>
                  </a:cubicBezTo>
                  <a:cubicBezTo>
                    <a:pt x="1973" y="1010"/>
                    <a:pt x="1963" y="983"/>
                    <a:pt x="1949" y="972"/>
                  </a:cubicBezTo>
                  <a:cubicBezTo>
                    <a:pt x="1935" y="960"/>
                    <a:pt x="1899" y="973"/>
                    <a:pt x="1867" y="986"/>
                  </a:cubicBezTo>
                  <a:cubicBezTo>
                    <a:pt x="1836" y="999"/>
                    <a:pt x="1826" y="1010"/>
                    <a:pt x="1828" y="995"/>
                  </a:cubicBezTo>
                  <a:cubicBezTo>
                    <a:pt x="1831" y="980"/>
                    <a:pt x="1884" y="945"/>
                    <a:pt x="1898" y="942"/>
                  </a:cubicBezTo>
                  <a:cubicBezTo>
                    <a:pt x="1912" y="940"/>
                    <a:pt x="1952" y="923"/>
                    <a:pt x="1970" y="902"/>
                  </a:cubicBezTo>
                  <a:cubicBezTo>
                    <a:pt x="1989" y="881"/>
                    <a:pt x="2043" y="906"/>
                    <a:pt x="2068" y="908"/>
                  </a:cubicBezTo>
                  <a:cubicBezTo>
                    <a:pt x="2092" y="911"/>
                    <a:pt x="2128" y="925"/>
                    <a:pt x="2141" y="907"/>
                  </a:cubicBezTo>
                  <a:cubicBezTo>
                    <a:pt x="2153" y="889"/>
                    <a:pt x="2164" y="889"/>
                    <a:pt x="2190" y="886"/>
                  </a:cubicBezTo>
                  <a:cubicBezTo>
                    <a:pt x="2216" y="882"/>
                    <a:pt x="2220" y="845"/>
                    <a:pt x="2203" y="828"/>
                  </a:cubicBezTo>
                  <a:cubicBezTo>
                    <a:pt x="2185" y="812"/>
                    <a:pt x="2159" y="752"/>
                    <a:pt x="2123" y="733"/>
                  </a:cubicBezTo>
                  <a:cubicBezTo>
                    <a:pt x="2087" y="715"/>
                    <a:pt x="2101" y="703"/>
                    <a:pt x="2112" y="688"/>
                  </a:cubicBezTo>
                  <a:cubicBezTo>
                    <a:pt x="2124" y="672"/>
                    <a:pt x="2076" y="635"/>
                    <a:pt x="2060" y="596"/>
                  </a:cubicBezTo>
                  <a:cubicBezTo>
                    <a:pt x="2044" y="557"/>
                    <a:pt x="2062" y="547"/>
                    <a:pt x="2043" y="546"/>
                  </a:cubicBezTo>
                  <a:cubicBezTo>
                    <a:pt x="2024" y="544"/>
                    <a:pt x="2037" y="574"/>
                    <a:pt x="2027" y="600"/>
                  </a:cubicBezTo>
                  <a:cubicBezTo>
                    <a:pt x="2018" y="627"/>
                    <a:pt x="1979" y="613"/>
                    <a:pt x="1972" y="611"/>
                  </a:cubicBezTo>
                  <a:cubicBezTo>
                    <a:pt x="1966" y="610"/>
                    <a:pt x="1944" y="583"/>
                    <a:pt x="1946" y="558"/>
                  </a:cubicBezTo>
                  <a:cubicBezTo>
                    <a:pt x="1947" y="533"/>
                    <a:pt x="1954" y="511"/>
                    <a:pt x="1946" y="504"/>
                  </a:cubicBezTo>
                  <a:cubicBezTo>
                    <a:pt x="1938" y="496"/>
                    <a:pt x="1921" y="502"/>
                    <a:pt x="1911" y="493"/>
                  </a:cubicBezTo>
                  <a:cubicBezTo>
                    <a:pt x="1902" y="483"/>
                    <a:pt x="1889" y="455"/>
                    <a:pt x="1875" y="443"/>
                  </a:cubicBezTo>
                  <a:cubicBezTo>
                    <a:pt x="1867" y="435"/>
                    <a:pt x="1851" y="435"/>
                    <a:pt x="1836" y="435"/>
                  </a:cubicBezTo>
                  <a:cubicBezTo>
                    <a:pt x="1826" y="435"/>
                    <a:pt x="1817" y="435"/>
                    <a:pt x="1808" y="433"/>
                  </a:cubicBezTo>
                  <a:cubicBezTo>
                    <a:pt x="1786" y="428"/>
                    <a:pt x="1766" y="436"/>
                    <a:pt x="1771" y="450"/>
                  </a:cubicBezTo>
                  <a:cubicBezTo>
                    <a:pt x="1775" y="464"/>
                    <a:pt x="1772" y="483"/>
                    <a:pt x="1764" y="533"/>
                  </a:cubicBezTo>
                  <a:cubicBezTo>
                    <a:pt x="1759" y="566"/>
                    <a:pt x="1751" y="566"/>
                    <a:pt x="1742" y="565"/>
                  </a:cubicBezTo>
                  <a:cubicBezTo>
                    <a:pt x="1737" y="565"/>
                    <a:pt x="1733" y="565"/>
                    <a:pt x="1728" y="569"/>
                  </a:cubicBezTo>
                  <a:cubicBezTo>
                    <a:pt x="1716" y="582"/>
                    <a:pt x="1736" y="585"/>
                    <a:pt x="1747" y="621"/>
                  </a:cubicBezTo>
                  <a:cubicBezTo>
                    <a:pt x="1758" y="657"/>
                    <a:pt x="1733" y="683"/>
                    <a:pt x="1722" y="694"/>
                  </a:cubicBezTo>
                  <a:cubicBezTo>
                    <a:pt x="1711" y="705"/>
                    <a:pt x="1675" y="713"/>
                    <a:pt x="1652" y="721"/>
                  </a:cubicBezTo>
                  <a:cubicBezTo>
                    <a:pt x="1628" y="729"/>
                    <a:pt x="1653" y="758"/>
                    <a:pt x="1656" y="784"/>
                  </a:cubicBezTo>
                  <a:cubicBezTo>
                    <a:pt x="1660" y="809"/>
                    <a:pt x="1636" y="844"/>
                    <a:pt x="1624" y="849"/>
                  </a:cubicBezTo>
                  <a:cubicBezTo>
                    <a:pt x="1611" y="854"/>
                    <a:pt x="1570" y="802"/>
                    <a:pt x="1567" y="773"/>
                  </a:cubicBezTo>
                  <a:cubicBezTo>
                    <a:pt x="1564" y="743"/>
                    <a:pt x="1592" y="710"/>
                    <a:pt x="1580" y="701"/>
                  </a:cubicBezTo>
                  <a:cubicBezTo>
                    <a:pt x="1567" y="691"/>
                    <a:pt x="1519" y="691"/>
                    <a:pt x="1473" y="654"/>
                  </a:cubicBezTo>
                  <a:cubicBezTo>
                    <a:pt x="1428" y="616"/>
                    <a:pt x="1373" y="596"/>
                    <a:pt x="1355" y="550"/>
                  </a:cubicBezTo>
                  <a:cubicBezTo>
                    <a:pt x="1336" y="505"/>
                    <a:pt x="1373" y="464"/>
                    <a:pt x="1389" y="432"/>
                  </a:cubicBezTo>
                  <a:cubicBezTo>
                    <a:pt x="1405" y="399"/>
                    <a:pt x="1436" y="403"/>
                    <a:pt x="1486" y="385"/>
                  </a:cubicBezTo>
                  <a:cubicBezTo>
                    <a:pt x="1536" y="366"/>
                    <a:pt x="1505" y="349"/>
                    <a:pt x="1517" y="349"/>
                  </a:cubicBezTo>
                  <a:cubicBezTo>
                    <a:pt x="1530" y="349"/>
                    <a:pt x="1570" y="342"/>
                    <a:pt x="1580" y="330"/>
                  </a:cubicBezTo>
                  <a:cubicBezTo>
                    <a:pt x="1589" y="317"/>
                    <a:pt x="1611" y="305"/>
                    <a:pt x="1631" y="294"/>
                  </a:cubicBezTo>
                  <a:cubicBezTo>
                    <a:pt x="1652" y="283"/>
                    <a:pt x="1656" y="261"/>
                    <a:pt x="1664" y="249"/>
                  </a:cubicBezTo>
                  <a:cubicBezTo>
                    <a:pt x="1669" y="241"/>
                    <a:pt x="1677" y="248"/>
                    <a:pt x="1689" y="254"/>
                  </a:cubicBezTo>
                  <a:cubicBezTo>
                    <a:pt x="1698" y="259"/>
                    <a:pt x="1708" y="264"/>
                    <a:pt x="1719" y="263"/>
                  </a:cubicBezTo>
                  <a:cubicBezTo>
                    <a:pt x="1727" y="262"/>
                    <a:pt x="1732" y="262"/>
                    <a:pt x="1737" y="262"/>
                  </a:cubicBezTo>
                  <a:cubicBezTo>
                    <a:pt x="1747" y="262"/>
                    <a:pt x="1753" y="262"/>
                    <a:pt x="1777" y="252"/>
                  </a:cubicBezTo>
                  <a:cubicBezTo>
                    <a:pt x="1811" y="236"/>
                    <a:pt x="1782" y="227"/>
                    <a:pt x="1778" y="209"/>
                  </a:cubicBezTo>
                  <a:cubicBezTo>
                    <a:pt x="1775" y="192"/>
                    <a:pt x="1800" y="197"/>
                    <a:pt x="1793" y="178"/>
                  </a:cubicBezTo>
                  <a:cubicBezTo>
                    <a:pt x="1785" y="159"/>
                    <a:pt x="1750" y="141"/>
                    <a:pt x="1728" y="144"/>
                  </a:cubicBezTo>
                  <a:cubicBezTo>
                    <a:pt x="1705" y="147"/>
                    <a:pt x="1735" y="169"/>
                    <a:pt x="1711" y="191"/>
                  </a:cubicBezTo>
                  <a:cubicBezTo>
                    <a:pt x="1688" y="213"/>
                    <a:pt x="1692" y="227"/>
                    <a:pt x="1685" y="230"/>
                  </a:cubicBezTo>
                  <a:cubicBezTo>
                    <a:pt x="1677" y="233"/>
                    <a:pt x="1642" y="222"/>
                    <a:pt x="1642" y="211"/>
                  </a:cubicBezTo>
                  <a:cubicBezTo>
                    <a:pt x="1642" y="200"/>
                    <a:pt x="1658" y="191"/>
                    <a:pt x="1664" y="186"/>
                  </a:cubicBezTo>
                  <a:cubicBezTo>
                    <a:pt x="1671" y="181"/>
                    <a:pt x="1660" y="158"/>
                    <a:pt x="1656" y="150"/>
                  </a:cubicBezTo>
                  <a:cubicBezTo>
                    <a:pt x="1653" y="142"/>
                    <a:pt x="1639" y="159"/>
                    <a:pt x="1636" y="175"/>
                  </a:cubicBezTo>
                  <a:cubicBezTo>
                    <a:pt x="1633" y="191"/>
                    <a:pt x="1616" y="192"/>
                    <a:pt x="1620" y="178"/>
                  </a:cubicBezTo>
                  <a:cubicBezTo>
                    <a:pt x="1625" y="164"/>
                    <a:pt x="1608" y="147"/>
                    <a:pt x="1595" y="130"/>
                  </a:cubicBezTo>
                  <a:cubicBezTo>
                    <a:pt x="1583" y="112"/>
                    <a:pt x="1608" y="114"/>
                    <a:pt x="1622" y="92"/>
                  </a:cubicBezTo>
                  <a:cubicBezTo>
                    <a:pt x="1636" y="70"/>
                    <a:pt x="1631" y="61"/>
                    <a:pt x="1613" y="50"/>
                  </a:cubicBezTo>
                  <a:cubicBezTo>
                    <a:pt x="1594" y="39"/>
                    <a:pt x="1572" y="56"/>
                    <a:pt x="1550" y="80"/>
                  </a:cubicBezTo>
                  <a:cubicBezTo>
                    <a:pt x="1528" y="103"/>
                    <a:pt x="1536" y="102"/>
                    <a:pt x="1544" y="131"/>
                  </a:cubicBezTo>
                  <a:cubicBezTo>
                    <a:pt x="1548" y="146"/>
                    <a:pt x="1548" y="146"/>
                    <a:pt x="1547" y="146"/>
                  </a:cubicBezTo>
                  <a:cubicBezTo>
                    <a:pt x="1547" y="146"/>
                    <a:pt x="1546" y="145"/>
                    <a:pt x="1548" y="159"/>
                  </a:cubicBezTo>
                  <a:cubicBezTo>
                    <a:pt x="1553" y="188"/>
                    <a:pt x="1513" y="184"/>
                    <a:pt x="1513" y="184"/>
                  </a:cubicBezTo>
                  <a:cubicBezTo>
                    <a:pt x="1513" y="184"/>
                    <a:pt x="1492" y="183"/>
                    <a:pt x="1484" y="180"/>
                  </a:cubicBezTo>
                  <a:cubicBezTo>
                    <a:pt x="1477" y="177"/>
                    <a:pt x="1484" y="166"/>
                    <a:pt x="1467" y="159"/>
                  </a:cubicBezTo>
                  <a:cubicBezTo>
                    <a:pt x="1450" y="153"/>
                    <a:pt x="1442" y="181"/>
                    <a:pt x="1442" y="181"/>
                  </a:cubicBezTo>
                  <a:cubicBezTo>
                    <a:pt x="1442" y="181"/>
                    <a:pt x="1395" y="180"/>
                    <a:pt x="1376" y="180"/>
                  </a:cubicBezTo>
                  <a:cubicBezTo>
                    <a:pt x="1358" y="180"/>
                    <a:pt x="1331" y="170"/>
                    <a:pt x="1326" y="162"/>
                  </a:cubicBezTo>
                  <a:cubicBezTo>
                    <a:pt x="1322" y="155"/>
                    <a:pt x="1298" y="139"/>
                    <a:pt x="1278" y="139"/>
                  </a:cubicBezTo>
                  <a:cubicBezTo>
                    <a:pt x="1258" y="139"/>
                    <a:pt x="1250" y="156"/>
                    <a:pt x="1250" y="177"/>
                  </a:cubicBezTo>
                  <a:cubicBezTo>
                    <a:pt x="1250" y="197"/>
                    <a:pt x="1215" y="198"/>
                    <a:pt x="1217" y="189"/>
                  </a:cubicBezTo>
                  <a:cubicBezTo>
                    <a:pt x="1218" y="180"/>
                    <a:pt x="1212" y="147"/>
                    <a:pt x="1212" y="147"/>
                  </a:cubicBezTo>
                  <a:lnTo>
                    <a:pt x="1193" y="158"/>
                  </a:lnTo>
                  <a:cubicBezTo>
                    <a:pt x="1193" y="158"/>
                    <a:pt x="1142" y="155"/>
                    <a:pt x="1125" y="153"/>
                  </a:cubicBezTo>
                  <a:cubicBezTo>
                    <a:pt x="1107" y="152"/>
                    <a:pt x="1114" y="130"/>
                    <a:pt x="1114" y="130"/>
                  </a:cubicBezTo>
                  <a:lnTo>
                    <a:pt x="1148" y="127"/>
                  </a:lnTo>
                  <a:lnTo>
                    <a:pt x="1153" y="119"/>
                  </a:lnTo>
                  <a:cubicBezTo>
                    <a:pt x="1153" y="119"/>
                    <a:pt x="1143" y="109"/>
                    <a:pt x="1134" y="106"/>
                  </a:cubicBezTo>
                  <a:cubicBezTo>
                    <a:pt x="1125" y="103"/>
                    <a:pt x="1084" y="95"/>
                    <a:pt x="1084" y="95"/>
                  </a:cubicBezTo>
                  <a:lnTo>
                    <a:pt x="1071" y="78"/>
                  </a:lnTo>
                  <a:cubicBezTo>
                    <a:pt x="1071" y="78"/>
                    <a:pt x="1053" y="78"/>
                    <a:pt x="1045" y="78"/>
                  </a:cubicBezTo>
                  <a:cubicBezTo>
                    <a:pt x="1037" y="78"/>
                    <a:pt x="1024" y="94"/>
                    <a:pt x="1018" y="94"/>
                  </a:cubicBezTo>
                  <a:cubicBezTo>
                    <a:pt x="1012" y="94"/>
                    <a:pt x="1012" y="76"/>
                    <a:pt x="1012" y="76"/>
                  </a:cubicBezTo>
                  <a:lnTo>
                    <a:pt x="1015" y="62"/>
                  </a:lnTo>
                  <a:cubicBezTo>
                    <a:pt x="1015" y="62"/>
                    <a:pt x="1015" y="62"/>
                    <a:pt x="999" y="70"/>
                  </a:cubicBezTo>
                  <a:cubicBezTo>
                    <a:pt x="984" y="78"/>
                    <a:pt x="978" y="72"/>
                    <a:pt x="978" y="72"/>
                  </a:cubicBezTo>
                  <a:lnTo>
                    <a:pt x="984" y="56"/>
                  </a:lnTo>
                  <a:lnTo>
                    <a:pt x="985" y="39"/>
                  </a:lnTo>
                  <a:cubicBezTo>
                    <a:pt x="985" y="39"/>
                    <a:pt x="976" y="28"/>
                    <a:pt x="976" y="36"/>
                  </a:cubicBezTo>
                  <a:cubicBezTo>
                    <a:pt x="976" y="44"/>
                    <a:pt x="960" y="61"/>
                    <a:pt x="946" y="59"/>
                  </a:cubicBezTo>
                  <a:cubicBezTo>
                    <a:pt x="940" y="59"/>
                    <a:pt x="934" y="61"/>
                    <a:pt x="928" y="64"/>
                  </a:cubicBezTo>
                  <a:cubicBezTo>
                    <a:pt x="921" y="67"/>
                    <a:pt x="914" y="70"/>
                    <a:pt x="902" y="67"/>
                  </a:cubicBezTo>
                  <a:cubicBezTo>
                    <a:pt x="882" y="62"/>
                    <a:pt x="843" y="76"/>
                    <a:pt x="821" y="95"/>
                  </a:cubicBezTo>
                  <a:cubicBezTo>
                    <a:pt x="799" y="114"/>
                    <a:pt x="785" y="120"/>
                    <a:pt x="790" y="98"/>
                  </a:cubicBezTo>
                  <a:cubicBezTo>
                    <a:pt x="795" y="76"/>
                    <a:pt x="729" y="80"/>
                    <a:pt x="718" y="75"/>
                  </a:cubicBezTo>
                  <a:cubicBezTo>
                    <a:pt x="707" y="70"/>
                    <a:pt x="679" y="67"/>
                    <a:pt x="652" y="64"/>
                  </a:cubicBezTo>
                  <a:cubicBezTo>
                    <a:pt x="626" y="61"/>
                    <a:pt x="619" y="39"/>
                    <a:pt x="619" y="39"/>
                  </a:cubicBezTo>
                  <a:lnTo>
                    <a:pt x="609" y="0"/>
                  </a:lnTo>
                  <a:cubicBezTo>
                    <a:pt x="472" y="75"/>
                    <a:pt x="346" y="166"/>
                    <a:pt x="232" y="271"/>
                  </a:cubicBezTo>
                  <a:cubicBezTo>
                    <a:pt x="248" y="299"/>
                    <a:pt x="263" y="325"/>
                    <a:pt x="267" y="328"/>
                  </a:cubicBezTo>
                  <a:cubicBezTo>
                    <a:pt x="278" y="336"/>
                    <a:pt x="289" y="328"/>
                    <a:pt x="289" y="328"/>
                  </a:cubicBezTo>
                  <a:cubicBezTo>
                    <a:pt x="289" y="328"/>
                    <a:pt x="245" y="358"/>
                    <a:pt x="175" y="420"/>
                  </a:cubicBezTo>
                  <a:cubicBezTo>
                    <a:pt x="105" y="482"/>
                    <a:pt x="128" y="489"/>
                    <a:pt x="128" y="513"/>
                  </a:cubicBezTo>
                  <a:cubicBezTo>
                    <a:pt x="128" y="536"/>
                    <a:pt x="142" y="527"/>
                    <a:pt x="142" y="527"/>
                  </a:cubicBezTo>
                  <a:cubicBezTo>
                    <a:pt x="142" y="527"/>
                    <a:pt x="88" y="583"/>
                    <a:pt x="72" y="599"/>
                  </a:cubicBezTo>
                  <a:cubicBezTo>
                    <a:pt x="56" y="615"/>
                    <a:pt x="28" y="636"/>
                    <a:pt x="28" y="636"/>
                  </a:cubicBezTo>
                  <a:lnTo>
                    <a:pt x="0" y="671"/>
                  </a:lnTo>
                  <a:lnTo>
                    <a:pt x="12" y="676"/>
                  </a:lnTo>
                  <a:lnTo>
                    <a:pt x="183" y="533"/>
                  </a:lnTo>
                  <a:cubicBezTo>
                    <a:pt x="183" y="533"/>
                    <a:pt x="193" y="530"/>
                    <a:pt x="194" y="525"/>
                  </a:cubicBezTo>
                  <a:cubicBezTo>
                    <a:pt x="195" y="519"/>
                    <a:pt x="205" y="499"/>
                    <a:pt x="208" y="498"/>
                  </a:cubicBezTo>
                  <a:cubicBezTo>
                    <a:pt x="212" y="496"/>
                    <a:pt x="227" y="472"/>
                    <a:pt x="227" y="472"/>
                  </a:cubicBezTo>
                  <a:cubicBezTo>
                    <a:pt x="227" y="472"/>
                    <a:pt x="238" y="467"/>
                    <a:pt x="251" y="455"/>
                  </a:cubicBezTo>
                  <a:cubicBezTo>
                    <a:pt x="264" y="444"/>
                    <a:pt x="276" y="426"/>
                    <a:pt x="287" y="425"/>
                  </a:cubicBezTo>
                  <a:cubicBezTo>
                    <a:pt x="298" y="424"/>
                    <a:pt x="287" y="440"/>
                    <a:pt x="268" y="455"/>
                  </a:cubicBezTo>
                  <a:cubicBezTo>
                    <a:pt x="249" y="471"/>
                    <a:pt x="227" y="504"/>
                    <a:pt x="227" y="504"/>
                  </a:cubicBezTo>
                  <a:cubicBezTo>
                    <a:pt x="227" y="503"/>
                    <a:pt x="289" y="471"/>
                    <a:pt x="310" y="457"/>
                  </a:cubicBezTo>
                  <a:cubicBezTo>
                    <a:pt x="332" y="442"/>
                    <a:pt x="325" y="421"/>
                    <a:pt x="333" y="420"/>
                  </a:cubicBezTo>
                  <a:cubicBezTo>
                    <a:pt x="341" y="419"/>
                    <a:pt x="360" y="437"/>
                    <a:pt x="366" y="454"/>
                  </a:cubicBezTo>
                  <a:cubicBezTo>
                    <a:pt x="369" y="465"/>
                    <a:pt x="373" y="461"/>
                    <a:pt x="383" y="458"/>
                  </a:cubicBezTo>
                  <a:cubicBezTo>
                    <a:pt x="389" y="455"/>
                    <a:pt x="398" y="453"/>
                    <a:pt x="410" y="454"/>
                  </a:cubicBezTo>
                  <a:cubicBezTo>
                    <a:pt x="442" y="458"/>
                    <a:pt x="421" y="482"/>
                    <a:pt x="432" y="499"/>
                  </a:cubicBezTo>
                  <a:cubicBezTo>
                    <a:pt x="444" y="515"/>
                    <a:pt x="444" y="520"/>
                    <a:pt x="475" y="513"/>
                  </a:cubicBezTo>
                  <a:cubicBezTo>
                    <a:pt x="505" y="506"/>
                    <a:pt x="463" y="579"/>
                    <a:pt x="463" y="579"/>
                  </a:cubicBezTo>
                  <a:lnTo>
                    <a:pt x="461" y="602"/>
                  </a:lnTo>
                  <a:cubicBezTo>
                    <a:pt x="461" y="602"/>
                    <a:pt x="472" y="618"/>
                    <a:pt x="472" y="621"/>
                  </a:cubicBezTo>
                  <a:cubicBezTo>
                    <a:pt x="472" y="623"/>
                    <a:pt x="458" y="665"/>
                    <a:pt x="458" y="665"/>
                  </a:cubicBezTo>
                  <a:lnTo>
                    <a:pt x="482" y="665"/>
                  </a:lnTo>
                  <a:cubicBezTo>
                    <a:pt x="482" y="665"/>
                    <a:pt x="472" y="677"/>
                    <a:pt x="461" y="684"/>
                  </a:cubicBezTo>
                  <a:cubicBezTo>
                    <a:pt x="449" y="691"/>
                    <a:pt x="463" y="710"/>
                    <a:pt x="475" y="719"/>
                  </a:cubicBezTo>
                  <a:cubicBezTo>
                    <a:pt x="486" y="729"/>
                    <a:pt x="475" y="719"/>
                    <a:pt x="458" y="757"/>
                  </a:cubicBezTo>
                  <a:cubicBezTo>
                    <a:pt x="442" y="794"/>
                    <a:pt x="458" y="783"/>
                    <a:pt x="477" y="809"/>
                  </a:cubicBezTo>
                  <a:cubicBezTo>
                    <a:pt x="496" y="834"/>
                    <a:pt x="508" y="846"/>
                    <a:pt x="522" y="862"/>
                  </a:cubicBezTo>
                  <a:cubicBezTo>
                    <a:pt x="536" y="879"/>
                    <a:pt x="522" y="916"/>
                    <a:pt x="508" y="919"/>
                  </a:cubicBezTo>
                  <a:cubicBezTo>
                    <a:pt x="493" y="921"/>
                    <a:pt x="463" y="898"/>
                    <a:pt x="463" y="898"/>
                  </a:cubicBezTo>
                  <a:cubicBezTo>
                    <a:pt x="465" y="1140"/>
                    <a:pt x="454" y="1104"/>
                    <a:pt x="443" y="1068"/>
                  </a:cubicBezTo>
                  <a:cubicBezTo>
                    <a:pt x="439" y="1052"/>
                    <a:pt x="434" y="1036"/>
                    <a:pt x="430" y="1046"/>
                  </a:cubicBezTo>
                  <a:cubicBezTo>
                    <a:pt x="418" y="1076"/>
                    <a:pt x="402" y="1092"/>
                    <a:pt x="402" y="1111"/>
                  </a:cubicBezTo>
                  <a:cubicBezTo>
                    <a:pt x="402" y="1130"/>
                    <a:pt x="402" y="1158"/>
                    <a:pt x="383" y="1184"/>
                  </a:cubicBezTo>
                  <a:cubicBezTo>
                    <a:pt x="364" y="1210"/>
                    <a:pt x="381" y="1268"/>
                    <a:pt x="383" y="1275"/>
                  </a:cubicBezTo>
                  <a:cubicBezTo>
                    <a:pt x="386" y="1282"/>
                    <a:pt x="400" y="1313"/>
                    <a:pt x="400" y="1313"/>
                  </a:cubicBezTo>
                  <a:cubicBezTo>
                    <a:pt x="400" y="1313"/>
                    <a:pt x="400" y="1378"/>
                    <a:pt x="400" y="1409"/>
                  </a:cubicBezTo>
                  <a:cubicBezTo>
                    <a:pt x="400" y="1440"/>
                    <a:pt x="457" y="1456"/>
                    <a:pt x="475" y="1483"/>
                  </a:cubicBezTo>
                  <a:cubicBezTo>
                    <a:pt x="494" y="1509"/>
                    <a:pt x="490" y="1561"/>
                    <a:pt x="491" y="1569"/>
                  </a:cubicBezTo>
                  <a:cubicBezTo>
                    <a:pt x="493" y="1578"/>
                    <a:pt x="504" y="1599"/>
                    <a:pt x="515" y="1609"/>
                  </a:cubicBezTo>
                  <a:cubicBezTo>
                    <a:pt x="526" y="1620"/>
                    <a:pt x="527" y="1637"/>
                    <a:pt x="536" y="1652"/>
                  </a:cubicBezTo>
                  <a:cubicBezTo>
                    <a:pt x="544" y="1668"/>
                    <a:pt x="522" y="1663"/>
                    <a:pt x="520" y="1683"/>
                  </a:cubicBezTo>
                  <a:cubicBezTo>
                    <a:pt x="518" y="1703"/>
                    <a:pt x="540" y="1704"/>
                    <a:pt x="551" y="1709"/>
                  </a:cubicBezTo>
                  <a:cubicBezTo>
                    <a:pt x="563" y="1713"/>
                    <a:pt x="575" y="1720"/>
                    <a:pt x="569" y="1742"/>
                  </a:cubicBezTo>
                  <a:cubicBezTo>
                    <a:pt x="562" y="1764"/>
                    <a:pt x="565" y="1756"/>
                    <a:pt x="577" y="1769"/>
                  </a:cubicBezTo>
                  <a:cubicBezTo>
                    <a:pt x="589" y="1781"/>
                    <a:pt x="583" y="1774"/>
                    <a:pt x="590" y="1797"/>
                  </a:cubicBezTo>
                  <a:cubicBezTo>
                    <a:pt x="596" y="1821"/>
                    <a:pt x="612" y="1810"/>
                    <a:pt x="612" y="1810"/>
                  </a:cubicBezTo>
                  <a:cubicBezTo>
                    <a:pt x="612" y="1810"/>
                    <a:pt x="612" y="1821"/>
                    <a:pt x="612" y="1824"/>
                  </a:cubicBezTo>
                  <a:cubicBezTo>
                    <a:pt x="612" y="1828"/>
                    <a:pt x="626" y="1832"/>
                    <a:pt x="626" y="1832"/>
                  </a:cubicBezTo>
                  <a:lnTo>
                    <a:pt x="635" y="1818"/>
                  </a:lnTo>
                  <a:cubicBezTo>
                    <a:pt x="635" y="1818"/>
                    <a:pt x="628" y="1815"/>
                    <a:pt x="628" y="1813"/>
                  </a:cubicBezTo>
                  <a:cubicBezTo>
                    <a:pt x="628" y="1810"/>
                    <a:pt x="626" y="1799"/>
                    <a:pt x="626" y="1799"/>
                  </a:cubicBezTo>
                  <a:lnTo>
                    <a:pt x="605" y="1790"/>
                  </a:lnTo>
                  <a:cubicBezTo>
                    <a:pt x="605" y="1790"/>
                    <a:pt x="602" y="1778"/>
                    <a:pt x="602" y="1774"/>
                  </a:cubicBezTo>
                  <a:cubicBezTo>
                    <a:pt x="602" y="1769"/>
                    <a:pt x="602" y="1756"/>
                    <a:pt x="602" y="1753"/>
                  </a:cubicBezTo>
                  <a:cubicBezTo>
                    <a:pt x="602" y="1750"/>
                    <a:pt x="594" y="1748"/>
                    <a:pt x="594" y="1748"/>
                  </a:cubicBezTo>
                  <a:cubicBezTo>
                    <a:pt x="594" y="1748"/>
                    <a:pt x="593" y="1727"/>
                    <a:pt x="593" y="1714"/>
                  </a:cubicBezTo>
                  <a:cubicBezTo>
                    <a:pt x="594" y="1702"/>
                    <a:pt x="573" y="1690"/>
                    <a:pt x="572" y="1684"/>
                  </a:cubicBezTo>
                  <a:cubicBezTo>
                    <a:pt x="572" y="1679"/>
                    <a:pt x="570" y="1661"/>
                    <a:pt x="562" y="1649"/>
                  </a:cubicBezTo>
                  <a:cubicBezTo>
                    <a:pt x="554" y="1638"/>
                    <a:pt x="536" y="1612"/>
                    <a:pt x="536" y="1586"/>
                  </a:cubicBezTo>
                  <a:cubicBezTo>
                    <a:pt x="537" y="1559"/>
                    <a:pt x="530" y="1542"/>
                    <a:pt x="540" y="1542"/>
                  </a:cubicBezTo>
                  <a:cubicBezTo>
                    <a:pt x="551" y="1542"/>
                    <a:pt x="568" y="1568"/>
                    <a:pt x="572" y="1573"/>
                  </a:cubicBezTo>
                  <a:cubicBezTo>
                    <a:pt x="577" y="1577"/>
                    <a:pt x="573" y="1609"/>
                    <a:pt x="593" y="1638"/>
                  </a:cubicBezTo>
                  <a:cubicBezTo>
                    <a:pt x="612" y="1666"/>
                    <a:pt x="663" y="1726"/>
                    <a:pt x="658" y="1731"/>
                  </a:cubicBezTo>
                  <a:cubicBezTo>
                    <a:pt x="654" y="1735"/>
                    <a:pt x="641" y="1734"/>
                    <a:pt x="648" y="1751"/>
                  </a:cubicBezTo>
                  <a:cubicBezTo>
                    <a:pt x="655" y="1769"/>
                    <a:pt x="672" y="1773"/>
                    <a:pt x="685" y="1776"/>
                  </a:cubicBezTo>
                  <a:cubicBezTo>
                    <a:pt x="698" y="1780"/>
                    <a:pt x="719" y="1851"/>
                    <a:pt x="733" y="1875"/>
                  </a:cubicBezTo>
                  <a:cubicBezTo>
                    <a:pt x="747" y="1898"/>
                    <a:pt x="729" y="1898"/>
                    <a:pt x="726" y="1914"/>
                  </a:cubicBezTo>
                  <a:cubicBezTo>
                    <a:pt x="722" y="1929"/>
                    <a:pt x="727" y="1937"/>
                    <a:pt x="750" y="1948"/>
                  </a:cubicBezTo>
                  <a:cubicBezTo>
                    <a:pt x="774" y="1958"/>
                    <a:pt x="769" y="1984"/>
                    <a:pt x="796" y="1992"/>
                  </a:cubicBezTo>
                  <a:cubicBezTo>
                    <a:pt x="823" y="2000"/>
                    <a:pt x="876" y="2035"/>
                    <a:pt x="890" y="2038"/>
                  </a:cubicBezTo>
                  <a:cubicBezTo>
                    <a:pt x="904" y="2041"/>
                    <a:pt x="902" y="2054"/>
                    <a:pt x="921" y="2055"/>
                  </a:cubicBezTo>
                  <a:cubicBezTo>
                    <a:pt x="940" y="2057"/>
                    <a:pt x="943" y="2063"/>
                    <a:pt x="953" y="2069"/>
                  </a:cubicBezTo>
                  <a:cubicBezTo>
                    <a:pt x="962" y="2076"/>
                    <a:pt x="995" y="2063"/>
                    <a:pt x="1001" y="2058"/>
                  </a:cubicBezTo>
                  <a:cubicBezTo>
                    <a:pt x="1007" y="2054"/>
                    <a:pt x="1014" y="2055"/>
                    <a:pt x="1031" y="2058"/>
                  </a:cubicBezTo>
                  <a:cubicBezTo>
                    <a:pt x="1048" y="2061"/>
                    <a:pt x="1098" y="2115"/>
                    <a:pt x="1114" y="2130"/>
                  </a:cubicBezTo>
                  <a:cubicBezTo>
                    <a:pt x="1123" y="2139"/>
                    <a:pt x="1131" y="2136"/>
                    <a:pt x="1138" y="2133"/>
                  </a:cubicBezTo>
                  <a:cubicBezTo>
                    <a:pt x="1144" y="2130"/>
                    <a:pt x="1149" y="2128"/>
                    <a:pt x="1154" y="2130"/>
                  </a:cubicBezTo>
                  <a:cubicBezTo>
                    <a:pt x="1167" y="2137"/>
                    <a:pt x="1190" y="2151"/>
                    <a:pt x="1200" y="2149"/>
                  </a:cubicBezTo>
                  <a:cubicBezTo>
                    <a:pt x="1209" y="2147"/>
                    <a:pt x="1209" y="2140"/>
                    <a:pt x="1215" y="2140"/>
                  </a:cubicBezTo>
                  <a:cubicBezTo>
                    <a:pt x="1222" y="2140"/>
                    <a:pt x="1217" y="2152"/>
                    <a:pt x="1240" y="2182"/>
                  </a:cubicBezTo>
                  <a:cubicBezTo>
                    <a:pt x="1264" y="2212"/>
                    <a:pt x="1259" y="2218"/>
                    <a:pt x="1259" y="2223"/>
                  </a:cubicBezTo>
                  <a:cubicBezTo>
                    <a:pt x="1259" y="2227"/>
                    <a:pt x="1270" y="2251"/>
                    <a:pt x="1286" y="2248"/>
                  </a:cubicBezTo>
                  <a:cubicBezTo>
                    <a:pt x="1301" y="2244"/>
                    <a:pt x="1317" y="2261"/>
                    <a:pt x="1317" y="2261"/>
                  </a:cubicBezTo>
                  <a:lnTo>
                    <a:pt x="1317" y="2287"/>
                  </a:lnTo>
                  <a:cubicBezTo>
                    <a:pt x="1317" y="2287"/>
                    <a:pt x="1370" y="2290"/>
                    <a:pt x="1381" y="2293"/>
                  </a:cubicBezTo>
                  <a:cubicBezTo>
                    <a:pt x="1392" y="2296"/>
                    <a:pt x="1394" y="2320"/>
                    <a:pt x="1398" y="2323"/>
                  </a:cubicBezTo>
                  <a:cubicBezTo>
                    <a:pt x="1403" y="2326"/>
                    <a:pt x="1422" y="2304"/>
                    <a:pt x="1419" y="2291"/>
                  </a:cubicBezTo>
                  <a:cubicBezTo>
                    <a:pt x="1416" y="2279"/>
                    <a:pt x="1439" y="2273"/>
                    <a:pt x="1448" y="2263"/>
                  </a:cubicBezTo>
                  <a:cubicBezTo>
                    <a:pt x="1458" y="2254"/>
                    <a:pt x="1470" y="2274"/>
                    <a:pt x="1478" y="2284"/>
                  </a:cubicBezTo>
                  <a:cubicBezTo>
                    <a:pt x="1486" y="2293"/>
                    <a:pt x="1503" y="2316"/>
                    <a:pt x="1503" y="2335"/>
                  </a:cubicBezTo>
                  <a:cubicBezTo>
                    <a:pt x="1503" y="2354"/>
                    <a:pt x="1502" y="2382"/>
                    <a:pt x="1502" y="2412"/>
                  </a:cubicBezTo>
                  <a:cubicBezTo>
                    <a:pt x="1502" y="2442"/>
                    <a:pt x="1478" y="2456"/>
                    <a:pt x="1461" y="2476"/>
                  </a:cubicBezTo>
                  <a:cubicBezTo>
                    <a:pt x="1444" y="2496"/>
                    <a:pt x="1428" y="2506"/>
                    <a:pt x="1420" y="2515"/>
                  </a:cubicBezTo>
                  <a:cubicBezTo>
                    <a:pt x="1412" y="2524"/>
                    <a:pt x="1406" y="2554"/>
                    <a:pt x="1409" y="2571"/>
                  </a:cubicBezTo>
                  <a:cubicBezTo>
                    <a:pt x="1412" y="2589"/>
                    <a:pt x="1434" y="2573"/>
                    <a:pt x="1434" y="2593"/>
                  </a:cubicBezTo>
                  <a:cubicBezTo>
                    <a:pt x="1434" y="2614"/>
                    <a:pt x="1414" y="2603"/>
                    <a:pt x="1391" y="2621"/>
                  </a:cubicBezTo>
                  <a:cubicBezTo>
                    <a:pt x="1367" y="2640"/>
                    <a:pt x="1394" y="2642"/>
                    <a:pt x="1401" y="2657"/>
                  </a:cubicBezTo>
                  <a:cubicBezTo>
                    <a:pt x="1409" y="2673"/>
                    <a:pt x="1391" y="2661"/>
                    <a:pt x="1391" y="2679"/>
                  </a:cubicBezTo>
                  <a:cubicBezTo>
                    <a:pt x="1391" y="2698"/>
                    <a:pt x="1419" y="2695"/>
                    <a:pt x="1445" y="2703"/>
                  </a:cubicBezTo>
                  <a:cubicBezTo>
                    <a:pt x="1472" y="2711"/>
                    <a:pt x="1500" y="2779"/>
                    <a:pt x="1516" y="2815"/>
                  </a:cubicBezTo>
                  <a:cubicBezTo>
                    <a:pt x="1531" y="2851"/>
                    <a:pt x="1547" y="2883"/>
                    <a:pt x="1563" y="2889"/>
                  </a:cubicBezTo>
                  <a:cubicBezTo>
                    <a:pt x="1578" y="2895"/>
                    <a:pt x="1580" y="2909"/>
                    <a:pt x="1613" y="2917"/>
                  </a:cubicBezTo>
                  <a:cubicBezTo>
                    <a:pt x="1645" y="2925"/>
                    <a:pt x="1671" y="2951"/>
                    <a:pt x="1690" y="2951"/>
                  </a:cubicBezTo>
                  <a:cubicBezTo>
                    <a:pt x="1708" y="2951"/>
                    <a:pt x="1708" y="2982"/>
                    <a:pt x="1702" y="2995"/>
                  </a:cubicBezTo>
                  <a:cubicBezTo>
                    <a:pt x="1696" y="3008"/>
                    <a:pt x="1701" y="3012"/>
                    <a:pt x="1705" y="3059"/>
                  </a:cubicBezTo>
                  <a:cubicBezTo>
                    <a:pt x="1710" y="3106"/>
                    <a:pt x="1695" y="3211"/>
                    <a:pt x="1690" y="3223"/>
                  </a:cubicBezTo>
                  <a:cubicBezTo>
                    <a:pt x="1685" y="3235"/>
                    <a:pt x="1686" y="3232"/>
                    <a:pt x="1695" y="3241"/>
                  </a:cubicBezTo>
                  <a:cubicBezTo>
                    <a:pt x="1703" y="3249"/>
                    <a:pt x="1681" y="3287"/>
                    <a:pt x="1680" y="3299"/>
                  </a:cubicBezTo>
                  <a:cubicBezTo>
                    <a:pt x="1679" y="3310"/>
                    <a:pt x="1657" y="3317"/>
                    <a:pt x="1653" y="3328"/>
                  </a:cubicBezTo>
                  <a:cubicBezTo>
                    <a:pt x="1648" y="3339"/>
                    <a:pt x="1663" y="3339"/>
                    <a:pt x="1667" y="3350"/>
                  </a:cubicBezTo>
                  <a:cubicBezTo>
                    <a:pt x="1670" y="3360"/>
                    <a:pt x="1660" y="3385"/>
                    <a:pt x="1670" y="3394"/>
                  </a:cubicBezTo>
                  <a:cubicBezTo>
                    <a:pt x="1679" y="3404"/>
                    <a:pt x="1688" y="3400"/>
                    <a:pt x="1690" y="3415"/>
                  </a:cubicBezTo>
                  <a:cubicBezTo>
                    <a:pt x="1693" y="3430"/>
                    <a:pt x="1681" y="3444"/>
                    <a:pt x="1666" y="3444"/>
                  </a:cubicBezTo>
                  <a:cubicBezTo>
                    <a:pt x="1650" y="3444"/>
                    <a:pt x="1650" y="3461"/>
                    <a:pt x="1657" y="3455"/>
                  </a:cubicBezTo>
                  <a:cubicBezTo>
                    <a:pt x="1664" y="3450"/>
                    <a:pt x="1674" y="3455"/>
                    <a:pt x="1674" y="3455"/>
                  </a:cubicBezTo>
                  <a:lnTo>
                    <a:pt x="1686" y="3477"/>
                  </a:lnTo>
                  <a:cubicBezTo>
                    <a:pt x="1725" y="3473"/>
                    <a:pt x="1762" y="3468"/>
                    <a:pt x="1800" y="3462"/>
                  </a:cubicBezTo>
                  <a:cubicBezTo>
                    <a:pt x="1808" y="3453"/>
                    <a:pt x="1815" y="3445"/>
                    <a:pt x="1821" y="3444"/>
                  </a:cubicBezTo>
                  <a:cubicBezTo>
                    <a:pt x="1839" y="3441"/>
                    <a:pt x="1830" y="3422"/>
                    <a:pt x="1819" y="3383"/>
                  </a:cubicBezTo>
                  <a:cubicBezTo>
                    <a:pt x="1812" y="3359"/>
                    <a:pt x="1825" y="3362"/>
                    <a:pt x="1840" y="3366"/>
                  </a:cubicBezTo>
                  <a:cubicBezTo>
                    <a:pt x="1850" y="3369"/>
                    <a:pt x="1860" y="3371"/>
                    <a:pt x="1869" y="3368"/>
                  </a:cubicBezTo>
                  <a:cubicBezTo>
                    <a:pt x="1893" y="3358"/>
                    <a:pt x="1885" y="3327"/>
                    <a:pt x="1918" y="3322"/>
                  </a:cubicBezTo>
                  <a:cubicBezTo>
                    <a:pt x="1950" y="3317"/>
                    <a:pt x="1986" y="3288"/>
                    <a:pt x="2001" y="3266"/>
                  </a:cubicBezTo>
                  <a:cubicBezTo>
                    <a:pt x="2015" y="3244"/>
                    <a:pt x="1994" y="3233"/>
                    <a:pt x="2046" y="3239"/>
                  </a:cubicBezTo>
                  <a:cubicBezTo>
                    <a:pt x="2098" y="3246"/>
                    <a:pt x="2144" y="3180"/>
                    <a:pt x="2185" y="3131"/>
                  </a:cubicBezTo>
                  <a:cubicBezTo>
                    <a:pt x="2226" y="3083"/>
                    <a:pt x="2190" y="3067"/>
                    <a:pt x="2262" y="3022"/>
                  </a:cubicBezTo>
                  <a:cubicBezTo>
                    <a:pt x="2334" y="2976"/>
                    <a:pt x="2450" y="2853"/>
                    <a:pt x="2457" y="2815"/>
                  </a:cubicBezTo>
                  <a:cubicBezTo>
                    <a:pt x="2464" y="2776"/>
                    <a:pt x="2444" y="2775"/>
                    <a:pt x="2485" y="2748"/>
                  </a:cubicBezTo>
                  <a:cubicBezTo>
                    <a:pt x="2526" y="2721"/>
                    <a:pt x="2578" y="2646"/>
                    <a:pt x="2583" y="2625"/>
                  </a:cubicBezTo>
                  <a:cubicBezTo>
                    <a:pt x="2588" y="2603"/>
                    <a:pt x="2576" y="2572"/>
                    <a:pt x="2564" y="2572"/>
                  </a:cubicBezTo>
                  <a:close/>
                </a:path>
              </a:pathLst>
            </a:custGeom>
            <a:solidFill>
              <a:srgbClr val="E1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">
              <a:extLst>
                <a:ext uri="{FF2B5EF4-FFF2-40B4-BE49-F238E27FC236}">
                  <a16:creationId xmlns:a16="http://schemas.microsoft.com/office/drawing/2014/main" id="{9EF3CA7D-9F91-407F-A22C-D36D254C3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3839" y="2129829"/>
              <a:ext cx="391488" cy="430122"/>
            </a:xfrm>
            <a:custGeom>
              <a:avLst/>
              <a:gdLst>
                <a:gd name="T0" fmla="*/ 72 w 666"/>
                <a:gd name="T1" fmla="*/ 78 h 738"/>
                <a:gd name="T2" fmla="*/ 53 w 666"/>
                <a:gd name="T3" fmla="*/ 147 h 738"/>
                <a:gd name="T4" fmla="*/ 235 w 666"/>
                <a:gd name="T5" fmla="*/ 235 h 738"/>
                <a:gd name="T6" fmla="*/ 235 w 666"/>
                <a:gd name="T7" fmla="*/ 372 h 738"/>
                <a:gd name="T8" fmla="*/ 222 w 666"/>
                <a:gd name="T9" fmla="*/ 504 h 738"/>
                <a:gd name="T10" fmla="*/ 285 w 666"/>
                <a:gd name="T11" fmla="*/ 629 h 738"/>
                <a:gd name="T12" fmla="*/ 363 w 666"/>
                <a:gd name="T13" fmla="*/ 716 h 738"/>
                <a:gd name="T14" fmla="*/ 404 w 666"/>
                <a:gd name="T15" fmla="*/ 732 h 738"/>
                <a:gd name="T16" fmla="*/ 404 w 666"/>
                <a:gd name="T17" fmla="*/ 701 h 738"/>
                <a:gd name="T18" fmla="*/ 438 w 666"/>
                <a:gd name="T19" fmla="*/ 607 h 738"/>
                <a:gd name="T20" fmla="*/ 488 w 666"/>
                <a:gd name="T21" fmla="*/ 560 h 738"/>
                <a:gd name="T22" fmla="*/ 531 w 666"/>
                <a:gd name="T23" fmla="*/ 560 h 738"/>
                <a:gd name="T24" fmla="*/ 566 w 666"/>
                <a:gd name="T25" fmla="*/ 560 h 738"/>
                <a:gd name="T26" fmla="*/ 660 w 666"/>
                <a:gd name="T27" fmla="*/ 526 h 738"/>
                <a:gd name="T28" fmla="*/ 610 w 666"/>
                <a:gd name="T29" fmla="*/ 432 h 738"/>
                <a:gd name="T30" fmla="*/ 641 w 666"/>
                <a:gd name="T31" fmla="*/ 356 h 738"/>
                <a:gd name="T32" fmla="*/ 633 w 666"/>
                <a:gd name="T33" fmla="*/ 324 h 738"/>
                <a:gd name="T34" fmla="*/ 120 w 666"/>
                <a:gd name="T35" fmla="*/ 0 h 738"/>
                <a:gd name="T36" fmla="*/ 72 w 666"/>
                <a:gd name="T37" fmla="*/ 78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6" h="738">
                  <a:moveTo>
                    <a:pt x="72" y="78"/>
                  </a:moveTo>
                  <a:cubicBezTo>
                    <a:pt x="12" y="78"/>
                    <a:pt x="0" y="138"/>
                    <a:pt x="53" y="147"/>
                  </a:cubicBezTo>
                  <a:cubicBezTo>
                    <a:pt x="106" y="156"/>
                    <a:pt x="216" y="156"/>
                    <a:pt x="235" y="235"/>
                  </a:cubicBezTo>
                  <a:cubicBezTo>
                    <a:pt x="253" y="313"/>
                    <a:pt x="178" y="335"/>
                    <a:pt x="235" y="372"/>
                  </a:cubicBezTo>
                  <a:cubicBezTo>
                    <a:pt x="291" y="410"/>
                    <a:pt x="222" y="451"/>
                    <a:pt x="222" y="504"/>
                  </a:cubicBezTo>
                  <a:cubicBezTo>
                    <a:pt x="222" y="557"/>
                    <a:pt x="247" y="601"/>
                    <a:pt x="285" y="629"/>
                  </a:cubicBezTo>
                  <a:cubicBezTo>
                    <a:pt x="322" y="657"/>
                    <a:pt x="360" y="695"/>
                    <a:pt x="363" y="716"/>
                  </a:cubicBezTo>
                  <a:cubicBezTo>
                    <a:pt x="366" y="738"/>
                    <a:pt x="404" y="732"/>
                    <a:pt x="404" y="732"/>
                  </a:cubicBezTo>
                  <a:cubicBezTo>
                    <a:pt x="404" y="732"/>
                    <a:pt x="400" y="720"/>
                    <a:pt x="404" y="701"/>
                  </a:cubicBezTo>
                  <a:cubicBezTo>
                    <a:pt x="407" y="682"/>
                    <a:pt x="438" y="660"/>
                    <a:pt x="438" y="607"/>
                  </a:cubicBezTo>
                  <a:cubicBezTo>
                    <a:pt x="438" y="554"/>
                    <a:pt x="466" y="557"/>
                    <a:pt x="488" y="560"/>
                  </a:cubicBezTo>
                  <a:cubicBezTo>
                    <a:pt x="499" y="562"/>
                    <a:pt x="515" y="561"/>
                    <a:pt x="531" y="560"/>
                  </a:cubicBezTo>
                  <a:cubicBezTo>
                    <a:pt x="546" y="559"/>
                    <a:pt x="560" y="558"/>
                    <a:pt x="566" y="560"/>
                  </a:cubicBezTo>
                  <a:cubicBezTo>
                    <a:pt x="579" y="563"/>
                    <a:pt x="654" y="563"/>
                    <a:pt x="660" y="526"/>
                  </a:cubicBezTo>
                  <a:cubicBezTo>
                    <a:pt x="666" y="488"/>
                    <a:pt x="610" y="432"/>
                    <a:pt x="610" y="432"/>
                  </a:cubicBezTo>
                  <a:cubicBezTo>
                    <a:pt x="610" y="432"/>
                    <a:pt x="642" y="379"/>
                    <a:pt x="641" y="356"/>
                  </a:cubicBezTo>
                  <a:cubicBezTo>
                    <a:pt x="641" y="351"/>
                    <a:pt x="638" y="339"/>
                    <a:pt x="633" y="324"/>
                  </a:cubicBezTo>
                  <a:cubicBezTo>
                    <a:pt x="482" y="190"/>
                    <a:pt x="309" y="80"/>
                    <a:pt x="120" y="0"/>
                  </a:cubicBezTo>
                  <a:cubicBezTo>
                    <a:pt x="120" y="30"/>
                    <a:pt x="113" y="78"/>
                    <a:pt x="72" y="78"/>
                  </a:cubicBezTo>
                  <a:close/>
                </a:path>
              </a:pathLst>
            </a:custGeom>
            <a:solidFill>
              <a:srgbClr val="E1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">
              <a:extLst>
                <a:ext uri="{FF2B5EF4-FFF2-40B4-BE49-F238E27FC236}">
                  <a16:creationId xmlns:a16="http://schemas.microsoft.com/office/drawing/2014/main" id="{32FECD14-9BCB-4D3F-8F10-C729D2A13A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01578" y="2060289"/>
              <a:ext cx="749494" cy="517691"/>
            </a:xfrm>
            <a:custGeom>
              <a:avLst/>
              <a:gdLst>
                <a:gd name="T0" fmla="*/ 1278 w 1278"/>
                <a:gd name="T1" fmla="*/ 886 h 886"/>
                <a:gd name="T2" fmla="*/ 783 w 1278"/>
                <a:gd name="T3" fmla="*/ 886 h 886"/>
                <a:gd name="T4" fmla="*/ 716 w 1278"/>
                <a:gd name="T5" fmla="*/ 741 h 886"/>
                <a:gd name="T6" fmla="*/ 717 w 1278"/>
                <a:gd name="T7" fmla="*/ 724 h 886"/>
                <a:gd name="T8" fmla="*/ 751 w 1278"/>
                <a:gd name="T9" fmla="*/ 676 h 886"/>
                <a:gd name="T10" fmla="*/ 767 w 1278"/>
                <a:gd name="T11" fmla="*/ 677 h 886"/>
                <a:gd name="T12" fmla="*/ 783 w 1278"/>
                <a:gd name="T13" fmla="*/ 678 h 886"/>
                <a:gd name="T14" fmla="*/ 810 w 1278"/>
                <a:gd name="T15" fmla="*/ 677 h 886"/>
                <a:gd name="T16" fmla="*/ 834 w 1278"/>
                <a:gd name="T17" fmla="*/ 676 h 886"/>
                <a:gd name="T18" fmla="*/ 845 w 1278"/>
                <a:gd name="T19" fmla="*/ 677 h 886"/>
                <a:gd name="T20" fmla="*/ 862 w 1278"/>
                <a:gd name="T21" fmla="*/ 678 h 886"/>
                <a:gd name="T22" fmla="*/ 939 w 1278"/>
                <a:gd name="T23" fmla="*/ 643 h 886"/>
                <a:gd name="T24" fmla="*/ 889 w 1278"/>
                <a:gd name="T25" fmla="*/ 549 h 886"/>
                <a:gd name="T26" fmla="*/ 920 w 1278"/>
                <a:gd name="T27" fmla="*/ 473 h 886"/>
                <a:gd name="T28" fmla="*/ 912 w 1278"/>
                <a:gd name="T29" fmla="*/ 441 h 886"/>
                <a:gd name="T30" fmla="*/ 604 w 1278"/>
                <a:gd name="T31" fmla="*/ 219 h 886"/>
                <a:gd name="T32" fmla="*/ 1278 w 1278"/>
                <a:gd name="T33" fmla="*/ 886 h 886"/>
                <a:gd name="T34" fmla="*/ 510 w 1278"/>
                <a:gd name="T35" fmla="*/ 412 h 886"/>
                <a:gd name="T36" fmla="*/ 390 w 1278"/>
                <a:gd name="T37" fmla="*/ 272 h 886"/>
                <a:gd name="T38" fmla="*/ 514 w 1278"/>
                <a:gd name="T39" fmla="*/ 352 h 886"/>
                <a:gd name="T40" fmla="*/ 510 w 1278"/>
                <a:gd name="T41" fmla="*/ 412 h 886"/>
                <a:gd name="T42" fmla="*/ 604 w 1278"/>
                <a:gd name="T43" fmla="*/ 219 h 886"/>
                <a:gd name="T44" fmla="*/ 601 w 1278"/>
                <a:gd name="T45" fmla="*/ 217 h 886"/>
                <a:gd name="T46" fmla="*/ 604 w 1278"/>
                <a:gd name="T47" fmla="*/ 219 h 886"/>
                <a:gd name="T48" fmla="*/ 318 w 1278"/>
                <a:gd name="T49" fmla="*/ 203 h 886"/>
                <a:gd name="T50" fmla="*/ 0 w 1278"/>
                <a:gd name="T51" fmla="*/ 0 h 886"/>
                <a:gd name="T52" fmla="*/ 399 w 1278"/>
                <a:gd name="T53" fmla="*/ 117 h 886"/>
                <a:gd name="T54" fmla="*/ 351 w 1278"/>
                <a:gd name="T55" fmla="*/ 195 h 886"/>
                <a:gd name="T56" fmla="*/ 318 w 1278"/>
                <a:gd name="T57" fmla="*/ 203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78" h="886">
                  <a:moveTo>
                    <a:pt x="1278" y="886"/>
                  </a:moveTo>
                  <a:lnTo>
                    <a:pt x="783" y="886"/>
                  </a:lnTo>
                  <a:cubicBezTo>
                    <a:pt x="762" y="836"/>
                    <a:pt x="740" y="788"/>
                    <a:pt x="716" y="741"/>
                  </a:cubicBezTo>
                  <a:cubicBezTo>
                    <a:pt x="717" y="736"/>
                    <a:pt x="717" y="730"/>
                    <a:pt x="717" y="724"/>
                  </a:cubicBezTo>
                  <a:cubicBezTo>
                    <a:pt x="717" y="683"/>
                    <a:pt x="733" y="676"/>
                    <a:pt x="751" y="676"/>
                  </a:cubicBezTo>
                  <a:cubicBezTo>
                    <a:pt x="756" y="676"/>
                    <a:pt x="762" y="676"/>
                    <a:pt x="767" y="677"/>
                  </a:cubicBezTo>
                  <a:cubicBezTo>
                    <a:pt x="771" y="678"/>
                    <a:pt x="777" y="678"/>
                    <a:pt x="783" y="678"/>
                  </a:cubicBezTo>
                  <a:cubicBezTo>
                    <a:pt x="792" y="678"/>
                    <a:pt x="801" y="677"/>
                    <a:pt x="810" y="677"/>
                  </a:cubicBezTo>
                  <a:cubicBezTo>
                    <a:pt x="818" y="677"/>
                    <a:pt x="827" y="676"/>
                    <a:pt x="834" y="676"/>
                  </a:cubicBezTo>
                  <a:cubicBezTo>
                    <a:pt x="838" y="676"/>
                    <a:pt x="843" y="676"/>
                    <a:pt x="845" y="677"/>
                  </a:cubicBezTo>
                  <a:cubicBezTo>
                    <a:pt x="848" y="678"/>
                    <a:pt x="854" y="678"/>
                    <a:pt x="862" y="678"/>
                  </a:cubicBezTo>
                  <a:cubicBezTo>
                    <a:pt x="888" y="678"/>
                    <a:pt x="934" y="672"/>
                    <a:pt x="939" y="643"/>
                  </a:cubicBezTo>
                  <a:cubicBezTo>
                    <a:pt x="945" y="605"/>
                    <a:pt x="889" y="549"/>
                    <a:pt x="889" y="549"/>
                  </a:cubicBezTo>
                  <a:cubicBezTo>
                    <a:pt x="889" y="549"/>
                    <a:pt x="921" y="496"/>
                    <a:pt x="920" y="473"/>
                  </a:cubicBezTo>
                  <a:cubicBezTo>
                    <a:pt x="920" y="468"/>
                    <a:pt x="917" y="456"/>
                    <a:pt x="912" y="441"/>
                  </a:cubicBezTo>
                  <a:cubicBezTo>
                    <a:pt x="817" y="357"/>
                    <a:pt x="714" y="283"/>
                    <a:pt x="604" y="219"/>
                  </a:cubicBezTo>
                  <a:cubicBezTo>
                    <a:pt x="882" y="380"/>
                    <a:pt x="1115" y="610"/>
                    <a:pt x="1278" y="886"/>
                  </a:cubicBezTo>
                  <a:close/>
                  <a:moveTo>
                    <a:pt x="510" y="412"/>
                  </a:moveTo>
                  <a:cubicBezTo>
                    <a:pt x="472" y="362"/>
                    <a:pt x="432" y="315"/>
                    <a:pt x="390" y="272"/>
                  </a:cubicBezTo>
                  <a:cubicBezTo>
                    <a:pt x="442" y="280"/>
                    <a:pt x="500" y="297"/>
                    <a:pt x="514" y="352"/>
                  </a:cubicBezTo>
                  <a:cubicBezTo>
                    <a:pt x="520" y="377"/>
                    <a:pt x="516" y="396"/>
                    <a:pt x="510" y="412"/>
                  </a:cubicBezTo>
                  <a:close/>
                  <a:moveTo>
                    <a:pt x="604" y="219"/>
                  </a:moveTo>
                  <a:cubicBezTo>
                    <a:pt x="603" y="219"/>
                    <a:pt x="602" y="218"/>
                    <a:pt x="601" y="217"/>
                  </a:cubicBezTo>
                  <a:cubicBezTo>
                    <a:pt x="602" y="218"/>
                    <a:pt x="603" y="219"/>
                    <a:pt x="604" y="219"/>
                  </a:cubicBezTo>
                  <a:close/>
                  <a:moveTo>
                    <a:pt x="318" y="203"/>
                  </a:moveTo>
                  <a:cubicBezTo>
                    <a:pt x="220" y="115"/>
                    <a:pt x="113" y="45"/>
                    <a:pt x="0" y="0"/>
                  </a:cubicBezTo>
                  <a:cubicBezTo>
                    <a:pt x="139" y="24"/>
                    <a:pt x="273" y="64"/>
                    <a:pt x="399" y="117"/>
                  </a:cubicBezTo>
                  <a:cubicBezTo>
                    <a:pt x="399" y="147"/>
                    <a:pt x="392" y="195"/>
                    <a:pt x="351" y="195"/>
                  </a:cubicBezTo>
                  <a:cubicBezTo>
                    <a:pt x="338" y="195"/>
                    <a:pt x="327" y="198"/>
                    <a:pt x="318" y="203"/>
                  </a:cubicBezTo>
                  <a:close/>
                </a:path>
              </a:pathLst>
            </a:custGeom>
            <a:solidFill>
              <a:srgbClr val="13B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6" name="GROUP">
            <a:extLst>
              <a:ext uri="{FF2B5EF4-FFF2-40B4-BE49-F238E27FC236}">
                <a16:creationId xmlns:a16="http://schemas.microsoft.com/office/drawing/2014/main" id="{1E91613B-0DEE-4EDF-BC97-AC25F0574970}"/>
              </a:ext>
            </a:extLst>
          </p:cNvPr>
          <p:cNvGrpSpPr/>
          <p:nvPr/>
        </p:nvGrpSpPr>
        <p:grpSpPr>
          <a:xfrm>
            <a:off x="7994228" y="2811072"/>
            <a:ext cx="2596185" cy="2142881"/>
            <a:chOff x="8514655" y="3444663"/>
            <a:chExt cx="2596185" cy="2142881"/>
          </a:xfrm>
        </p:grpSpPr>
        <p:sp>
          <p:nvSpPr>
            <p:cNvPr id="93" name="FREEFORM">
              <a:extLst>
                <a:ext uri="{FF2B5EF4-FFF2-40B4-BE49-F238E27FC236}">
                  <a16:creationId xmlns:a16="http://schemas.microsoft.com/office/drawing/2014/main" id="{E5DFB92D-F2F7-476B-8EBE-B36D896CF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4899" y="3882512"/>
              <a:ext cx="280738" cy="530569"/>
            </a:xfrm>
            <a:custGeom>
              <a:avLst/>
              <a:gdLst>
                <a:gd name="T0" fmla="*/ 409 w 482"/>
                <a:gd name="T1" fmla="*/ 89 h 906"/>
                <a:gd name="T2" fmla="*/ 221 w 482"/>
                <a:gd name="T3" fmla="*/ 23 h 906"/>
                <a:gd name="T4" fmla="*/ 221 w 482"/>
                <a:gd name="T5" fmla="*/ 234 h 906"/>
                <a:gd name="T6" fmla="*/ 118 w 482"/>
                <a:gd name="T7" fmla="*/ 464 h 906"/>
                <a:gd name="T8" fmla="*/ 111 w 482"/>
                <a:gd name="T9" fmla="*/ 699 h 906"/>
                <a:gd name="T10" fmla="*/ 278 w 482"/>
                <a:gd name="T11" fmla="*/ 769 h 906"/>
                <a:gd name="T12" fmla="*/ 340 w 482"/>
                <a:gd name="T13" fmla="*/ 906 h 906"/>
                <a:gd name="T14" fmla="*/ 482 w 482"/>
                <a:gd name="T15" fmla="*/ 193 h 906"/>
                <a:gd name="T16" fmla="*/ 482 w 482"/>
                <a:gd name="T17" fmla="*/ 170 h 906"/>
                <a:gd name="T18" fmla="*/ 409 w 482"/>
                <a:gd name="T19" fmla="*/ 89 h 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2" h="906">
                  <a:moveTo>
                    <a:pt x="409" y="89"/>
                  </a:moveTo>
                  <a:cubicBezTo>
                    <a:pt x="301" y="0"/>
                    <a:pt x="231" y="0"/>
                    <a:pt x="221" y="23"/>
                  </a:cubicBezTo>
                  <a:cubicBezTo>
                    <a:pt x="212" y="47"/>
                    <a:pt x="296" y="131"/>
                    <a:pt x="221" y="234"/>
                  </a:cubicBezTo>
                  <a:cubicBezTo>
                    <a:pt x="146" y="337"/>
                    <a:pt x="90" y="380"/>
                    <a:pt x="118" y="464"/>
                  </a:cubicBezTo>
                  <a:cubicBezTo>
                    <a:pt x="146" y="549"/>
                    <a:pt x="0" y="624"/>
                    <a:pt x="111" y="699"/>
                  </a:cubicBezTo>
                  <a:cubicBezTo>
                    <a:pt x="221" y="774"/>
                    <a:pt x="198" y="774"/>
                    <a:pt x="278" y="769"/>
                  </a:cubicBezTo>
                  <a:cubicBezTo>
                    <a:pt x="356" y="765"/>
                    <a:pt x="346" y="889"/>
                    <a:pt x="340" y="906"/>
                  </a:cubicBezTo>
                  <a:cubicBezTo>
                    <a:pt x="431" y="686"/>
                    <a:pt x="482" y="446"/>
                    <a:pt x="482" y="193"/>
                  </a:cubicBezTo>
                  <a:cubicBezTo>
                    <a:pt x="482" y="186"/>
                    <a:pt x="482" y="178"/>
                    <a:pt x="482" y="170"/>
                  </a:cubicBezTo>
                  <a:cubicBezTo>
                    <a:pt x="468" y="148"/>
                    <a:pt x="448" y="121"/>
                    <a:pt x="409" y="89"/>
                  </a:cubicBezTo>
                  <a:close/>
                </a:path>
              </a:pathLst>
            </a:custGeom>
            <a:solidFill>
              <a:srgbClr val="E1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">
              <a:extLst>
                <a:ext uri="{FF2B5EF4-FFF2-40B4-BE49-F238E27FC236}">
                  <a16:creationId xmlns:a16="http://schemas.microsoft.com/office/drawing/2014/main" id="{C4DDEA18-98EC-495C-A411-68F6801BF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4655" y="3444663"/>
              <a:ext cx="2596185" cy="2142881"/>
            </a:xfrm>
            <a:custGeom>
              <a:avLst/>
              <a:gdLst>
                <a:gd name="T0" fmla="*/ 4436 w 4436"/>
                <a:gd name="T1" fmla="*/ 3477 h 3662"/>
                <a:gd name="T2" fmla="*/ 4266 w 4436"/>
                <a:gd name="T3" fmla="*/ 3662 h 3662"/>
                <a:gd name="T4" fmla="*/ 170 w 4436"/>
                <a:gd name="T5" fmla="*/ 3662 h 3662"/>
                <a:gd name="T6" fmla="*/ 0 w 4436"/>
                <a:gd name="T7" fmla="*/ 3477 h 3662"/>
                <a:gd name="T8" fmla="*/ 0 w 4436"/>
                <a:gd name="T9" fmla="*/ 186 h 3662"/>
                <a:gd name="T10" fmla="*/ 170 w 4436"/>
                <a:gd name="T11" fmla="*/ 0 h 3662"/>
                <a:gd name="T12" fmla="*/ 4266 w 4436"/>
                <a:gd name="T13" fmla="*/ 0 h 3662"/>
                <a:gd name="T14" fmla="*/ 4436 w 4436"/>
                <a:gd name="T15" fmla="*/ 186 h 3662"/>
                <a:gd name="T16" fmla="*/ 4436 w 4436"/>
                <a:gd name="T17" fmla="*/ 3477 h 3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36" h="3662">
                  <a:moveTo>
                    <a:pt x="4436" y="3477"/>
                  </a:moveTo>
                  <a:cubicBezTo>
                    <a:pt x="4436" y="3579"/>
                    <a:pt x="4360" y="3662"/>
                    <a:pt x="4266" y="3662"/>
                  </a:cubicBezTo>
                  <a:lnTo>
                    <a:pt x="170" y="3662"/>
                  </a:lnTo>
                  <a:cubicBezTo>
                    <a:pt x="76" y="3662"/>
                    <a:pt x="0" y="3579"/>
                    <a:pt x="0" y="3477"/>
                  </a:cubicBezTo>
                  <a:lnTo>
                    <a:pt x="0" y="186"/>
                  </a:lnTo>
                  <a:cubicBezTo>
                    <a:pt x="0" y="83"/>
                    <a:pt x="76" y="0"/>
                    <a:pt x="170" y="0"/>
                  </a:cubicBezTo>
                  <a:lnTo>
                    <a:pt x="4266" y="0"/>
                  </a:lnTo>
                  <a:cubicBezTo>
                    <a:pt x="4360" y="0"/>
                    <a:pt x="4436" y="83"/>
                    <a:pt x="4436" y="186"/>
                  </a:cubicBezTo>
                  <a:lnTo>
                    <a:pt x="4436" y="3477"/>
                  </a:lnTo>
                  <a:close/>
                </a:path>
              </a:pathLst>
            </a:custGeom>
            <a:solidFill>
              <a:srgbClr val="EC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">
              <a:extLst>
                <a:ext uri="{FF2B5EF4-FFF2-40B4-BE49-F238E27FC236}">
                  <a16:creationId xmlns:a16="http://schemas.microsoft.com/office/drawing/2014/main" id="{377BB586-9AA5-4AD3-84DE-DF950D34CB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4655" y="3444663"/>
              <a:ext cx="2596185" cy="530569"/>
            </a:xfrm>
            <a:custGeom>
              <a:avLst/>
              <a:gdLst>
                <a:gd name="T0" fmla="*/ 4266 w 4436"/>
                <a:gd name="T1" fmla="*/ 0 h 904"/>
                <a:gd name="T2" fmla="*/ 170 w 4436"/>
                <a:gd name="T3" fmla="*/ 0 h 904"/>
                <a:gd name="T4" fmla="*/ 0 w 4436"/>
                <a:gd name="T5" fmla="*/ 186 h 904"/>
                <a:gd name="T6" fmla="*/ 0 w 4436"/>
                <a:gd name="T7" fmla="*/ 904 h 904"/>
                <a:gd name="T8" fmla="*/ 4436 w 4436"/>
                <a:gd name="T9" fmla="*/ 904 h 904"/>
                <a:gd name="T10" fmla="*/ 4436 w 4436"/>
                <a:gd name="T11" fmla="*/ 186 h 904"/>
                <a:gd name="T12" fmla="*/ 4266 w 4436"/>
                <a:gd name="T13" fmla="*/ 0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36" h="904">
                  <a:moveTo>
                    <a:pt x="4266" y="0"/>
                  </a:moveTo>
                  <a:lnTo>
                    <a:pt x="170" y="0"/>
                  </a:lnTo>
                  <a:cubicBezTo>
                    <a:pt x="76" y="0"/>
                    <a:pt x="0" y="83"/>
                    <a:pt x="0" y="186"/>
                  </a:cubicBezTo>
                  <a:lnTo>
                    <a:pt x="0" y="904"/>
                  </a:lnTo>
                  <a:lnTo>
                    <a:pt x="4436" y="904"/>
                  </a:lnTo>
                  <a:lnTo>
                    <a:pt x="4436" y="186"/>
                  </a:lnTo>
                  <a:cubicBezTo>
                    <a:pt x="4436" y="83"/>
                    <a:pt x="4360" y="0"/>
                    <a:pt x="4266" y="0"/>
                  </a:cubicBezTo>
                  <a:close/>
                </a:path>
              </a:pathLst>
            </a:custGeom>
            <a:solidFill>
              <a:srgbClr val="3449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OVAL">
              <a:extLst>
                <a:ext uri="{FF2B5EF4-FFF2-40B4-BE49-F238E27FC236}">
                  <a16:creationId xmlns:a16="http://schemas.microsoft.com/office/drawing/2014/main" id="{32F736B9-422F-4692-99B0-2C64BEEFEC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0875" y="3485873"/>
              <a:ext cx="97872" cy="110750"/>
            </a:xfrm>
            <a:prstGeom prst="ellipse">
              <a:avLst/>
            </a:prstGeom>
            <a:solidFill>
              <a:srgbClr val="F161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OVAL">
              <a:extLst>
                <a:ext uri="{FF2B5EF4-FFF2-40B4-BE49-F238E27FC236}">
                  <a16:creationId xmlns:a16="http://schemas.microsoft.com/office/drawing/2014/main" id="{251D2947-19D4-42E6-9C18-63E44F0DFC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65712" y="3485873"/>
              <a:ext cx="97872" cy="110750"/>
            </a:xfrm>
            <a:prstGeom prst="ellipse">
              <a:avLst/>
            </a:prstGeom>
            <a:solidFill>
              <a:srgbClr val="F6D4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OVAL">
              <a:extLst>
                <a:ext uri="{FF2B5EF4-FFF2-40B4-BE49-F238E27FC236}">
                  <a16:creationId xmlns:a16="http://schemas.microsoft.com/office/drawing/2014/main" id="{333BDAEF-F88B-4B3A-B39A-DB54D17A2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35700" y="3485873"/>
              <a:ext cx="100448" cy="110750"/>
            </a:xfrm>
            <a:prstGeom prst="ellipse">
              <a:avLst/>
            </a:prstGeom>
            <a:solidFill>
              <a:srgbClr val="2ABA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">
              <a:extLst>
                <a:ext uri="{FF2B5EF4-FFF2-40B4-BE49-F238E27FC236}">
                  <a16:creationId xmlns:a16="http://schemas.microsoft.com/office/drawing/2014/main" id="{1088D1F8-335A-432B-9350-8D52599124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2818" y="3542535"/>
              <a:ext cx="1671551" cy="167413"/>
            </a:xfrm>
            <a:custGeom>
              <a:avLst/>
              <a:gdLst>
                <a:gd name="T0" fmla="*/ 2856 w 2856"/>
                <a:gd name="T1" fmla="*/ 144 h 287"/>
                <a:gd name="T2" fmla="*/ 2724 w 2856"/>
                <a:gd name="T3" fmla="*/ 287 h 287"/>
                <a:gd name="T4" fmla="*/ 132 w 2856"/>
                <a:gd name="T5" fmla="*/ 287 h 287"/>
                <a:gd name="T6" fmla="*/ 0 w 2856"/>
                <a:gd name="T7" fmla="*/ 144 h 287"/>
                <a:gd name="T8" fmla="*/ 132 w 2856"/>
                <a:gd name="T9" fmla="*/ 0 h 287"/>
                <a:gd name="T10" fmla="*/ 2724 w 2856"/>
                <a:gd name="T11" fmla="*/ 0 h 287"/>
                <a:gd name="T12" fmla="*/ 2856 w 2856"/>
                <a:gd name="T13" fmla="*/ 14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6" h="287">
                  <a:moveTo>
                    <a:pt x="2856" y="144"/>
                  </a:moveTo>
                  <a:cubicBezTo>
                    <a:pt x="2856" y="223"/>
                    <a:pt x="2797" y="287"/>
                    <a:pt x="2724" y="287"/>
                  </a:cubicBezTo>
                  <a:lnTo>
                    <a:pt x="132" y="287"/>
                  </a:lnTo>
                  <a:cubicBezTo>
                    <a:pt x="59" y="287"/>
                    <a:pt x="0" y="223"/>
                    <a:pt x="0" y="144"/>
                  </a:cubicBezTo>
                  <a:cubicBezTo>
                    <a:pt x="0" y="64"/>
                    <a:pt x="59" y="0"/>
                    <a:pt x="132" y="0"/>
                  </a:cubicBezTo>
                  <a:lnTo>
                    <a:pt x="2724" y="0"/>
                  </a:lnTo>
                  <a:cubicBezTo>
                    <a:pt x="2797" y="0"/>
                    <a:pt x="2856" y="64"/>
                    <a:pt x="2856" y="144"/>
                  </a:cubicBezTo>
                  <a:close/>
                </a:path>
              </a:pathLst>
            </a:custGeom>
            <a:solidFill>
              <a:srgbClr val="E1E1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RECTANGLE">
              <a:extLst>
                <a:ext uri="{FF2B5EF4-FFF2-40B4-BE49-F238E27FC236}">
                  <a16:creationId xmlns:a16="http://schemas.microsoft.com/office/drawing/2014/main" id="{F5CA0FDA-F95F-4F4E-822C-7AC9396428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3434" y="4073104"/>
              <a:ext cx="1547924" cy="857668"/>
            </a:xfrm>
            <a:prstGeom prst="rect">
              <a:avLst/>
            </a:prstGeom>
            <a:solidFill>
              <a:srgbClr val="F05A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RECTANGLE">
              <a:extLst>
                <a:ext uri="{FF2B5EF4-FFF2-40B4-BE49-F238E27FC236}">
                  <a16:creationId xmlns:a16="http://schemas.microsoft.com/office/drawing/2014/main" id="{B5D809B3-FF77-4A75-9B9E-32D135CFF3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3434" y="5085307"/>
              <a:ext cx="1171889" cy="157110"/>
            </a:xfrm>
            <a:prstGeom prst="rect">
              <a:avLst/>
            </a:prstGeom>
            <a:solidFill>
              <a:srgbClr val="76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RECTANGLE">
              <a:extLst>
                <a:ext uri="{FF2B5EF4-FFF2-40B4-BE49-F238E27FC236}">
                  <a16:creationId xmlns:a16="http://schemas.microsoft.com/office/drawing/2014/main" id="{56BE9909-7AAE-4198-A3B5-5FD6D9F5E6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0859" y="5314533"/>
              <a:ext cx="1174464" cy="157110"/>
            </a:xfrm>
            <a:prstGeom prst="rect">
              <a:avLst/>
            </a:prstGeom>
            <a:solidFill>
              <a:srgbClr val="76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">
              <a:extLst>
                <a:ext uri="{FF2B5EF4-FFF2-40B4-BE49-F238E27FC236}">
                  <a16:creationId xmlns:a16="http://schemas.microsoft.com/office/drawing/2014/main" id="{97776590-DCA1-472A-AA7C-9558FAB7EE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15323" y="3975232"/>
              <a:ext cx="1295517" cy="1612312"/>
            </a:xfrm>
            <a:custGeom>
              <a:avLst/>
              <a:gdLst>
                <a:gd name="T0" fmla="*/ 335 w 2215"/>
                <a:gd name="T1" fmla="*/ 2758 h 2758"/>
                <a:gd name="T2" fmla="*/ 0 w 2215"/>
                <a:gd name="T3" fmla="*/ 2758 h 2758"/>
                <a:gd name="T4" fmla="*/ 0 w 2215"/>
                <a:gd name="T5" fmla="*/ 2560 h 2758"/>
                <a:gd name="T6" fmla="*/ 273 w 2215"/>
                <a:gd name="T7" fmla="*/ 2560 h 2758"/>
                <a:gd name="T8" fmla="*/ 335 w 2215"/>
                <a:gd name="T9" fmla="*/ 2758 h 2758"/>
                <a:gd name="T10" fmla="*/ 249 w 2215"/>
                <a:gd name="T11" fmla="*/ 2292 h 2758"/>
                <a:gd name="T12" fmla="*/ 0 w 2215"/>
                <a:gd name="T13" fmla="*/ 2292 h 2758"/>
                <a:gd name="T14" fmla="*/ 0 w 2215"/>
                <a:gd name="T15" fmla="*/ 2169 h 2758"/>
                <a:gd name="T16" fmla="*/ 249 w 2215"/>
                <a:gd name="T17" fmla="*/ 2169 h 2758"/>
                <a:gd name="T18" fmla="*/ 249 w 2215"/>
                <a:gd name="T19" fmla="*/ 2292 h 2758"/>
                <a:gd name="T20" fmla="*/ 249 w 2215"/>
                <a:gd name="T21" fmla="*/ 1901 h 2758"/>
                <a:gd name="T22" fmla="*/ 0 w 2215"/>
                <a:gd name="T23" fmla="*/ 1901 h 2758"/>
                <a:gd name="T24" fmla="*/ 0 w 2215"/>
                <a:gd name="T25" fmla="*/ 1633 h 2758"/>
                <a:gd name="T26" fmla="*/ 249 w 2215"/>
                <a:gd name="T27" fmla="*/ 1633 h 2758"/>
                <a:gd name="T28" fmla="*/ 249 w 2215"/>
                <a:gd name="T29" fmla="*/ 1901 h 2758"/>
                <a:gd name="T30" fmla="*/ 644 w 2215"/>
                <a:gd name="T31" fmla="*/ 782 h 2758"/>
                <a:gd name="T32" fmla="*/ 644 w 2215"/>
                <a:gd name="T33" fmla="*/ 170 h 2758"/>
                <a:gd name="T34" fmla="*/ 0 w 2215"/>
                <a:gd name="T35" fmla="*/ 170 h 2758"/>
                <a:gd name="T36" fmla="*/ 0 w 2215"/>
                <a:gd name="T37" fmla="*/ 0 h 2758"/>
                <a:gd name="T38" fmla="*/ 2215 w 2215"/>
                <a:gd name="T39" fmla="*/ 0 h 2758"/>
                <a:gd name="T40" fmla="*/ 2215 w 2215"/>
                <a:gd name="T41" fmla="*/ 616 h 2758"/>
                <a:gd name="T42" fmla="*/ 1622 w 2215"/>
                <a:gd name="T43" fmla="*/ 360 h 2758"/>
                <a:gd name="T44" fmla="*/ 644 w 2215"/>
                <a:gd name="T45" fmla="*/ 782 h 2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15" h="2758">
                  <a:moveTo>
                    <a:pt x="335" y="2758"/>
                  </a:moveTo>
                  <a:lnTo>
                    <a:pt x="0" y="2758"/>
                  </a:lnTo>
                  <a:lnTo>
                    <a:pt x="0" y="2560"/>
                  </a:lnTo>
                  <a:lnTo>
                    <a:pt x="273" y="2560"/>
                  </a:lnTo>
                  <a:cubicBezTo>
                    <a:pt x="286" y="2614"/>
                    <a:pt x="306" y="2681"/>
                    <a:pt x="335" y="2758"/>
                  </a:cubicBezTo>
                  <a:close/>
                  <a:moveTo>
                    <a:pt x="249" y="2292"/>
                  </a:moveTo>
                  <a:lnTo>
                    <a:pt x="0" y="2292"/>
                  </a:lnTo>
                  <a:lnTo>
                    <a:pt x="0" y="2169"/>
                  </a:lnTo>
                  <a:lnTo>
                    <a:pt x="249" y="2169"/>
                  </a:lnTo>
                  <a:lnTo>
                    <a:pt x="249" y="2292"/>
                  </a:lnTo>
                  <a:close/>
                  <a:moveTo>
                    <a:pt x="249" y="1901"/>
                  </a:moveTo>
                  <a:lnTo>
                    <a:pt x="0" y="1901"/>
                  </a:lnTo>
                  <a:lnTo>
                    <a:pt x="0" y="1633"/>
                  </a:lnTo>
                  <a:lnTo>
                    <a:pt x="249" y="1633"/>
                  </a:lnTo>
                  <a:lnTo>
                    <a:pt x="249" y="1901"/>
                  </a:lnTo>
                  <a:close/>
                  <a:moveTo>
                    <a:pt x="644" y="782"/>
                  </a:moveTo>
                  <a:lnTo>
                    <a:pt x="644" y="170"/>
                  </a:lnTo>
                  <a:lnTo>
                    <a:pt x="0" y="170"/>
                  </a:lnTo>
                  <a:lnTo>
                    <a:pt x="0" y="0"/>
                  </a:lnTo>
                  <a:lnTo>
                    <a:pt x="2215" y="0"/>
                  </a:lnTo>
                  <a:lnTo>
                    <a:pt x="2215" y="616"/>
                  </a:lnTo>
                  <a:lnTo>
                    <a:pt x="1622" y="360"/>
                  </a:lnTo>
                  <a:lnTo>
                    <a:pt x="644" y="782"/>
                  </a:lnTo>
                  <a:close/>
                </a:path>
              </a:pathLst>
            </a:custGeom>
            <a:solidFill>
              <a:srgbClr val="DEE8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">
              <a:extLst>
                <a:ext uri="{FF2B5EF4-FFF2-40B4-BE49-F238E27FC236}">
                  <a16:creationId xmlns:a16="http://schemas.microsoft.com/office/drawing/2014/main" id="{96B7F536-4546-4715-BB57-F8B243A803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15323" y="3444663"/>
              <a:ext cx="1295517" cy="530569"/>
            </a:xfrm>
            <a:custGeom>
              <a:avLst/>
              <a:gdLst>
                <a:gd name="T0" fmla="*/ 2215 w 2215"/>
                <a:gd name="T1" fmla="*/ 904 h 904"/>
                <a:gd name="T2" fmla="*/ 2215 w 2215"/>
                <a:gd name="T3" fmla="*/ 904 h 904"/>
                <a:gd name="T4" fmla="*/ 0 w 2215"/>
                <a:gd name="T5" fmla="*/ 904 h 904"/>
                <a:gd name="T6" fmla="*/ 0 w 2215"/>
                <a:gd name="T7" fmla="*/ 452 h 904"/>
                <a:gd name="T8" fmla="*/ 978 w 2215"/>
                <a:gd name="T9" fmla="*/ 452 h 904"/>
                <a:gd name="T10" fmla="*/ 1110 w 2215"/>
                <a:gd name="T11" fmla="*/ 309 h 904"/>
                <a:gd name="T12" fmla="*/ 978 w 2215"/>
                <a:gd name="T13" fmla="*/ 165 h 904"/>
                <a:gd name="T14" fmla="*/ 0 w 2215"/>
                <a:gd name="T15" fmla="*/ 165 h 904"/>
                <a:gd name="T16" fmla="*/ 0 w 2215"/>
                <a:gd name="T17" fmla="*/ 0 h 904"/>
                <a:gd name="T18" fmla="*/ 2045 w 2215"/>
                <a:gd name="T19" fmla="*/ 0 h 904"/>
                <a:gd name="T20" fmla="*/ 2215 w 2215"/>
                <a:gd name="T21" fmla="*/ 186 h 904"/>
                <a:gd name="T22" fmla="*/ 2215 w 2215"/>
                <a:gd name="T23" fmla="*/ 904 h 904"/>
                <a:gd name="T24" fmla="*/ 2000 w 2215"/>
                <a:gd name="T25" fmla="*/ 72 h 904"/>
                <a:gd name="T26" fmla="*/ 1915 w 2215"/>
                <a:gd name="T27" fmla="*/ 165 h 904"/>
                <a:gd name="T28" fmla="*/ 2000 w 2215"/>
                <a:gd name="T29" fmla="*/ 258 h 904"/>
                <a:gd name="T30" fmla="*/ 2085 w 2215"/>
                <a:gd name="T31" fmla="*/ 165 h 904"/>
                <a:gd name="T32" fmla="*/ 2000 w 2215"/>
                <a:gd name="T33" fmla="*/ 72 h 904"/>
                <a:gd name="T34" fmla="*/ 1707 w 2215"/>
                <a:gd name="T35" fmla="*/ 72 h 904"/>
                <a:gd name="T36" fmla="*/ 1622 w 2215"/>
                <a:gd name="T37" fmla="*/ 165 h 904"/>
                <a:gd name="T38" fmla="*/ 1707 w 2215"/>
                <a:gd name="T39" fmla="*/ 258 h 904"/>
                <a:gd name="T40" fmla="*/ 1792 w 2215"/>
                <a:gd name="T41" fmla="*/ 165 h 904"/>
                <a:gd name="T42" fmla="*/ 1707 w 2215"/>
                <a:gd name="T43" fmla="*/ 72 h 904"/>
                <a:gd name="T44" fmla="*/ 1426 w 2215"/>
                <a:gd name="T45" fmla="*/ 72 h 904"/>
                <a:gd name="T46" fmla="*/ 1341 w 2215"/>
                <a:gd name="T47" fmla="*/ 165 h 904"/>
                <a:gd name="T48" fmla="*/ 1426 w 2215"/>
                <a:gd name="T49" fmla="*/ 258 h 904"/>
                <a:gd name="T50" fmla="*/ 1511 w 2215"/>
                <a:gd name="T51" fmla="*/ 165 h 904"/>
                <a:gd name="T52" fmla="*/ 1426 w 2215"/>
                <a:gd name="T53" fmla="*/ 72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15" h="904">
                  <a:moveTo>
                    <a:pt x="2215" y="904"/>
                  </a:moveTo>
                  <a:lnTo>
                    <a:pt x="2215" y="904"/>
                  </a:lnTo>
                  <a:lnTo>
                    <a:pt x="0" y="904"/>
                  </a:lnTo>
                  <a:lnTo>
                    <a:pt x="0" y="452"/>
                  </a:lnTo>
                  <a:lnTo>
                    <a:pt x="978" y="452"/>
                  </a:lnTo>
                  <a:cubicBezTo>
                    <a:pt x="1051" y="452"/>
                    <a:pt x="1110" y="388"/>
                    <a:pt x="1110" y="309"/>
                  </a:cubicBezTo>
                  <a:cubicBezTo>
                    <a:pt x="1110" y="229"/>
                    <a:pt x="1051" y="165"/>
                    <a:pt x="978" y="165"/>
                  </a:cubicBezTo>
                  <a:lnTo>
                    <a:pt x="0" y="165"/>
                  </a:lnTo>
                  <a:lnTo>
                    <a:pt x="0" y="0"/>
                  </a:lnTo>
                  <a:lnTo>
                    <a:pt x="2045" y="0"/>
                  </a:lnTo>
                  <a:cubicBezTo>
                    <a:pt x="2139" y="0"/>
                    <a:pt x="2215" y="83"/>
                    <a:pt x="2215" y="186"/>
                  </a:cubicBezTo>
                  <a:lnTo>
                    <a:pt x="2215" y="904"/>
                  </a:lnTo>
                  <a:close/>
                  <a:moveTo>
                    <a:pt x="2000" y="72"/>
                  </a:moveTo>
                  <a:cubicBezTo>
                    <a:pt x="1953" y="72"/>
                    <a:pt x="1915" y="114"/>
                    <a:pt x="1915" y="165"/>
                  </a:cubicBezTo>
                  <a:cubicBezTo>
                    <a:pt x="1915" y="216"/>
                    <a:pt x="1953" y="258"/>
                    <a:pt x="2000" y="258"/>
                  </a:cubicBezTo>
                  <a:cubicBezTo>
                    <a:pt x="2047" y="258"/>
                    <a:pt x="2085" y="216"/>
                    <a:pt x="2085" y="165"/>
                  </a:cubicBezTo>
                  <a:cubicBezTo>
                    <a:pt x="2085" y="114"/>
                    <a:pt x="2047" y="72"/>
                    <a:pt x="2000" y="72"/>
                  </a:cubicBezTo>
                  <a:close/>
                  <a:moveTo>
                    <a:pt x="1707" y="72"/>
                  </a:moveTo>
                  <a:cubicBezTo>
                    <a:pt x="1660" y="72"/>
                    <a:pt x="1622" y="114"/>
                    <a:pt x="1622" y="165"/>
                  </a:cubicBezTo>
                  <a:cubicBezTo>
                    <a:pt x="1622" y="216"/>
                    <a:pt x="1660" y="258"/>
                    <a:pt x="1707" y="258"/>
                  </a:cubicBezTo>
                  <a:cubicBezTo>
                    <a:pt x="1754" y="258"/>
                    <a:pt x="1792" y="216"/>
                    <a:pt x="1792" y="165"/>
                  </a:cubicBezTo>
                  <a:cubicBezTo>
                    <a:pt x="1792" y="114"/>
                    <a:pt x="1754" y="72"/>
                    <a:pt x="1707" y="72"/>
                  </a:cubicBezTo>
                  <a:close/>
                  <a:moveTo>
                    <a:pt x="1426" y="72"/>
                  </a:moveTo>
                  <a:cubicBezTo>
                    <a:pt x="1379" y="72"/>
                    <a:pt x="1341" y="114"/>
                    <a:pt x="1341" y="165"/>
                  </a:cubicBezTo>
                  <a:cubicBezTo>
                    <a:pt x="1341" y="216"/>
                    <a:pt x="1379" y="258"/>
                    <a:pt x="1426" y="258"/>
                  </a:cubicBezTo>
                  <a:cubicBezTo>
                    <a:pt x="1473" y="258"/>
                    <a:pt x="1511" y="216"/>
                    <a:pt x="1511" y="165"/>
                  </a:cubicBezTo>
                  <a:cubicBezTo>
                    <a:pt x="1511" y="114"/>
                    <a:pt x="1473" y="72"/>
                    <a:pt x="1426" y="72"/>
                  </a:cubicBezTo>
                  <a:close/>
                </a:path>
              </a:pathLst>
            </a:custGeom>
            <a:solidFill>
              <a:srgbClr val="2F4A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">
              <a:extLst>
                <a:ext uri="{FF2B5EF4-FFF2-40B4-BE49-F238E27FC236}">
                  <a16:creationId xmlns:a16="http://schemas.microsoft.com/office/drawing/2014/main" id="{7744010F-181D-4670-8001-68CA1F2EFF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0875" y="3485873"/>
              <a:ext cx="97872" cy="110750"/>
            </a:xfrm>
            <a:prstGeom prst="ellipse">
              <a:avLst/>
            </a:prstGeom>
            <a:solidFill>
              <a:srgbClr val="F161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OVAL">
              <a:extLst>
                <a:ext uri="{FF2B5EF4-FFF2-40B4-BE49-F238E27FC236}">
                  <a16:creationId xmlns:a16="http://schemas.microsoft.com/office/drawing/2014/main" id="{F74776C1-914A-4A15-BFBC-6F3A93445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65712" y="3485873"/>
              <a:ext cx="97872" cy="110750"/>
            </a:xfrm>
            <a:prstGeom prst="ellipse">
              <a:avLst/>
            </a:prstGeom>
            <a:solidFill>
              <a:srgbClr val="E8C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OVAL">
              <a:extLst>
                <a:ext uri="{FF2B5EF4-FFF2-40B4-BE49-F238E27FC236}">
                  <a16:creationId xmlns:a16="http://schemas.microsoft.com/office/drawing/2014/main" id="{584AB597-6594-4F91-805B-86479EA305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35700" y="3485873"/>
              <a:ext cx="100448" cy="110750"/>
            </a:xfrm>
            <a:prstGeom prst="ellipse">
              <a:avLst/>
            </a:prstGeom>
            <a:solidFill>
              <a:srgbClr val="19B9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">
              <a:extLst>
                <a:ext uri="{FF2B5EF4-FFF2-40B4-BE49-F238E27FC236}">
                  <a16:creationId xmlns:a16="http://schemas.microsoft.com/office/drawing/2014/main" id="{E1C76B79-28D9-4A33-A75B-52656AE380A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5323" y="3542535"/>
              <a:ext cx="649046" cy="167413"/>
            </a:xfrm>
            <a:custGeom>
              <a:avLst/>
              <a:gdLst>
                <a:gd name="T0" fmla="*/ 978 w 1110"/>
                <a:gd name="T1" fmla="*/ 287 h 287"/>
                <a:gd name="T2" fmla="*/ 0 w 1110"/>
                <a:gd name="T3" fmla="*/ 287 h 287"/>
                <a:gd name="T4" fmla="*/ 0 w 1110"/>
                <a:gd name="T5" fmla="*/ 0 h 287"/>
                <a:gd name="T6" fmla="*/ 978 w 1110"/>
                <a:gd name="T7" fmla="*/ 0 h 287"/>
                <a:gd name="T8" fmla="*/ 1110 w 1110"/>
                <a:gd name="T9" fmla="*/ 144 h 287"/>
                <a:gd name="T10" fmla="*/ 978 w 1110"/>
                <a:gd name="T11" fmla="*/ 28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0" h="287">
                  <a:moveTo>
                    <a:pt x="978" y="287"/>
                  </a:moveTo>
                  <a:lnTo>
                    <a:pt x="0" y="287"/>
                  </a:lnTo>
                  <a:lnTo>
                    <a:pt x="0" y="0"/>
                  </a:lnTo>
                  <a:lnTo>
                    <a:pt x="978" y="0"/>
                  </a:lnTo>
                  <a:cubicBezTo>
                    <a:pt x="1051" y="0"/>
                    <a:pt x="1110" y="64"/>
                    <a:pt x="1110" y="144"/>
                  </a:cubicBezTo>
                  <a:cubicBezTo>
                    <a:pt x="1110" y="223"/>
                    <a:pt x="1051" y="287"/>
                    <a:pt x="978" y="287"/>
                  </a:cubicBezTo>
                  <a:close/>
                </a:path>
              </a:pathLst>
            </a:custGeom>
            <a:solidFill>
              <a:srgbClr val="D5D9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">
              <a:extLst>
                <a:ext uri="{FF2B5EF4-FFF2-40B4-BE49-F238E27FC236}">
                  <a16:creationId xmlns:a16="http://schemas.microsoft.com/office/drawing/2014/main" id="{057505C9-3C99-415B-9C8A-34A23F89082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5323" y="4073104"/>
              <a:ext cx="376035" cy="857668"/>
            </a:xfrm>
            <a:custGeom>
              <a:avLst/>
              <a:gdLst>
                <a:gd name="T0" fmla="*/ 249 w 644"/>
                <a:gd name="T1" fmla="*/ 1463 h 1463"/>
                <a:gd name="T2" fmla="*/ 0 w 644"/>
                <a:gd name="T3" fmla="*/ 1463 h 1463"/>
                <a:gd name="T4" fmla="*/ 0 w 644"/>
                <a:gd name="T5" fmla="*/ 0 h 1463"/>
                <a:gd name="T6" fmla="*/ 644 w 644"/>
                <a:gd name="T7" fmla="*/ 0 h 1463"/>
                <a:gd name="T8" fmla="*/ 644 w 644"/>
                <a:gd name="T9" fmla="*/ 612 h 1463"/>
                <a:gd name="T10" fmla="*/ 249 w 644"/>
                <a:gd name="T11" fmla="*/ 783 h 1463"/>
                <a:gd name="T12" fmla="*/ 249 w 644"/>
                <a:gd name="T13" fmla="*/ 1463 h 1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4" h="1463">
                  <a:moveTo>
                    <a:pt x="249" y="1463"/>
                  </a:moveTo>
                  <a:lnTo>
                    <a:pt x="0" y="1463"/>
                  </a:lnTo>
                  <a:lnTo>
                    <a:pt x="0" y="0"/>
                  </a:lnTo>
                  <a:lnTo>
                    <a:pt x="644" y="0"/>
                  </a:lnTo>
                  <a:lnTo>
                    <a:pt x="644" y="612"/>
                  </a:lnTo>
                  <a:lnTo>
                    <a:pt x="249" y="783"/>
                  </a:lnTo>
                  <a:lnTo>
                    <a:pt x="249" y="1463"/>
                  </a:lnTo>
                  <a:close/>
                </a:path>
              </a:pathLst>
            </a:custGeom>
            <a:solidFill>
              <a:srgbClr val="E859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RECTANGLE">
              <a:extLst>
                <a:ext uri="{FF2B5EF4-FFF2-40B4-BE49-F238E27FC236}">
                  <a16:creationId xmlns:a16="http://schemas.microsoft.com/office/drawing/2014/main" id="{3DA117DA-CB20-4667-B3EB-BA97173B02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15323" y="5085307"/>
              <a:ext cx="144232" cy="157110"/>
            </a:xfrm>
            <a:prstGeom prst="rect">
              <a:avLst/>
            </a:prstGeom>
            <a:solidFill>
              <a:srgbClr val="6E7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">
              <a:extLst>
                <a:ext uri="{FF2B5EF4-FFF2-40B4-BE49-F238E27FC236}">
                  <a16:creationId xmlns:a16="http://schemas.microsoft.com/office/drawing/2014/main" id="{E04757D2-F5C5-4CC5-B567-A12FF47F0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5323" y="5314533"/>
              <a:ext cx="159686" cy="157110"/>
            </a:xfrm>
            <a:custGeom>
              <a:avLst/>
              <a:gdLst>
                <a:gd name="T0" fmla="*/ 273 w 273"/>
                <a:gd name="T1" fmla="*/ 268 h 268"/>
                <a:gd name="T2" fmla="*/ 0 w 273"/>
                <a:gd name="T3" fmla="*/ 268 h 268"/>
                <a:gd name="T4" fmla="*/ 0 w 273"/>
                <a:gd name="T5" fmla="*/ 0 h 268"/>
                <a:gd name="T6" fmla="*/ 249 w 273"/>
                <a:gd name="T7" fmla="*/ 0 h 268"/>
                <a:gd name="T8" fmla="*/ 249 w 273"/>
                <a:gd name="T9" fmla="*/ 132 h 268"/>
                <a:gd name="T10" fmla="*/ 273 w 273"/>
                <a:gd name="T11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3" h="268">
                  <a:moveTo>
                    <a:pt x="273" y="268"/>
                  </a:moveTo>
                  <a:lnTo>
                    <a:pt x="0" y="268"/>
                  </a:lnTo>
                  <a:lnTo>
                    <a:pt x="0" y="0"/>
                  </a:lnTo>
                  <a:lnTo>
                    <a:pt x="249" y="0"/>
                  </a:lnTo>
                  <a:lnTo>
                    <a:pt x="249" y="132"/>
                  </a:lnTo>
                  <a:cubicBezTo>
                    <a:pt x="249" y="132"/>
                    <a:pt x="253" y="183"/>
                    <a:pt x="273" y="268"/>
                  </a:cubicBezTo>
                  <a:close/>
                </a:path>
              </a:pathLst>
            </a:custGeom>
            <a:solidFill>
              <a:srgbClr val="6E7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">
              <a:extLst>
                <a:ext uri="{FF2B5EF4-FFF2-40B4-BE49-F238E27FC236}">
                  <a16:creationId xmlns:a16="http://schemas.microsoft.com/office/drawing/2014/main" id="{20B74749-A2C1-4A32-8A9A-0C7D59AE4C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48021" y="3547686"/>
              <a:ext cx="56663" cy="87570"/>
            </a:xfrm>
            <a:custGeom>
              <a:avLst/>
              <a:gdLst>
                <a:gd name="T0" fmla="*/ 50 w 97"/>
                <a:gd name="T1" fmla="*/ 152 h 152"/>
                <a:gd name="T2" fmla="*/ 97 w 97"/>
                <a:gd name="T3" fmla="*/ 136 h 152"/>
                <a:gd name="T4" fmla="*/ 90 w 97"/>
                <a:gd name="T5" fmla="*/ 115 h 152"/>
                <a:gd name="T6" fmla="*/ 73 w 97"/>
                <a:gd name="T7" fmla="*/ 68 h 152"/>
                <a:gd name="T8" fmla="*/ 55 w 97"/>
                <a:gd name="T9" fmla="*/ 21 h 152"/>
                <a:gd name="T10" fmla="*/ 47 w 97"/>
                <a:gd name="T11" fmla="*/ 0 h 152"/>
                <a:gd name="T12" fmla="*/ 0 w 97"/>
                <a:gd name="T13" fmla="*/ 18 h 152"/>
                <a:gd name="T14" fmla="*/ 9 w 97"/>
                <a:gd name="T15" fmla="*/ 39 h 152"/>
                <a:gd name="T16" fmla="*/ 26 w 97"/>
                <a:gd name="T17" fmla="*/ 85 h 152"/>
                <a:gd name="T18" fmla="*/ 43 w 97"/>
                <a:gd name="T19" fmla="*/ 131 h 152"/>
                <a:gd name="T20" fmla="*/ 50 w 97"/>
                <a:gd name="T21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" h="152">
                  <a:moveTo>
                    <a:pt x="50" y="152"/>
                  </a:moveTo>
                  <a:lnTo>
                    <a:pt x="97" y="136"/>
                  </a:lnTo>
                  <a:cubicBezTo>
                    <a:pt x="97" y="136"/>
                    <a:pt x="94" y="128"/>
                    <a:pt x="90" y="115"/>
                  </a:cubicBezTo>
                  <a:cubicBezTo>
                    <a:pt x="85" y="102"/>
                    <a:pt x="79" y="85"/>
                    <a:pt x="73" y="68"/>
                  </a:cubicBezTo>
                  <a:cubicBezTo>
                    <a:pt x="66" y="50"/>
                    <a:pt x="60" y="33"/>
                    <a:pt x="55" y="21"/>
                  </a:cubicBezTo>
                  <a:cubicBezTo>
                    <a:pt x="50" y="8"/>
                    <a:pt x="47" y="0"/>
                    <a:pt x="47" y="0"/>
                  </a:cubicBezTo>
                  <a:lnTo>
                    <a:pt x="0" y="18"/>
                  </a:lnTo>
                  <a:cubicBezTo>
                    <a:pt x="0" y="18"/>
                    <a:pt x="4" y="26"/>
                    <a:pt x="9" y="39"/>
                  </a:cubicBezTo>
                  <a:cubicBezTo>
                    <a:pt x="13" y="51"/>
                    <a:pt x="20" y="68"/>
                    <a:pt x="26" y="85"/>
                  </a:cubicBezTo>
                  <a:cubicBezTo>
                    <a:pt x="32" y="102"/>
                    <a:pt x="38" y="118"/>
                    <a:pt x="43" y="131"/>
                  </a:cubicBezTo>
                  <a:cubicBezTo>
                    <a:pt x="47" y="144"/>
                    <a:pt x="50" y="152"/>
                    <a:pt x="50" y="152"/>
                  </a:cubicBezTo>
                  <a:close/>
                </a:path>
              </a:pathLst>
            </a:custGeom>
            <a:solidFill>
              <a:srgbClr val="EE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">
              <a:extLst>
                <a:ext uri="{FF2B5EF4-FFF2-40B4-BE49-F238E27FC236}">
                  <a16:creationId xmlns:a16="http://schemas.microsoft.com/office/drawing/2014/main" id="{5E1A721C-24D1-4EBE-9DB8-F674C5937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1306" y="5242417"/>
              <a:ext cx="100448" cy="79843"/>
            </a:xfrm>
            <a:custGeom>
              <a:avLst/>
              <a:gdLst>
                <a:gd name="T0" fmla="*/ 35 w 171"/>
                <a:gd name="T1" fmla="*/ 0 h 135"/>
                <a:gd name="T2" fmla="*/ 0 w 171"/>
                <a:gd name="T3" fmla="*/ 57 h 135"/>
                <a:gd name="T4" fmla="*/ 6 w 171"/>
                <a:gd name="T5" fmla="*/ 61 h 135"/>
                <a:gd name="T6" fmla="*/ 22 w 171"/>
                <a:gd name="T7" fmla="*/ 70 h 135"/>
                <a:gd name="T8" fmla="*/ 70 w 171"/>
                <a:gd name="T9" fmla="*/ 98 h 135"/>
                <a:gd name="T10" fmla="*/ 118 w 171"/>
                <a:gd name="T11" fmla="*/ 124 h 135"/>
                <a:gd name="T12" fmla="*/ 141 w 171"/>
                <a:gd name="T13" fmla="*/ 135 h 135"/>
                <a:gd name="T14" fmla="*/ 171 w 171"/>
                <a:gd name="T15" fmla="*/ 75 h 135"/>
                <a:gd name="T16" fmla="*/ 149 w 171"/>
                <a:gd name="T17" fmla="*/ 64 h 135"/>
                <a:gd name="T18" fmla="*/ 102 w 171"/>
                <a:gd name="T19" fmla="*/ 39 h 135"/>
                <a:gd name="T20" fmla="*/ 55 w 171"/>
                <a:gd name="T21" fmla="*/ 13 h 135"/>
                <a:gd name="T22" fmla="*/ 40 w 171"/>
                <a:gd name="T23" fmla="*/ 4 h 135"/>
                <a:gd name="T24" fmla="*/ 35 w 171"/>
                <a:gd name="T2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1" h="135">
                  <a:moveTo>
                    <a:pt x="35" y="0"/>
                  </a:moveTo>
                  <a:lnTo>
                    <a:pt x="0" y="57"/>
                  </a:lnTo>
                  <a:cubicBezTo>
                    <a:pt x="0" y="57"/>
                    <a:pt x="2" y="59"/>
                    <a:pt x="6" y="61"/>
                  </a:cubicBezTo>
                  <a:cubicBezTo>
                    <a:pt x="10" y="64"/>
                    <a:pt x="15" y="67"/>
                    <a:pt x="22" y="70"/>
                  </a:cubicBezTo>
                  <a:cubicBezTo>
                    <a:pt x="35" y="78"/>
                    <a:pt x="52" y="88"/>
                    <a:pt x="70" y="98"/>
                  </a:cubicBezTo>
                  <a:cubicBezTo>
                    <a:pt x="87" y="108"/>
                    <a:pt x="105" y="117"/>
                    <a:pt x="118" y="124"/>
                  </a:cubicBezTo>
                  <a:cubicBezTo>
                    <a:pt x="132" y="130"/>
                    <a:pt x="141" y="135"/>
                    <a:pt x="141" y="135"/>
                  </a:cubicBezTo>
                  <a:lnTo>
                    <a:pt x="171" y="75"/>
                  </a:lnTo>
                  <a:cubicBezTo>
                    <a:pt x="171" y="75"/>
                    <a:pt x="162" y="71"/>
                    <a:pt x="149" y="64"/>
                  </a:cubicBezTo>
                  <a:cubicBezTo>
                    <a:pt x="136" y="58"/>
                    <a:pt x="119" y="49"/>
                    <a:pt x="102" y="39"/>
                  </a:cubicBezTo>
                  <a:cubicBezTo>
                    <a:pt x="85" y="30"/>
                    <a:pt x="68" y="20"/>
                    <a:pt x="55" y="13"/>
                  </a:cubicBezTo>
                  <a:cubicBezTo>
                    <a:pt x="49" y="9"/>
                    <a:pt x="44" y="6"/>
                    <a:pt x="40" y="4"/>
                  </a:cubicBezTo>
                  <a:cubicBezTo>
                    <a:pt x="37" y="2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EE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8" name="GROUP">
            <a:extLst>
              <a:ext uri="{FF2B5EF4-FFF2-40B4-BE49-F238E27FC236}">
                <a16:creationId xmlns:a16="http://schemas.microsoft.com/office/drawing/2014/main" id="{2E680C8C-6E96-4E1C-9398-2E3C6B5B7A9A}"/>
              </a:ext>
            </a:extLst>
          </p:cNvPr>
          <p:cNvGrpSpPr/>
          <p:nvPr/>
        </p:nvGrpSpPr>
        <p:grpSpPr>
          <a:xfrm>
            <a:off x="9706988" y="3667930"/>
            <a:ext cx="1617465" cy="2142881"/>
            <a:chOff x="4548262" y="4008715"/>
            <a:chExt cx="1617465" cy="2142881"/>
          </a:xfrm>
        </p:grpSpPr>
        <p:sp>
          <p:nvSpPr>
            <p:cNvPr id="116" name="FREEFORM">
              <a:extLst>
                <a:ext uri="{FF2B5EF4-FFF2-40B4-BE49-F238E27FC236}">
                  <a16:creationId xmlns:a16="http://schemas.microsoft.com/office/drawing/2014/main" id="{05361166-6477-4EE0-8720-EDAD36F84B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9982" y="4572767"/>
              <a:ext cx="51512" cy="90145"/>
            </a:xfrm>
            <a:custGeom>
              <a:avLst/>
              <a:gdLst>
                <a:gd name="T0" fmla="*/ 0 w 88"/>
                <a:gd name="T1" fmla="*/ 138 h 153"/>
                <a:gd name="T2" fmla="*/ 48 w 88"/>
                <a:gd name="T3" fmla="*/ 153 h 153"/>
                <a:gd name="T4" fmla="*/ 69 w 88"/>
                <a:gd name="T5" fmla="*/ 83 h 153"/>
                <a:gd name="T6" fmla="*/ 82 w 88"/>
                <a:gd name="T7" fmla="*/ 35 h 153"/>
                <a:gd name="T8" fmla="*/ 88 w 88"/>
                <a:gd name="T9" fmla="*/ 13 h 153"/>
                <a:gd name="T10" fmla="*/ 40 w 88"/>
                <a:gd name="T11" fmla="*/ 0 h 153"/>
                <a:gd name="T12" fmla="*/ 34 w 88"/>
                <a:gd name="T13" fmla="*/ 22 h 153"/>
                <a:gd name="T14" fmla="*/ 21 w 88"/>
                <a:gd name="T15" fmla="*/ 69 h 153"/>
                <a:gd name="T16" fmla="*/ 0 w 88"/>
                <a:gd name="T17" fmla="*/ 138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53">
                  <a:moveTo>
                    <a:pt x="0" y="138"/>
                  </a:moveTo>
                  <a:lnTo>
                    <a:pt x="48" y="153"/>
                  </a:lnTo>
                  <a:cubicBezTo>
                    <a:pt x="48" y="153"/>
                    <a:pt x="58" y="118"/>
                    <a:pt x="69" y="83"/>
                  </a:cubicBezTo>
                  <a:cubicBezTo>
                    <a:pt x="75" y="66"/>
                    <a:pt x="79" y="48"/>
                    <a:pt x="82" y="35"/>
                  </a:cubicBezTo>
                  <a:cubicBezTo>
                    <a:pt x="86" y="21"/>
                    <a:pt x="88" y="13"/>
                    <a:pt x="88" y="13"/>
                  </a:cubicBezTo>
                  <a:lnTo>
                    <a:pt x="40" y="0"/>
                  </a:lnTo>
                  <a:cubicBezTo>
                    <a:pt x="40" y="0"/>
                    <a:pt x="38" y="9"/>
                    <a:pt x="34" y="22"/>
                  </a:cubicBezTo>
                  <a:cubicBezTo>
                    <a:pt x="30" y="35"/>
                    <a:pt x="26" y="52"/>
                    <a:pt x="21" y="69"/>
                  </a:cubicBezTo>
                  <a:cubicBezTo>
                    <a:pt x="11" y="103"/>
                    <a:pt x="0" y="138"/>
                    <a:pt x="0" y="138"/>
                  </a:cubicBezTo>
                  <a:close/>
                </a:path>
              </a:pathLst>
            </a:custGeom>
            <a:solidFill>
              <a:srgbClr val="EE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">
              <a:extLst>
                <a:ext uri="{FF2B5EF4-FFF2-40B4-BE49-F238E27FC236}">
                  <a16:creationId xmlns:a16="http://schemas.microsoft.com/office/drawing/2014/main" id="{828AF972-119D-4643-A8D2-F4AC980FBE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6197" y="4693819"/>
              <a:ext cx="56663" cy="87570"/>
            </a:xfrm>
            <a:custGeom>
              <a:avLst/>
              <a:gdLst>
                <a:gd name="T0" fmla="*/ 0 w 98"/>
                <a:gd name="T1" fmla="*/ 134 h 152"/>
                <a:gd name="T2" fmla="*/ 47 w 98"/>
                <a:gd name="T3" fmla="*/ 152 h 152"/>
                <a:gd name="T4" fmla="*/ 55 w 98"/>
                <a:gd name="T5" fmla="*/ 131 h 152"/>
                <a:gd name="T6" fmla="*/ 73 w 98"/>
                <a:gd name="T7" fmla="*/ 85 h 152"/>
                <a:gd name="T8" fmla="*/ 91 w 98"/>
                <a:gd name="T9" fmla="*/ 38 h 152"/>
                <a:gd name="T10" fmla="*/ 98 w 98"/>
                <a:gd name="T11" fmla="*/ 16 h 152"/>
                <a:gd name="T12" fmla="*/ 51 w 98"/>
                <a:gd name="T13" fmla="*/ 0 h 152"/>
                <a:gd name="T14" fmla="*/ 44 w 98"/>
                <a:gd name="T15" fmla="*/ 21 h 152"/>
                <a:gd name="T16" fmla="*/ 26 w 98"/>
                <a:gd name="T17" fmla="*/ 67 h 152"/>
                <a:gd name="T18" fmla="*/ 9 w 98"/>
                <a:gd name="T19" fmla="*/ 113 h 152"/>
                <a:gd name="T20" fmla="*/ 0 w 98"/>
                <a:gd name="T21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8" h="152">
                  <a:moveTo>
                    <a:pt x="0" y="134"/>
                  </a:moveTo>
                  <a:lnTo>
                    <a:pt x="47" y="152"/>
                  </a:lnTo>
                  <a:cubicBezTo>
                    <a:pt x="47" y="152"/>
                    <a:pt x="50" y="144"/>
                    <a:pt x="55" y="131"/>
                  </a:cubicBezTo>
                  <a:cubicBezTo>
                    <a:pt x="60" y="119"/>
                    <a:pt x="67" y="102"/>
                    <a:pt x="73" y="85"/>
                  </a:cubicBezTo>
                  <a:cubicBezTo>
                    <a:pt x="79" y="68"/>
                    <a:pt x="86" y="51"/>
                    <a:pt x="91" y="38"/>
                  </a:cubicBezTo>
                  <a:cubicBezTo>
                    <a:pt x="95" y="25"/>
                    <a:pt x="98" y="16"/>
                    <a:pt x="98" y="16"/>
                  </a:cubicBezTo>
                  <a:lnTo>
                    <a:pt x="51" y="0"/>
                  </a:lnTo>
                  <a:cubicBezTo>
                    <a:pt x="51" y="0"/>
                    <a:pt x="48" y="8"/>
                    <a:pt x="44" y="21"/>
                  </a:cubicBezTo>
                  <a:cubicBezTo>
                    <a:pt x="39" y="33"/>
                    <a:pt x="33" y="50"/>
                    <a:pt x="26" y="67"/>
                  </a:cubicBezTo>
                  <a:cubicBezTo>
                    <a:pt x="20" y="84"/>
                    <a:pt x="14" y="101"/>
                    <a:pt x="9" y="113"/>
                  </a:cubicBezTo>
                  <a:cubicBezTo>
                    <a:pt x="4" y="125"/>
                    <a:pt x="0" y="134"/>
                    <a:pt x="0" y="134"/>
                  </a:cubicBezTo>
                  <a:close/>
                </a:path>
              </a:pathLst>
            </a:custGeom>
            <a:solidFill>
              <a:srgbClr val="EE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">
              <a:extLst>
                <a:ext uri="{FF2B5EF4-FFF2-40B4-BE49-F238E27FC236}">
                  <a16:creationId xmlns:a16="http://schemas.microsoft.com/office/drawing/2014/main" id="{2C3151CC-95B8-4CFC-839E-C951E312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3547" y="5121365"/>
              <a:ext cx="100448" cy="66965"/>
            </a:xfrm>
            <a:custGeom>
              <a:avLst/>
              <a:gdLst>
                <a:gd name="T0" fmla="*/ 0 w 172"/>
                <a:gd name="T1" fmla="*/ 48 h 112"/>
                <a:gd name="T2" fmla="*/ 19 w 172"/>
                <a:gd name="T3" fmla="*/ 112 h 112"/>
                <a:gd name="T4" fmla="*/ 95 w 172"/>
                <a:gd name="T5" fmla="*/ 88 h 112"/>
                <a:gd name="T6" fmla="*/ 148 w 172"/>
                <a:gd name="T7" fmla="*/ 71 h 112"/>
                <a:gd name="T8" fmla="*/ 172 w 172"/>
                <a:gd name="T9" fmla="*/ 62 h 112"/>
                <a:gd name="T10" fmla="*/ 148 w 172"/>
                <a:gd name="T11" fmla="*/ 0 h 112"/>
                <a:gd name="T12" fmla="*/ 126 w 172"/>
                <a:gd name="T13" fmla="*/ 7 h 112"/>
                <a:gd name="T14" fmla="*/ 75 w 172"/>
                <a:gd name="T15" fmla="*/ 24 h 112"/>
                <a:gd name="T16" fmla="*/ 0 w 172"/>
                <a:gd name="T17" fmla="*/ 4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112">
                  <a:moveTo>
                    <a:pt x="0" y="48"/>
                  </a:moveTo>
                  <a:lnTo>
                    <a:pt x="19" y="112"/>
                  </a:lnTo>
                  <a:cubicBezTo>
                    <a:pt x="19" y="112"/>
                    <a:pt x="57" y="100"/>
                    <a:pt x="95" y="88"/>
                  </a:cubicBezTo>
                  <a:cubicBezTo>
                    <a:pt x="114" y="82"/>
                    <a:pt x="133" y="75"/>
                    <a:pt x="148" y="71"/>
                  </a:cubicBezTo>
                  <a:cubicBezTo>
                    <a:pt x="162" y="65"/>
                    <a:pt x="172" y="62"/>
                    <a:pt x="172" y="62"/>
                  </a:cubicBezTo>
                  <a:lnTo>
                    <a:pt x="148" y="0"/>
                  </a:lnTo>
                  <a:cubicBezTo>
                    <a:pt x="148" y="0"/>
                    <a:pt x="139" y="3"/>
                    <a:pt x="126" y="7"/>
                  </a:cubicBezTo>
                  <a:cubicBezTo>
                    <a:pt x="112" y="12"/>
                    <a:pt x="93" y="19"/>
                    <a:pt x="75" y="24"/>
                  </a:cubicBezTo>
                  <a:cubicBezTo>
                    <a:pt x="38" y="37"/>
                    <a:pt x="0" y="48"/>
                    <a:pt x="0" y="48"/>
                  </a:cubicBezTo>
                  <a:close/>
                </a:path>
              </a:pathLst>
            </a:custGeom>
            <a:solidFill>
              <a:srgbClr val="EE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">
              <a:extLst>
                <a:ext uri="{FF2B5EF4-FFF2-40B4-BE49-F238E27FC236}">
                  <a16:creationId xmlns:a16="http://schemas.microsoft.com/office/drawing/2014/main" id="{4ED5261F-E928-4E52-913E-519D9CA93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2192" y="5162574"/>
              <a:ext cx="97872" cy="61814"/>
            </a:xfrm>
            <a:custGeom>
              <a:avLst/>
              <a:gdLst>
                <a:gd name="T0" fmla="*/ 0 w 169"/>
                <a:gd name="T1" fmla="*/ 39 h 104"/>
                <a:gd name="T2" fmla="*/ 15 w 169"/>
                <a:gd name="T3" fmla="*/ 104 h 104"/>
                <a:gd name="T4" fmla="*/ 39 w 169"/>
                <a:gd name="T5" fmla="*/ 98 h 104"/>
                <a:gd name="T6" fmla="*/ 92 w 169"/>
                <a:gd name="T7" fmla="*/ 85 h 104"/>
                <a:gd name="T8" fmla="*/ 169 w 169"/>
                <a:gd name="T9" fmla="*/ 64 h 104"/>
                <a:gd name="T10" fmla="*/ 151 w 169"/>
                <a:gd name="T11" fmla="*/ 0 h 104"/>
                <a:gd name="T12" fmla="*/ 76 w 169"/>
                <a:gd name="T13" fmla="*/ 20 h 104"/>
                <a:gd name="T14" fmla="*/ 23 w 169"/>
                <a:gd name="T15" fmla="*/ 34 h 104"/>
                <a:gd name="T16" fmla="*/ 0 w 169"/>
                <a:gd name="T17" fmla="*/ 3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9" h="104">
                  <a:moveTo>
                    <a:pt x="0" y="39"/>
                  </a:moveTo>
                  <a:lnTo>
                    <a:pt x="15" y="104"/>
                  </a:lnTo>
                  <a:cubicBezTo>
                    <a:pt x="15" y="104"/>
                    <a:pt x="25" y="102"/>
                    <a:pt x="39" y="98"/>
                  </a:cubicBezTo>
                  <a:cubicBezTo>
                    <a:pt x="54" y="95"/>
                    <a:pt x="73" y="90"/>
                    <a:pt x="92" y="85"/>
                  </a:cubicBezTo>
                  <a:cubicBezTo>
                    <a:pt x="131" y="75"/>
                    <a:pt x="169" y="64"/>
                    <a:pt x="169" y="64"/>
                  </a:cubicBezTo>
                  <a:lnTo>
                    <a:pt x="151" y="0"/>
                  </a:lnTo>
                  <a:cubicBezTo>
                    <a:pt x="151" y="0"/>
                    <a:pt x="114" y="10"/>
                    <a:pt x="76" y="20"/>
                  </a:cubicBezTo>
                  <a:cubicBezTo>
                    <a:pt x="57" y="25"/>
                    <a:pt x="38" y="30"/>
                    <a:pt x="23" y="34"/>
                  </a:cubicBezTo>
                  <a:cubicBezTo>
                    <a:pt x="9" y="37"/>
                    <a:pt x="0" y="39"/>
                    <a:pt x="0" y="39"/>
                  </a:cubicBezTo>
                  <a:close/>
                </a:path>
              </a:pathLst>
            </a:custGeom>
            <a:solidFill>
              <a:srgbClr val="EE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">
              <a:extLst>
                <a:ext uri="{FF2B5EF4-FFF2-40B4-BE49-F238E27FC236}">
                  <a16:creationId xmlns:a16="http://schemas.microsoft.com/office/drawing/2014/main" id="{3DD28A31-3FCB-4D38-B1DB-185E39A38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8262" y="5196057"/>
              <a:ext cx="97872" cy="56663"/>
            </a:xfrm>
            <a:custGeom>
              <a:avLst/>
              <a:gdLst>
                <a:gd name="T0" fmla="*/ 0 w 168"/>
                <a:gd name="T1" fmla="*/ 31 h 97"/>
                <a:gd name="T2" fmla="*/ 12 w 168"/>
                <a:gd name="T3" fmla="*/ 97 h 97"/>
                <a:gd name="T4" fmla="*/ 37 w 168"/>
                <a:gd name="T5" fmla="*/ 92 h 97"/>
                <a:gd name="T6" fmla="*/ 90 w 168"/>
                <a:gd name="T7" fmla="*/ 81 h 97"/>
                <a:gd name="T8" fmla="*/ 144 w 168"/>
                <a:gd name="T9" fmla="*/ 70 h 97"/>
                <a:gd name="T10" fmla="*/ 168 w 168"/>
                <a:gd name="T11" fmla="*/ 65 h 97"/>
                <a:gd name="T12" fmla="*/ 154 w 168"/>
                <a:gd name="T13" fmla="*/ 0 h 97"/>
                <a:gd name="T14" fmla="*/ 130 w 168"/>
                <a:gd name="T15" fmla="*/ 5 h 97"/>
                <a:gd name="T16" fmla="*/ 77 w 168"/>
                <a:gd name="T17" fmla="*/ 16 h 97"/>
                <a:gd name="T18" fmla="*/ 24 w 168"/>
                <a:gd name="T19" fmla="*/ 26 h 97"/>
                <a:gd name="T20" fmla="*/ 0 w 168"/>
                <a:gd name="T21" fmla="*/ 3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8" h="97">
                  <a:moveTo>
                    <a:pt x="0" y="31"/>
                  </a:moveTo>
                  <a:lnTo>
                    <a:pt x="12" y="97"/>
                  </a:lnTo>
                  <a:cubicBezTo>
                    <a:pt x="12" y="96"/>
                    <a:pt x="22" y="95"/>
                    <a:pt x="37" y="92"/>
                  </a:cubicBezTo>
                  <a:cubicBezTo>
                    <a:pt x="51" y="89"/>
                    <a:pt x="71" y="85"/>
                    <a:pt x="90" y="81"/>
                  </a:cubicBezTo>
                  <a:cubicBezTo>
                    <a:pt x="110" y="77"/>
                    <a:pt x="129" y="73"/>
                    <a:pt x="144" y="70"/>
                  </a:cubicBezTo>
                  <a:cubicBezTo>
                    <a:pt x="159" y="67"/>
                    <a:pt x="168" y="65"/>
                    <a:pt x="168" y="65"/>
                  </a:cubicBezTo>
                  <a:lnTo>
                    <a:pt x="154" y="0"/>
                  </a:lnTo>
                  <a:cubicBezTo>
                    <a:pt x="154" y="0"/>
                    <a:pt x="144" y="2"/>
                    <a:pt x="130" y="5"/>
                  </a:cubicBezTo>
                  <a:cubicBezTo>
                    <a:pt x="116" y="8"/>
                    <a:pt x="96" y="12"/>
                    <a:pt x="77" y="16"/>
                  </a:cubicBezTo>
                  <a:cubicBezTo>
                    <a:pt x="58" y="20"/>
                    <a:pt x="39" y="24"/>
                    <a:pt x="24" y="26"/>
                  </a:cubicBezTo>
                  <a:cubicBezTo>
                    <a:pt x="10" y="29"/>
                    <a:pt x="0" y="31"/>
                    <a:pt x="0" y="31"/>
                  </a:cubicBezTo>
                  <a:close/>
                </a:path>
              </a:pathLst>
            </a:custGeom>
            <a:solidFill>
              <a:srgbClr val="EE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">
              <a:extLst>
                <a:ext uri="{FF2B5EF4-FFF2-40B4-BE49-F238E27FC236}">
                  <a16:creationId xmlns:a16="http://schemas.microsoft.com/office/drawing/2014/main" id="{D518FE9E-A8EE-4F73-8FFB-367B9CB80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5989" y="4008715"/>
              <a:ext cx="1609737" cy="2142881"/>
            </a:xfrm>
            <a:custGeom>
              <a:avLst/>
              <a:gdLst>
                <a:gd name="T0" fmla="*/ 1373 w 2747"/>
                <a:gd name="T1" fmla="*/ 0 h 3658"/>
                <a:gd name="T2" fmla="*/ 0 w 2747"/>
                <a:gd name="T3" fmla="*/ 593 h 3658"/>
                <a:gd name="T4" fmla="*/ 0 w 2747"/>
                <a:gd name="T5" fmla="*/ 2064 h 3658"/>
                <a:gd name="T6" fmla="*/ 1373 w 2747"/>
                <a:gd name="T7" fmla="*/ 3658 h 3658"/>
                <a:gd name="T8" fmla="*/ 2747 w 2747"/>
                <a:gd name="T9" fmla="*/ 2064 h 3658"/>
                <a:gd name="T10" fmla="*/ 2747 w 2747"/>
                <a:gd name="T11" fmla="*/ 593 h 3658"/>
                <a:gd name="T12" fmla="*/ 1373 w 2747"/>
                <a:gd name="T13" fmla="*/ 0 h 3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7" h="3658">
                  <a:moveTo>
                    <a:pt x="1373" y="0"/>
                  </a:moveTo>
                  <a:lnTo>
                    <a:pt x="0" y="593"/>
                  </a:lnTo>
                  <a:lnTo>
                    <a:pt x="0" y="2064"/>
                  </a:lnTo>
                  <a:cubicBezTo>
                    <a:pt x="0" y="2064"/>
                    <a:pt x="81" y="3089"/>
                    <a:pt x="1373" y="3658"/>
                  </a:cubicBezTo>
                  <a:cubicBezTo>
                    <a:pt x="2666" y="3089"/>
                    <a:pt x="2747" y="2064"/>
                    <a:pt x="2747" y="2064"/>
                  </a:cubicBezTo>
                  <a:lnTo>
                    <a:pt x="2747" y="593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F6D4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">
              <a:extLst>
                <a:ext uri="{FF2B5EF4-FFF2-40B4-BE49-F238E27FC236}">
                  <a16:creationId xmlns:a16="http://schemas.microsoft.com/office/drawing/2014/main" id="{D38BA4F9-7488-432F-8D06-C5184E50C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0826" y="4227639"/>
              <a:ext cx="1280063" cy="1705033"/>
            </a:xfrm>
            <a:custGeom>
              <a:avLst/>
              <a:gdLst>
                <a:gd name="T0" fmla="*/ 1092 w 2185"/>
                <a:gd name="T1" fmla="*/ 0 h 2910"/>
                <a:gd name="T2" fmla="*/ 0 w 2185"/>
                <a:gd name="T3" fmla="*/ 472 h 2910"/>
                <a:gd name="T4" fmla="*/ 0 w 2185"/>
                <a:gd name="T5" fmla="*/ 1642 h 2910"/>
                <a:gd name="T6" fmla="*/ 1092 w 2185"/>
                <a:gd name="T7" fmla="*/ 2910 h 2910"/>
                <a:gd name="T8" fmla="*/ 2185 w 2185"/>
                <a:gd name="T9" fmla="*/ 1642 h 2910"/>
                <a:gd name="T10" fmla="*/ 2185 w 2185"/>
                <a:gd name="T11" fmla="*/ 472 h 2910"/>
                <a:gd name="T12" fmla="*/ 1092 w 2185"/>
                <a:gd name="T13" fmla="*/ 0 h 2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5" h="2910">
                  <a:moveTo>
                    <a:pt x="1092" y="0"/>
                  </a:moveTo>
                  <a:lnTo>
                    <a:pt x="0" y="472"/>
                  </a:lnTo>
                  <a:lnTo>
                    <a:pt x="0" y="1642"/>
                  </a:lnTo>
                  <a:cubicBezTo>
                    <a:pt x="0" y="1642"/>
                    <a:pt x="64" y="2457"/>
                    <a:pt x="1092" y="2910"/>
                  </a:cubicBezTo>
                  <a:cubicBezTo>
                    <a:pt x="2121" y="2457"/>
                    <a:pt x="2185" y="1642"/>
                    <a:pt x="2185" y="1642"/>
                  </a:cubicBezTo>
                  <a:lnTo>
                    <a:pt x="2185" y="472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rgbClr val="3449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">
              <a:extLst>
                <a:ext uri="{FF2B5EF4-FFF2-40B4-BE49-F238E27FC236}">
                  <a16:creationId xmlns:a16="http://schemas.microsoft.com/office/drawing/2014/main" id="{924600BE-50F7-4696-8D62-BF21BA70D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9570" y="4008715"/>
              <a:ext cx="806157" cy="2142881"/>
            </a:xfrm>
            <a:custGeom>
              <a:avLst/>
              <a:gdLst>
                <a:gd name="T0" fmla="*/ 0 w 1374"/>
                <a:gd name="T1" fmla="*/ 3658 h 3658"/>
                <a:gd name="T2" fmla="*/ 0 w 1374"/>
                <a:gd name="T3" fmla="*/ 3284 h 3658"/>
                <a:gd name="T4" fmla="*/ 1093 w 1374"/>
                <a:gd name="T5" fmla="*/ 2016 h 3658"/>
                <a:gd name="T6" fmla="*/ 1093 w 1374"/>
                <a:gd name="T7" fmla="*/ 846 h 3658"/>
                <a:gd name="T8" fmla="*/ 0 w 1374"/>
                <a:gd name="T9" fmla="*/ 374 h 3658"/>
                <a:gd name="T10" fmla="*/ 0 w 1374"/>
                <a:gd name="T11" fmla="*/ 0 h 3658"/>
                <a:gd name="T12" fmla="*/ 1374 w 1374"/>
                <a:gd name="T13" fmla="*/ 593 h 3658"/>
                <a:gd name="T14" fmla="*/ 1374 w 1374"/>
                <a:gd name="T15" fmla="*/ 2064 h 3658"/>
                <a:gd name="T16" fmla="*/ 0 w 1374"/>
                <a:gd name="T17" fmla="*/ 3658 h 3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4" h="3658">
                  <a:moveTo>
                    <a:pt x="0" y="3658"/>
                  </a:moveTo>
                  <a:lnTo>
                    <a:pt x="0" y="3284"/>
                  </a:lnTo>
                  <a:cubicBezTo>
                    <a:pt x="1029" y="2831"/>
                    <a:pt x="1093" y="2016"/>
                    <a:pt x="1093" y="2016"/>
                  </a:cubicBezTo>
                  <a:lnTo>
                    <a:pt x="1093" y="846"/>
                  </a:lnTo>
                  <a:lnTo>
                    <a:pt x="0" y="374"/>
                  </a:lnTo>
                  <a:lnTo>
                    <a:pt x="0" y="0"/>
                  </a:lnTo>
                  <a:lnTo>
                    <a:pt x="1374" y="593"/>
                  </a:lnTo>
                  <a:lnTo>
                    <a:pt x="1374" y="2064"/>
                  </a:lnTo>
                  <a:cubicBezTo>
                    <a:pt x="1374" y="2064"/>
                    <a:pt x="1293" y="3089"/>
                    <a:pt x="0" y="3658"/>
                  </a:cubicBezTo>
                  <a:close/>
                </a:path>
              </a:pathLst>
            </a:custGeom>
            <a:solidFill>
              <a:srgbClr val="E1C1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">
              <a:extLst>
                <a:ext uri="{FF2B5EF4-FFF2-40B4-BE49-F238E27FC236}">
                  <a16:creationId xmlns:a16="http://schemas.microsoft.com/office/drawing/2014/main" id="{E944C666-104C-40D4-B49D-00244EF49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9570" y="4227639"/>
              <a:ext cx="641319" cy="1705033"/>
            </a:xfrm>
            <a:custGeom>
              <a:avLst/>
              <a:gdLst>
                <a:gd name="T0" fmla="*/ 0 w 1093"/>
                <a:gd name="T1" fmla="*/ 2910 h 2910"/>
                <a:gd name="T2" fmla="*/ 0 w 1093"/>
                <a:gd name="T3" fmla="*/ 0 h 2910"/>
                <a:gd name="T4" fmla="*/ 1093 w 1093"/>
                <a:gd name="T5" fmla="*/ 472 h 2910"/>
                <a:gd name="T6" fmla="*/ 1093 w 1093"/>
                <a:gd name="T7" fmla="*/ 1642 h 2910"/>
                <a:gd name="T8" fmla="*/ 0 w 1093"/>
                <a:gd name="T9" fmla="*/ 2910 h 2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3" h="2910">
                  <a:moveTo>
                    <a:pt x="0" y="2910"/>
                  </a:moveTo>
                  <a:lnTo>
                    <a:pt x="0" y="0"/>
                  </a:lnTo>
                  <a:lnTo>
                    <a:pt x="1093" y="472"/>
                  </a:lnTo>
                  <a:lnTo>
                    <a:pt x="1093" y="1642"/>
                  </a:lnTo>
                  <a:cubicBezTo>
                    <a:pt x="1093" y="1642"/>
                    <a:pt x="1029" y="2457"/>
                    <a:pt x="0" y="2910"/>
                  </a:cubicBezTo>
                  <a:close/>
                </a:path>
              </a:pathLst>
            </a:custGeom>
            <a:solidFill>
              <a:srgbClr val="3244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">
              <a:extLst>
                <a:ext uri="{FF2B5EF4-FFF2-40B4-BE49-F238E27FC236}">
                  <a16:creationId xmlns:a16="http://schemas.microsoft.com/office/drawing/2014/main" id="{B5723592-0778-421F-95C6-A362C76EC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9896" y="4644883"/>
              <a:ext cx="664500" cy="631017"/>
            </a:xfrm>
            <a:custGeom>
              <a:avLst/>
              <a:gdLst>
                <a:gd name="T0" fmla="*/ 567 w 1134"/>
                <a:gd name="T1" fmla="*/ 0 h 1078"/>
                <a:gd name="T2" fmla="*/ 717 w 1134"/>
                <a:gd name="T3" fmla="*/ 389 h 1078"/>
                <a:gd name="T4" fmla="*/ 1134 w 1134"/>
                <a:gd name="T5" fmla="*/ 412 h 1078"/>
                <a:gd name="T6" fmla="*/ 810 w 1134"/>
                <a:gd name="T7" fmla="*/ 675 h 1078"/>
                <a:gd name="T8" fmla="*/ 917 w 1134"/>
                <a:gd name="T9" fmla="*/ 1078 h 1078"/>
                <a:gd name="T10" fmla="*/ 567 w 1134"/>
                <a:gd name="T11" fmla="*/ 852 h 1078"/>
                <a:gd name="T12" fmla="*/ 216 w 1134"/>
                <a:gd name="T13" fmla="*/ 1078 h 1078"/>
                <a:gd name="T14" fmla="*/ 324 w 1134"/>
                <a:gd name="T15" fmla="*/ 675 h 1078"/>
                <a:gd name="T16" fmla="*/ 0 w 1134"/>
                <a:gd name="T17" fmla="*/ 412 h 1078"/>
                <a:gd name="T18" fmla="*/ 417 w 1134"/>
                <a:gd name="T19" fmla="*/ 389 h 1078"/>
                <a:gd name="T20" fmla="*/ 567 w 1134"/>
                <a:gd name="T21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34" h="1078">
                  <a:moveTo>
                    <a:pt x="567" y="0"/>
                  </a:moveTo>
                  <a:lnTo>
                    <a:pt x="717" y="389"/>
                  </a:lnTo>
                  <a:lnTo>
                    <a:pt x="1134" y="412"/>
                  </a:lnTo>
                  <a:lnTo>
                    <a:pt x="810" y="675"/>
                  </a:lnTo>
                  <a:lnTo>
                    <a:pt x="917" y="1078"/>
                  </a:lnTo>
                  <a:lnTo>
                    <a:pt x="567" y="852"/>
                  </a:lnTo>
                  <a:lnTo>
                    <a:pt x="216" y="1078"/>
                  </a:lnTo>
                  <a:lnTo>
                    <a:pt x="324" y="675"/>
                  </a:lnTo>
                  <a:lnTo>
                    <a:pt x="0" y="412"/>
                  </a:lnTo>
                  <a:lnTo>
                    <a:pt x="417" y="389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F6D4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30" name="PICTURE">
            <a:extLst>
              <a:ext uri="{FF2B5EF4-FFF2-40B4-BE49-F238E27FC236}">
                <a16:creationId xmlns:a16="http://schemas.microsoft.com/office/drawing/2014/main" id="{0F044FBC-3E32-4341-85C7-0C682E706C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861" y="387265"/>
            <a:ext cx="2235834" cy="1195766"/>
          </a:xfrm>
          <a:prstGeom prst="rect">
            <a:avLst/>
          </a:prstGeom>
        </p:spPr>
      </p:pic>
      <p:pic>
        <p:nvPicPr>
          <p:cNvPr id="131" name="PICTURE">
            <a:extLst>
              <a:ext uri="{FF2B5EF4-FFF2-40B4-BE49-F238E27FC236}">
                <a16:creationId xmlns:a16="http://schemas.microsoft.com/office/drawing/2014/main" id="{0A1BC881-425C-4FFD-8AA8-9CA74AFC6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557" y="606191"/>
            <a:ext cx="1417141" cy="757914"/>
          </a:xfrm>
          <a:prstGeom prst="rect">
            <a:avLst/>
          </a:prstGeom>
        </p:spPr>
      </p:pic>
      <p:pic>
        <p:nvPicPr>
          <p:cNvPr id="132" name="PICTURE">
            <a:extLst>
              <a:ext uri="{FF2B5EF4-FFF2-40B4-BE49-F238E27FC236}">
                <a16:creationId xmlns:a16="http://schemas.microsoft.com/office/drawing/2014/main" id="{DF648B72-671D-4AF6-B7B0-C11995724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345" y="5388132"/>
            <a:ext cx="1580641" cy="845357"/>
          </a:xfrm>
          <a:prstGeom prst="rect">
            <a:avLst/>
          </a:prstGeom>
        </p:spPr>
      </p:pic>
      <p:pic>
        <p:nvPicPr>
          <p:cNvPr id="133" name="PICTURE">
            <a:extLst>
              <a:ext uri="{FF2B5EF4-FFF2-40B4-BE49-F238E27FC236}">
                <a16:creationId xmlns:a16="http://schemas.microsoft.com/office/drawing/2014/main" id="{985F6722-64CE-44EA-9CC0-6A225AD44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50" y="985148"/>
            <a:ext cx="1000187" cy="534919"/>
          </a:xfrm>
          <a:prstGeom prst="rect">
            <a:avLst/>
          </a:prstGeom>
        </p:spPr>
      </p:pic>
      <p:pic>
        <p:nvPicPr>
          <p:cNvPr id="134" name="PICTURE">
            <a:extLst>
              <a:ext uri="{FF2B5EF4-FFF2-40B4-BE49-F238E27FC236}">
                <a16:creationId xmlns:a16="http://schemas.microsoft.com/office/drawing/2014/main" id="{8F469EC6-1BD4-4202-89DC-D88AD2B0B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261" y="5822551"/>
            <a:ext cx="877768" cy="469447"/>
          </a:xfrm>
          <a:prstGeom prst="rect">
            <a:avLst/>
          </a:prstGeom>
        </p:spPr>
      </p:pic>
      <p:sp>
        <p:nvSpPr>
          <p:cNvPr id="138" name="TEXTBOX">
            <a:extLst>
              <a:ext uri="{FF2B5EF4-FFF2-40B4-BE49-F238E27FC236}">
                <a16:creationId xmlns:a16="http://schemas.microsoft.com/office/drawing/2014/main" id="{8672DBEC-5027-49E2-8EC9-EB632F4E4E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5326" y="3455987"/>
            <a:ext cx="37719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results are guaranteed.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sp>
        <p:nvSpPr>
          <p:cNvPr id="139" name="TEXTBOX">
            <a:extLst>
              <a:ext uri="{FF2B5EF4-FFF2-40B4-BE49-F238E27FC236}">
                <a16:creationId xmlns:a16="http://schemas.microsoft.com/office/drawing/2014/main" id="{CA7FB89F-6874-4E14-B56B-905E6582BB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926" y="2911475"/>
            <a:ext cx="5591175" cy="74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7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Lobster 1.4" panose="02000506000000020003" pitchFamily="50" charset="0"/>
              </a:rPr>
              <a:t>The icing on the cake is that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562225"/>
      </p:ext>
    </p:extLst>
  </p:cSld>
  <p:clrMapOvr>
    <a:masterClrMapping/>
  </p:clrMapOvr>
  <p:transition>
    <p:cover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3.125E-6 1.11111E-6 L 0.01159 0.00069 " pathEditMode="relative" rAng="0" ptsTypes="AA">
                                          <p:cBhvr>
                                            <p:cTn id="14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73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4.16667E-7 1.48148E-6 L 4.16667E-7 0.05185 " pathEditMode="relative" rAng="0" ptsTypes="AA">
                                          <p:cBhvr>
                                            <p:cTn id="20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3.95833E-6 1.48148E-6 L 3.95833E-6 0.01759 " pathEditMode="relative" rAng="0" ptsTypes="AA">
                                          <p:cBhvr>
                                            <p:cTn id="26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88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4.16667E-6 -2.22222E-6 L 4.16667E-6 0.0206 " pathEditMode="relative" rAng="0" ptsTypes="AA">
                                          <p:cBhvr>
                                            <p:cTn id="32" dur="5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0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" presetID="2" presetClass="exit" presetSubtype="4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34" dur="350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350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2" presetClass="exit" presetSubtype="4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38" dur="350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350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2" presetClass="exit" presetSubtype="4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2" dur="350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350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2" presetClass="exit" presetSubtype="4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6" dur="350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350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2" presetClass="exit" presetSubtype="4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0" dur="350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350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9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6" presetClass="emph" presetSubtype="0" fill="hold" nodeType="withEffect" p14:presetBounceEnd="100000">
                                      <p:stCondLst>
                                        <p:cond delay="2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62" dur="1000" fill="hold"/>
                                            <p:tgtEl>
                                              <p:spTgt spid="129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3" presetID="19" presetClass="entr" presetSubtype="10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decel="100000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fill="hold" nodeType="withEffect" p14:presetBounceEnd="100000">
                                      <p:stCondLst>
                                        <p:cond delay="3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72" dur="1000" fill="hold"/>
                                            <p:tgtEl>
                                              <p:spTgt spid="126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19" presetClass="entr" presetSubtype="1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4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6" presetClass="emph" presetSubtype="0" fill="hold" nodeType="withEffect" p14:presetBounceEnd="100000">
                                      <p:stCondLst>
                                        <p:cond delay="4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82" dur="1000" fill="hold"/>
                                            <p:tgtEl>
                                              <p:spTgt spid="128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8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35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35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35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35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2" presetClass="exit" presetSubtype="8" accel="100000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4" dur="350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350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2" presetClass="exit" presetSubtype="8" accel="100000" fill="hold" grpId="1" nodeType="withEffect">
                                      <p:stCondLst>
                                        <p:cond delay="30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 calcmode="lin" valueType="num">
                                          <p:cBhvr additive="base">
                                            <p:cTn id="98" dur="350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350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49" presetClass="exit" presetSubtype="0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02" dur="35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35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35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5" dur="35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" presetID="49" presetClass="exit" presetSubtype="0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08" dur="35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35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35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11" dur="35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3" presetID="49" presetClass="exit" presetSubtype="0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14" dur="35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35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35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17" dur="350"/>
                                            <p:tgtEl>
                                              <p:spTgt spid="1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8" grpId="0"/>
          <p:bldP spid="138" grpId="1"/>
          <p:bldP spid="139" grpId="0"/>
          <p:bldP spid="139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3.125E-6 1.11111E-6 L 0.01159 0.00069 " pathEditMode="relative" rAng="0" ptsTypes="AA">
                                          <p:cBhvr>
                                            <p:cTn id="14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73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4.16667E-7 1.48148E-6 L 4.16667E-7 0.05185 " pathEditMode="relative" rAng="0" ptsTypes="AA">
                                          <p:cBhvr>
                                            <p:cTn id="20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3.95833E-6 1.48148E-6 L 3.95833E-6 0.01759 " pathEditMode="relative" rAng="0" ptsTypes="AA">
                                          <p:cBhvr>
                                            <p:cTn id="26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88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4.16667E-6 -2.22222E-6 L 4.16667E-6 0.0206 " pathEditMode="relative" rAng="0" ptsTypes="AA">
                                          <p:cBhvr>
                                            <p:cTn id="32" dur="5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0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" presetID="2" presetClass="exit" presetSubtype="4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34" dur="350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350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2" presetClass="exit" presetSubtype="4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38" dur="350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350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2" presetClass="exit" presetSubtype="4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2" dur="350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350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2" presetClass="exit" presetSubtype="4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6" dur="350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350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2" presetClass="exit" presetSubtype="4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0" dur="350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350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9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6" presetClass="emph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Scale>
                                          <p:cBhvr>
                                            <p:cTn id="62" dur="1000" fill="hold"/>
                                            <p:tgtEl>
                                              <p:spTgt spid="129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3" presetID="19" presetClass="entr" presetSubtype="10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decel="100000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2" dur="1000" fill="hold"/>
                                            <p:tgtEl>
                                              <p:spTgt spid="126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19" presetClass="entr" presetSubtype="1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4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6" presetClass="emph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82" dur="1000" fill="hold"/>
                                            <p:tgtEl>
                                              <p:spTgt spid="128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8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35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35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35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35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2" presetClass="exit" presetSubtype="8" accel="100000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4" dur="350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350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2" presetClass="exit" presetSubtype="8" accel="100000" fill="hold" grpId="1" nodeType="withEffect">
                                      <p:stCondLst>
                                        <p:cond delay="30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 calcmode="lin" valueType="num">
                                          <p:cBhvr additive="base">
                                            <p:cTn id="98" dur="350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350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49" presetClass="exit" presetSubtype="0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02" dur="35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35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35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5" dur="35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" presetID="49" presetClass="exit" presetSubtype="0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08" dur="35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35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35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11" dur="35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3" presetID="49" presetClass="exit" presetSubtype="0" accel="10000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14" dur="35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35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35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17" dur="350"/>
                                            <p:tgtEl>
                                              <p:spTgt spid="1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8" grpId="0"/>
          <p:bldP spid="138" grpId="1"/>
          <p:bldP spid="139" grpId="0"/>
          <p:bldP spid="139" grpId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EC5967"/>
            </a:gs>
            <a:gs pos="78000">
              <a:srgbClr val="EA495F"/>
            </a:gs>
            <a:gs pos="6195">
              <a:srgbClr val="F0857D"/>
            </a:gs>
            <a:gs pos="100000">
              <a:srgbClr val="F0857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TEXTBOX">
            <a:extLst>
              <a:ext uri="{FF2B5EF4-FFF2-40B4-BE49-F238E27FC236}">
                <a16:creationId xmlns:a16="http://schemas.microsoft.com/office/drawing/2014/main" id="{774D0E83-9EC8-48C0-82B9-9AB61290C2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8879" y="415726"/>
            <a:ext cx="5894242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en-US" altLang="en-US" sz="4000" dirty="0">
                <a:solidFill>
                  <a:srgbClr val="FEFEFE"/>
                </a:solidFill>
                <a:latin typeface="Lobster 1.4" panose="02000506000000020003" pitchFamily="50" charset="0"/>
              </a:rPr>
              <a:t>So, what are you waiting for?</a:t>
            </a:r>
            <a:endParaRPr lang="en-US" altLang="en-US" sz="3600" dirty="0"/>
          </a:p>
        </p:txBody>
      </p:sp>
      <p:sp>
        <p:nvSpPr>
          <p:cNvPr id="1071" name="TEXTBOX">
            <a:extLst>
              <a:ext uri="{FF2B5EF4-FFF2-40B4-BE49-F238E27FC236}">
                <a16:creationId xmlns:a16="http://schemas.microsoft.com/office/drawing/2014/main" id="{CF6BB3FF-8F05-4869-9956-7CE0D9A6A1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8448" y="1001050"/>
            <a:ext cx="5055103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en-US" altLang="en-US" sz="4000" dirty="0">
                <a:solidFill>
                  <a:srgbClr val="FEFEFE"/>
                </a:solidFill>
                <a:latin typeface="Bebas Neue" panose="020B0606020202050201" pitchFamily="34" charset="0"/>
              </a:rPr>
              <a:t> Get instant access right now</a:t>
            </a:r>
            <a:endParaRPr lang="en-US" altLang="en-US" sz="4000" dirty="0">
              <a:latin typeface="Bebas Neue" panose="020B0606020202050201" pitchFamily="34" charset="0"/>
            </a:endParaRPr>
          </a:p>
        </p:txBody>
      </p:sp>
      <p:sp useBgFill="1">
        <p:nvSpPr>
          <p:cNvPr id="1641" name="RECTANGLE">
            <a:extLst>
              <a:ext uri="{FF2B5EF4-FFF2-40B4-BE49-F238E27FC236}">
                <a16:creationId xmlns:a16="http://schemas.microsoft.com/office/drawing/2014/main" id="{CEDCEA52-77DE-4165-B0D0-D456390FA3CE}"/>
              </a:ext>
            </a:extLst>
          </p:cNvPr>
          <p:cNvSpPr/>
          <p:nvPr/>
        </p:nvSpPr>
        <p:spPr>
          <a:xfrm>
            <a:off x="0" y="0"/>
            <a:ext cx="3148878" cy="19594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">
            <a:extLst>
              <a:ext uri="{FF2B5EF4-FFF2-40B4-BE49-F238E27FC236}">
                <a16:creationId xmlns:a16="http://schemas.microsoft.com/office/drawing/2014/main" id="{9FFE7086-1D20-48E2-9390-2E940585A4B4}"/>
              </a:ext>
            </a:extLst>
          </p:cNvPr>
          <p:cNvSpPr/>
          <p:nvPr/>
        </p:nvSpPr>
        <p:spPr>
          <a:xfrm>
            <a:off x="0" y="4770963"/>
            <a:ext cx="12192000" cy="2087037"/>
          </a:xfrm>
          <a:prstGeom prst="rect">
            <a:avLst/>
          </a:prstGeom>
          <a:solidFill>
            <a:srgbClr val="593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PICTURE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E993BE2D-2151-43D6-AEBF-896722B10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">
            <a:extLst>
              <a:ext uri="{FF2B5EF4-FFF2-40B4-BE49-F238E27FC236}">
                <a16:creationId xmlns:a16="http://schemas.microsoft.com/office/drawing/2014/main" id="{45F5F54E-3DCD-4B1E-9DB1-C8DBF3990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824" y="2937532"/>
            <a:ext cx="1581152" cy="913222"/>
          </a:xfrm>
          <a:prstGeom prst="rect">
            <a:avLst/>
          </a:prstGeom>
        </p:spPr>
      </p:pic>
      <p:grpSp>
        <p:nvGrpSpPr>
          <p:cNvPr id="1646" name="GROUP">
            <a:extLst>
              <a:ext uri="{FF2B5EF4-FFF2-40B4-BE49-F238E27FC236}">
                <a16:creationId xmlns:a16="http://schemas.microsoft.com/office/drawing/2014/main" id="{3AE59365-10D4-4670-B6A7-7A3627FB2A37}"/>
              </a:ext>
            </a:extLst>
          </p:cNvPr>
          <p:cNvGrpSpPr/>
          <p:nvPr/>
        </p:nvGrpSpPr>
        <p:grpSpPr>
          <a:xfrm>
            <a:off x="6134100" y="2138363"/>
            <a:ext cx="620713" cy="2051050"/>
            <a:chOff x="6134100" y="2138363"/>
            <a:chExt cx="620713" cy="2051050"/>
          </a:xfrm>
        </p:grpSpPr>
        <p:sp>
          <p:nvSpPr>
            <p:cNvPr id="12" name="FREEFORM">
              <a:extLst>
                <a:ext uri="{FF2B5EF4-FFF2-40B4-BE49-F238E27FC236}">
                  <a16:creationId xmlns:a16="http://schemas.microsoft.com/office/drawing/2014/main" id="{A12A1D00-07E8-4259-BC9E-BEE46ADFE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4100" y="2222500"/>
              <a:ext cx="620713" cy="1966913"/>
            </a:xfrm>
            <a:custGeom>
              <a:avLst/>
              <a:gdLst>
                <a:gd name="T0" fmla="*/ 564 w 725"/>
                <a:gd name="T1" fmla="*/ 0 h 2593"/>
                <a:gd name="T2" fmla="*/ 376 w 725"/>
                <a:gd name="T3" fmla="*/ 0 h 2593"/>
                <a:gd name="T4" fmla="*/ 370 w 725"/>
                <a:gd name="T5" fmla="*/ 0 h 2593"/>
                <a:gd name="T6" fmla="*/ 182 w 725"/>
                <a:gd name="T7" fmla="*/ 0 h 2593"/>
                <a:gd name="T8" fmla="*/ 0 w 725"/>
                <a:gd name="T9" fmla="*/ 2566 h 2593"/>
                <a:gd name="T10" fmla="*/ 299 w 725"/>
                <a:gd name="T11" fmla="*/ 2574 h 2593"/>
                <a:gd name="T12" fmla="*/ 420 w 725"/>
                <a:gd name="T13" fmla="*/ 2579 h 2593"/>
                <a:gd name="T14" fmla="*/ 725 w 725"/>
                <a:gd name="T15" fmla="*/ 2593 h 2593"/>
                <a:gd name="T16" fmla="*/ 564 w 725"/>
                <a:gd name="T17" fmla="*/ 0 h 2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5" h="2593">
                  <a:moveTo>
                    <a:pt x="564" y="0"/>
                  </a:moveTo>
                  <a:lnTo>
                    <a:pt x="376" y="0"/>
                  </a:lnTo>
                  <a:lnTo>
                    <a:pt x="370" y="0"/>
                  </a:lnTo>
                  <a:lnTo>
                    <a:pt x="182" y="0"/>
                  </a:lnTo>
                  <a:cubicBezTo>
                    <a:pt x="182" y="0"/>
                    <a:pt x="395" y="508"/>
                    <a:pt x="0" y="2566"/>
                  </a:cubicBezTo>
                  <a:lnTo>
                    <a:pt x="299" y="2574"/>
                  </a:lnTo>
                  <a:lnTo>
                    <a:pt x="420" y="2579"/>
                  </a:lnTo>
                  <a:lnTo>
                    <a:pt x="725" y="2593"/>
                  </a:lnTo>
                  <a:cubicBezTo>
                    <a:pt x="330" y="534"/>
                    <a:pt x="564" y="0"/>
                    <a:pt x="564" y="0"/>
                  </a:cubicBezTo>
                  <a:close/>
                </a:path>
              </a:pathLst>
            </a:custGeom>
            <a:solidFill>
              <a:srgbClr val="C8E8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">
              <a:extLst>
                <a:ext uri="{FF2B5EF4-FFF2-40B4-BE49-F238E27FC236}">
                  <a16:creationId xmlns:a16="http://schemas.microsoft.com/office/drawing/2014/main" id="{3A4B5A84-432C-4ACE-9B5E-754F56CC2A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0463" y="2138363"/>
              <a:ext cx="407988" cy="2044700"/>
            </a:xfrm>
            <a:custGeom>
              <a:avLst/>
              <a:gdLst>
                <a:gd name="T0" fmla="*/ 296 w 477"/>
                <a:gd name="T1" fmla="*/ 16 h 2695"/>
                <a:gd name="T2" fmla="*/ 227 w 477"/>
                <a:gd name="T3" fmla="*/ 26 h 2695"/>
                <a:gd name="T4" fmla="*/ 227 w 477"/>
                <a:gd name="T5" fmla="*/ 15 h 2695"/>
                <a:gd name="T6" fmla="*/ 162 w 477"/>
                <a:gd name="T7" fmla="*/ 0 h 2695"/>
                <a:gd name="T8" fmla="*/ 0 w 477"/>
                <a:gd name="T9" fmla="*/ 2601 h 2695"/>
                <a:gd name="T10" fmla="*/ 12 w 477"/>
                <a:gd name="T11" fmla="*/ 2676 h 2695"/>
                <a:gd name="T12" fmla="*/ 209 w 477"/>
                <a:gd name="T13" fmla="*/ 2695 h 2695"/>
                <a:gd name="T14" fmla="*/ 244 w 477"/>
                <a:gd name="T15" fmla="*/ 2685 h 2695"/>
                <a:gd name="T16" fmla="*/ 434 w 477"/>
                <a:gd name="T17" fmla="*/ 2688 h 2695"/>
                <a:gd name="T18" fmla="*/ 477 w 477"/>
                <a:gd name="T19" fmla="*/ 2678 h 2695"/>
                <a:gd name="T20" fmla="*/ 296 w 477"/>
                <a:gd name="T21" fmla="*/ 16 h 2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7" h="2695">
                  <a:moveTo>
                    <a:pt x="296" y="16"/>
                  </a:moveTo>
                  <a:lnTo>
                    <a:pt x="227" y="26"/>
                  </a:lnTo>
                  <a:lnTo>
                    <a:pt x="227" y="15"/>
                  </a:lnTo>
                  <a:lnTo>
                    <a:pt x="162" y="0"/>
                  </a:lnTo>
                  <a:cubicBezTo>
                    <a:pt x="162" y="0"/>
                    <a:pt x="269" y="2256"/>
                    <a:pt x="0" y="2601"/>
                  </a:cubicBezTo>
                  <a:lnTo>
                    <a:pt x="12" y="2676"/>
                  </a:lnTo>
                  <a:lnTo>
                    <a:pt x="209" y="2695"/>
                  </a:lnTo>
                  <a:lnTo>
                    <a:pt x="244" y="2685"/>
                  </a:lnTo>
                  <a:lnTo>
                    <a:pt x="434" y="2688"/>
                  </a:lnTo>
                  <a:lnTo>
                    <a:pt x="477" y="2678"/>
                  </a:lnTo>
                  <a:cubicBezTo>
                    <a:pt x="207" y="2333"/>
                    <a:pt x="296" y="16"/>
                    <a:pt x="296" y="16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39" name="GROUP">
            <a:extLst>
              <a:ext uri="{FF2B5EF4-FFF2-40B4-BE49-F238E27FC236}">
                <a16:creationId xmlns:a16="http://schemas.microsoft.com/office/drawing/2014/main" id="{336CEECA-3C44-46FC-82B4-60F135C300DF}"/>
              </a:ext>
            </a:extLst>
          </p:cNvPr>
          <p:cNvGrpSpPr/>
          <p:nvPr/>
        </p:nvGrpSpPr>
        <p:grpSpPr>
          <a:xfrm>
            <a:off x="5070475" y="3271838"/>
            <a:ext cx="2746376" cy="914400"/>
            <a:chOff x="5070475" y="3271838"/>
            <a:chExt cx="2746376" cy="914400"/>
          </a:xfrm>
        </p:grpSpPr>
        <p:sp>
          <p:nvSpPr>
            <p:cNvPr id="15" name="FREEFORM">
              <a:extLst>
                <a:ext uri="{FF2B5EF4-FFF2-40B4-BE49-F238E27FC236}">
                  <a16:creationId xmlns:a16="http://schemas.microsoft.com/office/drawing/2014/main" id="{EB4A3397-E401-427B-BF64-E97A721B2B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4038" y="3271838"/>
              <a:ext cx="912813" cy="911225"/>
            </a:xfrm>
            <a:custGeom>
              <a:avLst/>
              <a:gdLst>
                <a:gd name="T0" fmla="*/ 673 w 1066"/>
                <a:gd name="T1" fmla="*/ 380 h 1200"/>
                <a:gd name="T2" fmla="*/ 507 w 1066"/>
                <a:gd name="T3" fmla="*/ 379 h 1200"/>
                <a:gd name="T4" fmla="*/ 238 w 1066"/>
                <a:gd name="T5" fmla="*/ 824 h 1200"/>
                <a:gd name="T6" fmla="*/ 241 w 1066"/>
                <a:gd name="T7" fmla="*/ 839 h 1200"/>
                <a:gd name="T8" fmla="*/ 240 w 1066"/>
                <a:gd name="T9" fmla="*/ 840 h 1200"/>
                <a:gd name="T10" fmla="*/ 45 w 1066"/>
                <a:gd name="T11" fmla="*/ 1002 h 1200"/>
                <a:gd name="T12" fmla="*/ 7 w 1066"/>
                <a:gd name="T13" fmla="*/ 1200 h 1200"/>
                <a:gd name="T14" fmla="*/ 353 w 1066"/>
                <a:gd name="T15" fmla="*/ 1105 h 1200"/>
                <a:gd name="T16" fmla="*/ 1066 w 1066"/>
                <a:gd name="T17" fmla="*/ 911 h 1200"/>
                <a:gd name="T18" fmla="*/ 1066 w 1066"/>
                <a:gd name="T19" fmla="*/ 0 h 1200"/>
                <a:gd name="T20" fmla="*/ 1036 w 1066"/>
                <a:gd name="T21" fmla="*/ 7 h 1200"/>
                <a:gd name="T22" fmla="*/ 673 w 1066"/>
                <a:gd name="T23" fmla="*/ 380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6" h="1200">
                  <a:moveTo>
                    <a:pt x="673" y="380"/>
                  </a:moveTo>
                  <a:cubicBezTo>
                    <a:pt x="621" y="365"/>
                    <a:pt x="565" y="364"/>
                    <a:pt x="507" y="379"/>
                  </a:cubicBezTo>
                  <a:cubicBezTo>
                    <a:pt x="326" y="429"/>
                    <a:pt x="205" y="628"/>
                    <a:pt x="238" y="824"/>
                  </a:cubicBezTo>
                  <a:cubicBezTo>
                    <a:pt x="239" y="829"/>
                    <a:pt x="240" y="834"/>
                    <a:pt x="241" y="839"/>
                  </a:cubicBezTo>
                  <a:lnTo>
                    <a:pt x="240" y="840"/>
                  </a:lnTo>
                  <a:cubicBezTo>
                    <a:pt x="155" y="863"/>
                    <a:pt x="86" y="924"/>
                    <a:pt x="45" y="1002"/>
                  </a:cubicBezTo>
                  <a:cubicBezTo>
                    <a:pt x="14" y="1061"/>
                    <a:pt x="0" y="1130"/>
                    <a:pt x="7" y="1200"/>
                  </a:cubicBezTo>
                  <a:lnTo>
                    <a:pt x="353" y="1105"/>
                  </a:lnTo>
                  <a:lnTo>
                    <a:pt x="1066" y="911"/>
                  </a:lnTo>
                  <a:lnTo>
                    <a:pt x="1066" y="0"/>
                  </a:lnTo>
                  <a:cubicBezTo>
                    <a:pt x="1056" y="2"/>
                    <a:pt x="1046" y="4"/>
                    <a:pt x="1036" y="7"/>
                  </a:cubicBezTo>
                  <a:cubicBezTo>
                    <a:pt x="861" y="55"/>
                    <a:pt x="725" y="203"/>
                    <a:pt x="673" y="380"/>
                  </a:cubicBezTo>
                  <a:close/>
                </a:path>
              </a:pathLst>
            </a:custGeom>
            <a:solidFill>
              <a:srgbClr val="C8E8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">
              <a:extLst>
                <a:ext uri="{FF2B5EF4-FFF2-40B4-BE49-F238E27FC236}">
                  <a16:creationId xmlns:a16="http://schemas.microsoft.com/office/drawing/2014/main" id="{E46E2619-1CD4-482E-94E5-FE6723D9E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9275" y="3659188"/>
              <a:ext cx="917575" cy="527050"/>
            </a:xfrm>
            <a:custGeom>
              <a:avLst/>
              <a:gdLst>
                <a:gd name="T0" fmla="*/ 497 w 1071"/>
                <a:gd name="T1" fmla="*/ 267 h 695"/>
                <a:gd name="T2" fmla="*/ 335 w 1071"/>
                <a:gd name="T3" fmla="*/ 222 h 695"/>
                <a:gd name="T4" fmla="*/ 0 w 1071"/>
                <a:gd name="T5" fmla="*/ 585 h 695"/>
                <a:gd name="T6" fmla="*/ 0 w 1071"/>
                <a:gd name="T7" fmla="*/ 588 h 695"/>
                <a:gd name="T8" fmla="*/ 98 w 1071"/>
                <a:gd name="T9" fmla="*/ 695 h 695"/>
                <a:gd name="T10" fmla="*/ 1071 w 1071"/>
                <a:gd name="T11" fmla="*/ 695 h 695"/>
                <a:gd name="T12" fmla="*/ 1071 w 1071"/>
                <a:gd name="T13" fmla="*/ 29 h 695"/>
                <a:gd name="T14" fmla="*/ 913 w 1071"/>
                <a:gd name="T15" fmla="*/ 0 h 695"/>
                <a:gd name="T16" fmla="*/ 497 w 1071"/>
                <a:gd name="T17" fmla="*/ 267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1" h="695">
                  <a:moveTo>
                    <a:pt x="497" y="267"/>
                  </a:moveTo>
                  <a:cubicBezTo>
                    <a:pt x="449" y="239"/>
                    <a:pt x="394" y="222"/>
                    <a:pt x="335" y="222"/>
                  </a:cubicBezTo>
                  <a:cubicBezTo>
                    <a:pt x="150" y="222"/>
                    <a:pt x="0" y="385"/>
                    <a:pt x="0" y="585"/>
                  </a:cubicBezTo>
                  <a:cubicBezTo>
                    <a:pt x="0" y="586"/>
                    <a:pt x="0" y="587"/>
                    <a:pt x="0" y="588"/>
                  </a:cubicBezTo>
                  <a:cubicBezTo>
                    <a:pt x="37" y="619"/>
                    <a:pt x="70" y="655"/>
                    <a:pt x="98" y="695"/>
                  </a:cubicBezTo>
                  <a:lnTo>
                    <a:pt x="1071" y="695"/>
                  </a:lnTo>
                  <a:lnTo>
                    <a:pt x="1071" y="29"/>
                  </a:lnTo>
                  <a:cubicBezTo>
                    <a:pt x="1022" y="10"/>
                    <a:pt x="969" y="0"/>
                    <a:pt x="913" y="0"/>
                  </a:cubicBezTo>
                  <a:cubicBezTo>
                    <a:pt x="734" y="0"/>
                    <a:pt x="577" y="108"/>
                    <a:pt x="497" y="26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">
              <a:extLst>
                <a:ext uri="{FF2B5EF4-FFF2-40B4-BE49-F238E27FC236}">
                  <a16:creationId xmlns:a16="http://schemas.microsoft.com/office/drawing/2014/main" id="{9527C3B4-BC04-4A28-A0DF-B3AEC6334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9025" y="3992563"/>
              <a:ext cx="814388" cy="193675"/>
            </a:xfrm>
            <a:custGeom>
              <a:avLst/>
              <a:gdLst>
                <a:gd name="T0" fmla="*/ 854 w 952"/>
                <a:gd name="T1" fmla="*/ 149 h 256"/>
                <a:gd name="T2" fmla="*/ 690 w 952"/>
                <a:gd name="T3" fmla="*/ 57 h 256"/>
                <a:gd name="T4" fmla="*/ 235 w 952"/>
                <a:gd name="T5" fmla="*/ 183 h 256"/>
                <a:gd name="T6" fmla="*/ 87 w 952"/>
                <a:gd name="T7" fmla="*/ 88 h 256"/>
                <a:gd name="T8" fmla="*/ 0 w 952"/>
                <a:gd name="T9" fmla="*/ 72 h 256"/>
                <a:gd name="T10" fmla="*/ 69 w 952"/>
                <a:gd name="T11" fmla="*/ 256 h 256"/>
                <a:gd name="T12" fmla="*/ 648 w 952"/>
                <a:gd name="T13" fmla="*/ 256 h 256"/>
                <a:gd name="T14" fmla="*/ 952 w 952"/>
                <a:gd name="T15" fmla="*/ 256 h 256"/>
                <a:gd name="T16" fmla="*/ 854 w 952"/>
                <a:gd name="T17" fmla="*/ 149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2" h="256">
                  <a:moveTo>
                    <a:pt x="854" y="149"/>
                  </a:moveTo>
                  <a:cubicBezTo>
                    <a:pt x="806" y="109"/>
                    <a:pt x="750" y="77"/>
                    <a:pt x="690" y="57"/>
                  </a:cubicBezTo>
                  <a:cubicBezTo>
                    <a:pt x="516" y="0"/>
                    <a:pt x="344" y="55"/>
                    <a:pt x="235" y="183"/>
                  </a:cubicBezTo>
                  <a:cubicBezTo>
                    <a:pt x="194" y="140"/>
                    <a:pt x="144" y="107"/>
                    <a:pt x="87" y="88"/>
                  </a:cubicBezTo>
                  <a:cubicBezTo>
                    <a:pt x="58" y="79"/>
                    <a:pt x="29" y="73"/>
                    <a:pt x="0" y="72"/>
                  </a:cubicBezTo>
                  <a:cubicBezTo>
                    <a:pt x="40" y="122"/>
                    <a:pt x="65" y="186"/>
                    <a:pt x="69" y="256"/>
                  </a:cubicBezTo>
                  <a:lnTo>
                    <a:pt x="648" y="256"/>
                  </a:lnTo>
                  <a:lnTo>
                    <a:pt x="952" y="256"/>
                  </a:lnTo>
                  <a:cubicBezTo>
                    <a:pt x="924" y="216"/>
                    <a:pt x="891" y="180"/>
                    <a:pt x="854" y="149"/>
                  </a:cubicBezTo>
                  <a:close/>
                </a:path>
              </a:pathLst>
            </a:custGeom>
            <a:solidFill>
              <a:srgbClr val="C8E8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">
              <a:extLst>
                <a:ext uri="{FF2B5EF4-FFF2-40B4-BE49-F238E27FC236}">
                  <a16:creationId xmlns:a16="http://schemas.microsoft.com/office/drawing/2014/main" id="{0D96CA74-C6C8-4363-8BCE-D3892EC1C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0475" y="3509963"/>
              <a:ext cx="1157288" cy="676275"/>
            </a:xfrm>
            <a:custGeom>
              <a:avLst/>
              <a:gdLst>
                <a:gd name="T0" fmla="*/ 1283 w 1352"/>
                <a:gd name="T1" fmla="*/ 708 h 892"/>
                <a:gd name="T2" fmla="*/ 1066 w 1352"/>
                <a:gd name="T3" fmla="*/ 601 h 892"/>
                <a:gd name="T4" fmla="*/ 1065 w 1352"/>
                <a:gd name="T5" fmla="*/ 601 h 892"/>
                <a:gd name="T6" fmla="*/ 1066 w 1352"/>
                <a:gd name="T7" fmla="*/ 586 h 892"/>
                <a:gd name="T8" fmla="*/ 730 w 1352"/>
                <a:gd name="T9" fmla="*/ 223 h 892"/>
                <a:gd name="T10" fmla="*/ 568 w 1352"/>
                <a:gd name="T11" fmla="*/ 268 h 892"/>
                <a:gd name="T12" fmla="*/ 152 w 1352"/>
                <a:gd name="T13" fmla="*/ 0 h 892"/>
                <a:gd name="T14" fmla="*/ 0 w 1352"/>
                <a:gd name="T15" fmla="*/ 27 h 892"/>
                <a:gd name="T16" fmla="*/ 0 w 1352"/>
                <a:gd name="T17" fmla="*/ 892 h 892"/>
                <a:gd name="T18" fmla="*/ 999 w 1352"/>
                <a:gd name="T19" fmla="*/ 892 h 892"/>
                <a:gd name="T20" fmla="*/ 1352 w 1352"/>
                <a:gd name="T21" fmla="*/ 892 h 892"/>
                <a:gd name="T22" fmla="*/ 1283 w 1352"/>
                <a:gd name="T23" fmla="*/ 708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52" h="892">
                  <a:moveTo>
                    <a:pt x="1283" y="708"/>
                  </a:moveTo>
                  <a:cubicBezTo>
                    <a:pt x="1231" y="643"/>
                    <a:pt x="1153" y="601"/>
                    <a:pt x="1066" y="601"/>
                  </a:cubicBezTo>
                  <a:lnTo>
                    <a:pt x="1065" y="601"/>
                  </a:lnTo>
                  <a:cubicBezTo>
                    <a:pt x="1066" y="596"/>
                    <a:pt x="1066" y="591"/>
                    <a:pt x="1066" y="586"/>
                  </a:cubicBezTo>
                  <a:cubicBezTo>
                    <a:pt x="1066" y="385"/>
                    <a:pt x="915" y="223"/>
                    <a:pt x="730" y="223"/>
                  </a:cubicBezTo>
                  <a:cubicBezTo>
                    <a:pt x="671" y="223"/>
                    <a:pt x="616" y="239"/>
                    <a:pt x="568" y="268"/>
                  </a:cubicBezTo>
                  <a:cubicBezTo>
                    <a:pt x="488" y="108"/>
                    <a:pt x="332" y="0"/>
                    <a:pt x="152" y="0"/>
                  </a:cubicBezTo>
                  <a:cubicBezTo>
                    <a:pt x="99" y="0"/>
                    <a:pt x="48" y="9"/>
                    <a:pt x="0" y="27"/>
                  </a:cubicBezTo>
                  <a:lnTo>
                    <a:pt x="0" y="892"/>
                  </a:lnTo>
                  <a:lnTo>
                    <a:pt x="999" y="892"/>
                  </a:lnTo>
                  <a:lnTo>
                    <a:pt x="1352" y="892"/>
                  </a:lnTo>
                  <a:cubicBezTo>
                    <a:pt x="1348" y="822"/>
                    <a:pt x="1323" y="758"/>
                    <a:pt x="1283" y="708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">
              <a:extLst>
                <a:ext uri="{FF2B5EF4-FFF2-40B4-BE49-F238E27FC236}">
                  <a16:creationId xmlns:a16="http://schemas.microsoft.com/office/drawing/2014/main" id="{B3AC8780-E8A0-414B-860B-04A72FF5D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0475" y="3829050"/>
              <a:ext cx="882650" cy="357188"/>
            </a:xfrm>
            <a:custGeom>
              <a:avLst/>
              <a:gdLst>
                <a:gd name="T0" fmla="*/ 955 w 1031"/>
                <a:gd name="T1" fmla="*/ 373 h 470"/>
                <a:gd name="T2" fmla="*/ 725 w 1031"/>
                <a:gd name="T3" fmla="*/ 328 h 470"/>
                <a:gd name="T4" fmla="*/ 724 w 1031"/>
                <a:gd name="T5" fmla="*/ 328 h 470"/>
                <a:gd name="T6" fmla="*/ 722 w 1031"/>
                <a:gd name="T7" fmla="*/ 313 h 470"/>
                <a:gd name="T8" fmla="*/ 333 w 1031"/>
                <a:gd name="T9" fmla="*/ 52 h 470"/>
                <a:gd name="T10" fmla="*/ 182 w 1031"/>
                <a:gd name="T11" fmla="*/ 140 h 470"/>
                <a:gd name="T12" fmla="*/ 0 w 1031"/>
                <a:gd name="T13" fmla="*/ 5 h 470"/>
                <a:gd name="T14" fmla="*/ 0 w 1031"/>
                <a:gd name="T15" fmla="*/ 470 h 470"/>
                <a:gd name="T16" fmla="*/ 1031 w 1031"/>
                <a:gd name="T17" fmla="*/ 470 h 470"/>
                <a:gd name="T18" fmla="*/ 955 w 1031"/>
                <a:gd name="T19" fmla="*/ 373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1" h="470">
                  <a:moveTo>
                    <a:pt x="955" y="373"/>
                  </a:moveTo>
                  <a:cubicBezTo>
                    <a:pt x="892" y="323"/>
                    <a:pt x="810" y="304"/>
                    <a:pt x="725" y="328"/>
                  </a:cubicBezTo>
                  <a:lnTo>
                    <a:pt x="724" y="328"/>
                  </a:lnTo>
                  <a:cubicBezTo>
                    <a:pt x="723" y="323"/>
                    <a:pt x="723" y="318"/>
                    <a:pt x="722" y="313"/>
                  </a:cubicBezTo>
                  <a:cubicBezTo>
                    <a:pt x="688" y="117"/>
                    <a:pt x="514" y="0"/>
                    <a:pt x="333" y="52"/>
                  </a:cubicBezTo>
                  <a:cubicBezTo>
                    <a:pt x="276" y="68"/>
                    <a:pt x="225" y="99"/>
                    <a:pt x="182" y="140"/>
                  </a:cubicBezTo>
                  <a:cubicBezTo>
                    <a:pt x="134" y="78"/>
                    <a:pt x="71" y="32"/>
                    <a:pt x="0" y="5"/>
                  </a:cubicBezTo>
                  <a:lnTo>
                    <a:pt x="0" y="470"/>
                  </a:lnTo>
                  <a:lnTo>
                    <a:pt x="1031" y="470"/>
                  </a:lnTo>
                  <a:cubicBezTo>
                    <a:pt x="1013" y="431"/>
                    <a:pt x="986" y="398"/>
                    <a:pt x="955" y="373"/>
                  </a:cubicBezTo>
                  <a:close/>
                </a:path>
              </a:pathLst>
            </a:custGeom>
            <a:solidFill>
              <a:srgbClr val="C8E8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45" name="GROUP">
            <a:extLst>
              <a:ext uri="{FF2B5EF4-FFF2-40B4-BE49-F238E27FC236}">
                <a16:creationId xmlns:a16="http://schemas.microsoft.com/office/drawing/2014/main" id="{84F3E064-B467-48FE-9D2F-DC079ED03C8E}"/>
              </a:ext>
            </a:extLst>
          </p:cNvPr>
          <p:cNvGrpSpPr/>
          <p:nvPr/>
        </p:nvGrpSpPr>
        <p:grpSpPr>
          <a:xfrm>
            <a:off x="5511800" y="482600"/>
            <a:ext cx="1882850" cy="5522125"/>
            <a:chOff x="5511800" y="482600"/>
            <a:chExt cx="1882850" cy="5522125"/>
          </a:xfrm>
        </p:grpSpPr>
        <p:grpSp>
          <p:nvGrpSpPr>
            <p:cNvPr id="1643" name="Group 1642">
              <a:extLst>
                <a:ext uri="{FF2B5EF4-FFF2-40B4-BE49-F238E27FC236}">
                  <a16:creationId xmlns:a16="http://schemas.microsoft.com/office/drawing/2014/main" id="{E5E417B0-22FE-4A39-AAD9-9C206A5552EE}"/>
                </a:ext>
              </a:extLst>
            </p:cNvPr>
            <p:cNvGrpSpPr/>
            <p:nvPr/>
          </p:nvGrpSpPr>
          <p:grpSpPr>
            <a:xfrm>
              <a:off x="5913438" y="482600"/>
              <a:ext cx="1103313" cy="2230438"/>
              <a:chOff x="5913438" y="482600"/>
              <a:chExt cx="1103313" cy="2230438"/>
            </a:xfrm>
          </p:grpSpPr>
          <p:sp>
            <p:nvSpPr>
              <p:cNvPr id="20" name="FREEFORM">
                <a:extLst>
                  <a:ext uri="{FF2B5EF4-FFF2-40B4-BE49-F238E27FC236}">
                    <a16:creationId xmlns:a16="http://schemas.microsoft.com/office/drawing/2014/main" id="{515CF275-42A1-4251-A054-30B90386F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15063" y="2020888"/>
                <a:ext cx="501650" cy="692150"/>
              </a:xfrm>
              <a:custGeom>
                <a:avLst/>
                <a:gdLst>
                  <a:gd name="T0" fmla="*/ 588 w 588"/>
                  <a:gd name="T1" fmla="*/ 265 h 912"/>
                  <a:gd name="T2" fmla="*/ 294 w 588"/>
                  <a:gd name="T3" fmla="*/ 912 h 912"/>
                  <a:gd name="T4" fmla="*/ 0 w 588"/>
                  <a:gd name="T5" fmla="*/ 265 h 912"/>
                  <a:gd name="T6" fmla="*/ 294 w 588"/>
                  <a:gd name="T7" fmla="*/ 0 h 912"/>
                  <a:gd name="T8" fmla="*/ 588 w 588"/>
                  <a:gd name="T9" fmla="*/ 265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8" h="912">
                    <a:moveTo>
                      <a:pt x="588" y="265"/>
                    </a:moveTo>
                    <a:cubicBezTo>
                      <a:pt x="588" y="472"/>
                      <a:pt x="294" y="912"/>
                      <a:pt x="294" y="912"/>
                    </a:cubicBezTo>
                    <a:cubicBezTo>
                      <a:pt x="294" y="912"/>
                      <a:pt x="0" y="472"/>
                      <a:pt x="0" y="265"/>
                    </a:cubicBezTo>
                    <a:cubicBezTo>
                      <a:pt x="0" y="57"/>
                      <a:pt x="132" y="0"/>
                      <a:pt x="294" y="0"/>
                    </a:cubicBezTo>
                    <a:cubicBezTo>
                      <a:pt x="456" y="0"/>
                      <a:pt x="588" y="57"/>
                      <a:pt x="588" y="265"/>
                    </a:cubicBezTo>
                    <a:close/>
                  </a:path>
                </a:pathLst>
              </a:custGeom>
              <a:solidFill>
                <a:srgbClr val="F17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">
                <a:extLst>
                  <a:ext uri="{FF2B5EF4-FFF2-40B4-BE49-F238E27FC236}">
                    <a16:creationId xmlns:a16="http://schemas.microsoft.com/office/drawing/2014/main" id="{08C828E5-3C99-4C8E-A044-6399E754AD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2850" y="2052638"/>
                <a:ext cx="346075" cy="515938"/>
              </a:xfrm>
              <a:custGeom>
                <a:avLst/>
                <a:gdLst>
                  <a:gd name="T0" fmla="*/ 406 w 406"/>
                  <a:gd name="T1" fmla="*/ 183 h 679"/>
                  <a:gd name="T2" fmla="*/ 203 w 406"/>
                  <a:gd name="T3" fmla="*/ 679 h 679"/>
                  <a:gd name="T4" fmla="*/ 0 w 406"/>
                  <a:gd name="T5" fmla="*/ 183 h 679"/>
                  <a:gd name="T6" fmla="*/ 203 w 406"/>
                  <a:gd name="T7" fmla="*/ 0 h 679"/>
                  <a:gd name="T8" fmla="*/ 406 w 406"/>
                  <a:gd name="T9" fmla="*/ 183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6" h="679">
                    <a:moveTo>
                      <a:pt x="406" y="183"/>
                    </a:moveTo>
                    <a:cubicBezTo>
                      <a:pt x="406" y="326"/>
                      <a:pt x="203" y="679"/>
                      <a:pt x="203" y="679"/>
                    </a:cubicBezTo>
                    <a:cubicBezTo>
                      <a:pt x="203" y="679"/>
                      <a:pt x="0" y="326"/>
                      <a:pt x="0" y="183"/>
                    </a:cubicBezTo>
                    <a:cubicBezTo>
                      <a:pt x="0" y="40"/>
                      <a:pt x="91" y="0"/>
                      <a:pt x="203" y="0"/>
                    </a:cubicBezTo>
                    <a:cubicBezTo>
                      <a:pt x="315" y="0"/>
                      <a:pt x="406" y="40"/>
                      <a:pt x="406" y="183"/>
                    </a:cubicBezTo>
                    <a:close/>
                  </a:path>
                </a:pathLst>
              </a:custGeom>
              <a:solidFill>
                <a:srgbClr val="EEB3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">
                <a:extLst>
                  <a:ext uri="{FF2B5EF4-FFF2-40B4-BE49-F238E27FC236}">
                    <a16:creationId xmlns:a16="http://schemas.microsoft.com/office/drawing/2014/main" id="{196425A9-AA1B-455D-A4AD-C5F6690FD4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2058988"/>
                <a:ext cx="201613" cy="349250"/>
              </a:xfrm>
              <a:custGeom>
                <a:avLst/>
                <a:gdLst>
                  <a:gd name="T0" fmla="*/ 235 w 235"/>
                  <a:gd name="T1" fmla="*/ 105 h 460"/>
                  <a:gd name="T2" fmla="*/ 117 w 235"/>
                  <a:gd name="T3" fmla="*/ 460 h 460"/>
                  <a:gd name="T4" fmla="*/ 0 w 235"/>
                  <a:gd name="T5" fmla="*/ 105 h 460"/>
                  <a:gd name="T6" fmla="*/ 117 w 235"/>
                  <a:gd name="T7" fmla="*/ 0 h 460"/>
                  <a:gd name="T8" fmla="*/ 235 w 235"/>
                  <a:gd name="T9" fmla="*/ 105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460">
                    <a:moveTo>
                      <a:pt x="235" y="105"/>
                    </a:moveTo>
                    <a:cubicBezTo>
                      <a:pt x="235" y="188"/>
                      <a:pt x="117" y="460"/>
                      <a:pt x="117" y="460"/>
                    </a:cubicBezTo>
                    <a:cubicBezTo>
                      <a:pt x="117" y="460"/>
                      <a:pt x="0" y="188"/>
                      <a:pt x="0" y="105"/>
                    </a:cubicBezTo>
                    <a:cubicBezTo>
                      <a:pt x="0" y="22"/>
                      <a:pt x="52" y="0"/>
                      <a:pt x="117" y="0"/>
                    </a:cubicBezTo>
                    <a:cubicBezTo>
                      <a:pt x="182" y="0"/>
                      <a:pt x="235" y="22"/>
                      <a:pt x="235" y="105"/>
                    </a:cubicBezTo>
                    <a:close/>
                  </a:path>
                </a:pathLst>
              </a:custGeom>
              <a:solidFill>
                <a:srgbClr val="F5CA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">
                <a:extLst>
                  <a:ext uri="{FF2B5EF4-FFF2-40B4-BE49-F238E27FC236}">
                    <a16:creationId xmlns:a16="http://schemas.microsoft.com/office/drawing/2014/main" id="{AC6F4B82-DF1D-4107-9A26-4A6D082A00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13438" y="1658938"/>
                <a:ext cx="347663" cy="549275"/>
              </a:xfrm>
              <a:custGeom>
                <a:avLst/>
                <a:gdLst>
                  <a:gd name="T0" fmla="*/ 405 w 405"/>
                  <a:gd name="T1" fmla="*/ 0 h 724"/>
                  <a:gd name="T2" fmla="*/ 0 w 405"/>
                  <a:gd name="T3" fmla="*/ 673 h 724"/>
                  <a:gd name="T4" fmla="*/ 66 w 405"/>
                  <a:gd name="T5" fmla="*/ 663 h 724"/>
                  <a:gd name="T6" fmla="*/ 400 w 405"/>
                  <a:gd name="T7" fmla="*/ 436 h 724"/>
                  <a:gd name="T8" fmla="*/ 405 w 405"/>
                  <a:gd name="T9" fmla="*/ 0 h 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5" h="724">
                    <a:moveTo>
                      <a:pt x="405" y="0"/>
                    </a:moveTo>
                    <a:cubicBezTo>
                      <a:pt x="405" y="0"/>
                      <a:pt x="0" y="213"/>
                      <a:pt x="0" y="673"/>
                    </a:cubicBezTo>
                    <a:cubicBezTo>
                      <a:pt x="0" y="673"/>
                      <a:pt x="26" y="724"/>
                      <a:pt x="66" y="663"/>
                    </a:cubicBezTo>
                    <a:cubicBezTo>
                      <a:pt x="107" y="603"/>
                      <a:pt x="142" y="436"/>
                      <a:pt x="400" y="436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rgbClr val="FFE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">
                <a:extLst>
                  <a:ext uri="{FF2B5EF4-FFF2-40B4-BE49-F238E27FC236}">
                    <a16:creationId xmlns:a16="http://schemas.microsoft.com/office/drawing/2014/main" id="{435F6571-3A94-4639-ACE1-BBC73C5B3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9088" y="1658938"/>
                <a:ext cx="347663" cy="549275"/>
              </a:xfrm>
              <a:custGeom>
                <a:avLst/>
                <a:gdLst>
                  <a:gd name="T0" fmla="*/ 0 w 405"/>
                  <a:gd name="T1" fmla="*/ 0 h 724"/>
                  <a:gd name="T2" fmla="*/ 405 w 405"/>
                  <a:gd name="T3" fmla="*/ 673 h 724"/>
                  <a:gd name="T4" fmla="*/ 339 w 405"/>
                  <a:gd name="T5" fmla="*/ 663 h 724"/>
                  <a:gd name="T6" fmla="*/ 5 w 405"/>
                  <a:gd name="T7" fmla="*/ 436 h 724"/>
                  <a:gd name="T8" fmla="*/ 0 w 405"/>
                  <a:gd name="T9" fmla="*/ 0 h 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5" h="724">
                    <a:moveTo>
                      <a:pt x="0" y="0"/>
                    </a:moveTo>
                    <a:cubicBezTo>
                      <a:pt x="0" y="0"/>
                      <a:pt x="405" y="213"/>
                      <a:pt x="405" y="673"/>
                    </a:cubicBezTo>
                    <a:cubicBezTo>
                      <a:pt x="405" y="673"/>
                      <a:pt x="379" y="724"/>
                      <a:pt x="339" y="663"/>
                    </a:cubicBezTo>
                    <a:cubicBezTo>
                      <a:pt x="298" y="603"/>
                      <a:pt x="263" y="436"/>
                      <a:pt x="5" y="43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C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">
                <a:extLst>
                  <a:ext uri="{FF2B5EF4-FFF2-40B4-BE49-F238E27FC236}">
                    <a16:creationId xmlns:a16="http://schemas.microsoft.com/office/drawing/2014/main" id="{1DB69068-7806-4B0E-9DD8-625534E8C7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4300" y="923925"/>
                <a:ext cx="385763" cy="1100138"/>
              </a:xfrm>
              <a:custGeom>
                <a:avLst/>
                <a:gdLst>
                  <a:gd name="T0" fmla="*/ 450 w 450"/>
                  <a:gd name="T1" fmla="*/ 521 h 1450"/>
                  <a:gd name="T2" fmla="*/ 370 w 450"/>
                  <a:gd name="T3" fmla="*/ 0 h 1450"/>
                  <a:gd name="T4" fmla="*/ 0 w 450"/>
                  <a:gd name="T5" fmla="*/ 0 h 1450"/>
                  <a:gd name="T6" fmla="*/ 0 w 450"/>
                  <a:gd name="T7" fmla="*/ 157 h 1450"/>
                  <a:gd name="T8" fmla="*/ 248 w 450"/>
                  <a:gd name="T9" fmla="*/ 405 h 1450"/>
                  <a:gd name="T10" fmla="*/ 0 w 450"/>
                  <a:gd name="T11" fmla="*/ 653 h 1450"/>
                  <a:gd name="T12" fmla="*/ 0 w 450"/>
                  <a:gd name="T13" fmla="*/ 1450 h 1450"/>
                  <a:gd name="T14" fmla="*/ 242 w 450"/>
                  <a:gd name="T15" fmla="*/ 1450 h 1450"/>
                  <a:gd name="T16" fmla="*/ 450 w 450"/>
                  <a:gd name="T17" fmla="*/ 521 h 1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0" h="1450">
                    <a:moveTo>
                      <a:pt x="450" y="521"/>
                    </a:moveTo>
                    <a:cubicBezTo>
                      <a:pt x="450" y="332"/>
                      <a:pt x="418" y="155"/>
                      <a:pt x="370" y="0"/>
                    </a:cubicBezTo>
                    <a:lnTo>
                      <a:pt x="0" y="0"/>
                    </a:lnTo>
                    <a:lnTo>
                      <a:pt x="0" y="157"/>
                    </a:lnTo>
                    <a:cubicBezTo>
                      <a:pt x="137" y="157"/>
                      <a:pt x="248" y="268"/>
                      <a:pt x="248" y="405"/>
                    </a:cubicBezTo>
                    <a:cubicBezTo>
                      <a:pt x="248" y="542"/>
                      <a:pt x="137" y="653"/>
                      <a:pt x="0" y="653"/>
                    </a:cubicBezTo>
                    <a:lnTo>
                      <a:pt x="0" y="1450"/>
                    </a:lnTo>
                    <a:lnTo>
                      <a:pt x="242" y="1450"/>
                    </a:lnTo>
                    <a:cubicBezTo>
                      <a:pt x="367" y="1254"/>
                      <a:pt x="450" y="911"/>
                      <a:pt x="450" y="521"/>
                    </a:cubicBezTo>
                    <a:close/>
                  </a:path>
                </a:pathLst>
              </a:custGeom>
              <a:solidFill>
                <a:srgbClr val="0937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">
                <a:extLst>
                  <a:ext uri="{FF2B5EF4-FFF2-40B4-BE49-F238E27FC236}">
                    <a16:creationId xmlns:a16="http://schemas.microsoft.com/office/drawing/2014/main" id="{553ADD3B-8D2F-444A-807D-318A44CEC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80125" y="923925"/>
                <a:ext cx="384175" cy="1100138"/>
              </a:xfrm>
              <a:custGeom>
                <a:avLst/>
                <a:gdLst>
                  <a:gd name="T0" fmla="*/ 201 w 449"/>
                  <a:gd name="T1" fmla="*/ 405 h 1450"/>
                  <a:gd name="T2" fmla="*/ 449 w 449"/>
                  <a:gd name="T3" fmla="*/ 157 h 1450"/>
                  <a:gd name="T4" fmla="*/ 449 w 449"/>
                  <a:gd name="T5" fmla="*/ 0 h 1450"/>
                  <a:gd name="T6" fmla="*/ 79 w 449"/>
                  <a:gd name="T7" fmla="*/ 0 h 1450"/>
                  <a:gd name="T8" fmla="*/ 0 w 449"/>
                  <a:gd name="T9" fmla="*/ 521 h 1450"/>
                  <a:gd name="T10" fmla="*/ 207 w 449"/>
                  <a:gd name="T11" fmla="*/ 1450 h 1450"/>
                  <a:gd name="T12" fmla="*/ 449 w 449"/>
                  <a:gd name="T13" fmla="*/ 1450 h 1450"/>
                  <a:gd name="T14" fmla="*/ 449 w 449"/>
                  <a:gd name="T15" fmla="*/ 653 h 1450"/>
                  <a:gd name="T16" fmla="*/ 201 w 449"/>
                  <a:gd name="T17" fmla="*/ 405 h 1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9" h="1450">
                    <a:moveTo>
                      <a:pt x="201" y="405"/>
                    </a:moveTo>
                    <a:cubicBezTo>
                      <a:pt x="201" y="268"/>
                      <a:pt x="312" y="157"/>
                      <a:pt x="449" y="157"/>
                    </a:cubicBezTo>
                    <a:lnTo>
                      <a:pt x="449" y="0"/>
                    </a:lnTo>
                    <a:lnTo>
                      <a:pt x="79" y="0"/>
                    </a:lnTo>
                    <a:cubicBezTo>
                      <a:pt x="31" y="155"/>
                      <a:pt x="0" y="332"/>
                      <a:pt x="0" y="521"/>
                    </a:cubicBezTo>
                    <a:cubicBezTo>
                      <a:pt x="0" y="911"/>
                      <a:pt x="82" y="1254"/>
                      <a:pt x="207" y="1450"/>
                    </a:cubicBezTo>
                    <a:lnTo>
                      <a:pt x="449" y="1450"/>
                    </a:lnTo>
                    <a:lnTo>
                      <a:pt x="449" y="653"/>
                    </a:lnTo>
                    <a:cubicBezTo>
                      <a:pt x="312" y="653"/>
                      <a:pt x="201" y="542"/>
                      <a:pt x="201" y="405"/>
                    </a:cubicBezTo>
                    <a:close/>
                  </a:path>
                </a:pathLst>
              </a:custGeom>
              <a:solidFill>
                <a:srgbClr val="1758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">
                <a:extLst>
                  <a:ext uri="{FF2B5EF4-FFF2-40B4-BE49-F238E27FC236}">
                    <a16:creationId xmlns:a16="http://schemas.microsoft.com/office/drawing/2014/main" id="{A496A045-1AF6-44DE-BFA8-CD68D9098C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1575" y="2025650"/>
                <a:ext cx="212725" cy="57150"/>
              </a:xfrm>
              <a:custGeom>
                <a:avLst/>
                <a:gdLst>
                  <a:gd name="T0" fmla="*/ 11 w 250"/>
                  <a:gd name="T1" fmla="*/ 0 h 75"/>
                  <a:gd name="T2" fmla="*/ 0 w 250"/>
                  <a:gd name="T3" fmla="*/ 11 h 75"/>
                  <a:gd name="T4" fmla="*/ 0 w 250"/>
                  <a:gd name="T5" fmla="*/ 64 h 75"/>
                  <a:gd name="T6" fmla="*/ 11 w 250"/>
                  <a:gd name="T7" fmla="*/ 75 h 75"/>
                  <a:gd name="T8" fmla="*/ 250 w 250"/>
                  <a:gd name="T9" fmla="*/ 75 h 75"/>
                  <a:gd name="T10" fmla="*/ 250 w 250"/>
                  <a:gd name="T11" fmla="*/ 0 h 75"/>
                  <a:gd name="T12" fmla="*/ 11 w 250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0" h="75">
                    <a:moveTo>
                      <a:pt x="11" y="0"/>
                    </a:moveTo>
                    <a:cubicBezTo>
                      <a:pt x="5" y="0"/>
                      <a:pt x="0" y="5"/>
                      <a:pt x="0" y="11"/>
                    </a:cubicBezTo>
                    <a:lnTo>
                      <a:pt x="0" y="64"/>
                    </a:lnTo>
                    <a:cubicBezTo>
                      <a:pt x="0" y="70"/>
                      <a:pt x="5" y="75"/>
                      <a:pt x="11" y="75"/>
                    </a:cubicBezTo>
                    <a:lnTo>
                      <a:pt x="250" y="75"/>
                    </a:lnTo>
                    <a:lnTo>
                      <a:pt x="25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FFE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">
                <a:extLst>
                  <a:ext uri="{FF2B5EF4-FFF2-40B4-BE49-F238E27FC236}">
                    <a16:creationId xmlns:a16="http://schemas.microsoft.com/office/drawing/2014/main" id="{99BA2A1A-B6AA-432F-B09C-A5A5ABEC71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4300" y="2025650"/>
                <a:ext cx="214313" cy="57150"/>
              </a:xfrm>
              <a:custGeom>
                <a:avLst/>
                <a:gdLst>
                  <a:gd name="T0" fmla="*/ 239 w 250"/>
                  <a:gd name="T1" fmla="*/ 0 h 75"/>
                  <a:gd name="T2" fmla="*/ 0 w 250"/>
                  <a:gd name="T3" fmla="*/ 0 h 75"/>
                  <a:gd name="T4" fmla="*/ 0 w 250"/>
                  <a:gd name="T5" fmla="*/ 75 h 75"/>
                  <a:gd name="T6" fmla="*/ 239 w 250"/>
                  <a:gd name="T7" fmla="*/ 75 h 75"/>
                  <a:gd name="T8" fmla="*/ 250 w 250"/>
                  <a:gd name="T9" fmla="*/ 64 h 75"/>
                  <a:gd name="T10" fmla="*/ 250 w 250"/>
                  <a:gd name="T11" fmla="*/ 11 h 75"/>
                  <a:gd name="T12" fmla="*/ 239 w 250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0" h="75">
                    <a:moveTo>
                      <a:pt x="239" y="0"/>
                    </a:moveTo>
                    <a:lnTo>
                      <a:pt x="0" y="0"/>
                    </a:lnTo>
                    <a:lnTo>
                      <a:pt x="0" y="75"/>
                    </a:lnTo>
                    <a:lnTo>
                      <a:pt x="239" y="75"/>
                    </a:lnTo>
                    <a:cubicBezTo>
                      <a:pt x="245" y="75"/>
                      <a:pt x="250" y="70"/>
                      <a:pt x="250" y="64"/>
                    </a:cubicBezTo>
                    <a:lnTo>
                      <a:pt x="250" y="11"/>
                    </a:lnTo>
                    <a:cubicBezTo>
                      <a:pt x="250" y="5"/>
                      <a:pt x="245" y="0"/>
                      <a:pt x="239" y="0"/>
                    </a:cubicBezTo>
                    <a:close/>
                  </a:path>
                </a:pathLst>
              </a:custGeom>
              <a:solidFill>
                <a:srgbClr val="FC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">
                <a:extLst>
                  <a:ext uri="{FF2B5EF4-FFF2-40B4-BE49-F238E27FC236}">
                    <a16:creationId xmlns:a16="http://schemas.microsoft.com/office/drawing/2014/main" id="{D0A998E1-1F8E-43AC-B95B-560A52DA9D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4300" y="1042988"/>
                <a:ext cx="212725" cy="376238"/>
              </a:xfrm>
              <a:custGeom>
                <a:avLst/>
                <a:gdLst>
                  <a:gd name="T0" fmla="*/ 170 w 248"/>
                  <a:gd name="T1" fmla="*/ 248 h 496"/>
                  <a:gd name="T2" fmla="*/ 0 w 248"/>
                  <a:gd name="T3" fmla="*/ 418 h 496"/>
                  <a:gd name="T4" fmla="*/ 0 w 248"/>
                  <a:gd name="T5" fmla="*/ 496 h 496"/>
                  <a:gd name="T6" fmla="*/ 248 w 248"/>
                  <a:gd name="T7" fmla="*/ 248 h 496"/>
                  <a:gd name="T8" fmla="*/ 0 w 248"/>
                  <a:gd name="T9" fmla="*/ 0 h 496"/>
                  <a:gd name="T10" fmla="*/ 0 w 248"/>
                  <a:gd name="T11" fmla="*/ 78 h 496"/>
                  <a:gd name="T12" fmla="*/ 170 w 248"/>
                  <a:gd name="T13" fmla="*/ 248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496">
                    <a:moveTo>
                      <a:pt x="170" y="248"/>
                    </a:moveTo>
                    <a:cubicBezTo>
                      <a:pt x="170" y="342"/>
                      <a:pt x="94" y="418"/>
                      <a:pt x="0" y="418"/>
                    </a:cubicBezTo>
                    <a:lnTo>
                      <a:pt x="0" y="496"/>
                    </a:lnTo>
                    <a:cubicBezTo>
                      <a:pt x="137" y="496"/>
                      <a:pt x="248" y="385"/>
                      <a:pt x="248" y="248"/>
                    </a:cubicBezTo>
                    <a:cubicBezTo>
                      <a:pt x="248" y="111"/>
                      <a:pt x="137" y="0"/>
                      <a:pt x="0" y="0"/>
                    </a:cubicBezTo>
                    <a:lnTo>
                      <a:pt x="0" y="78"/>
                    </a:lnTo>
                    <a:cubicBezTo>
                      <a:pt x="94" y="78"/>
                      <a:pt x="170" y="154"/>
                      <a:pt x="170" y="248"/>
                    </a:cubicBezTo>
                    <a:close/>
                  </a:path>
                </a:pathLst>
              </a:custGeom>
              <a:solidFill>
                <a:srgbClr val="CEAF2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">
                <a:extLst>
                  <a:ext uri="{FF2B5EF4-FFF2-40B4-BE49-F238E27FC236}">
                    <a16:creationId xmlns:a16="http://schemas.microsoft.com/office/drawing/2014/main" id="{1AC948A1-E358-49BA-8D8B-BC4743284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3163" y="1042988"/>
                <a:ext cx="211138" cy="376238"/>
              </a:xfrm>
              <a:custGeom>
                <a:avLst/>
                <a:gdLst>
                  <a:gd name="T0" fmla="*/ 0 w 248"/>
                  <a:gd name="T1" fmla="*/ 248 h 496"/>
                  <a:gd name="T2" fmla="*/ 248 w 248"/>
                  <a:gd name="T3" fmla="*/ 496 h 496"/>
                  <a:gd name="T4" fmla="*/ 248 w 248"/>
                  <a:gd name="T5" fmla="*/ 418 h 496"/>
                  <a:gd name="T6" fmla="*/ 78 w 248"/>
                  <a:gd name="T7" fmla="*/ 248 h 496"/>
                  <a:gd name="T8" fmla="*/ 248 w 248"/>
                  <a:gd name="T9" fmla="*/ 78 h 496"/>
                  <a:gd name="T10" fmla="*/ 248 w 248"/>
                  <a:gd name="T11" fmla="*/ 0 h 496"/>
                  <a:gd name="T12" fmla="*/ 0 w 248"/>
                  <a:gd name="T13" fmla="*/ 248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8" h="496">
                    <a:moveTo>
                      <a:pt x="0" y="248"/>
                    </a:moveTo>
                    <a:cubicBezTo>
                      <a:pt x="0" y="385"/>
                      <a:pt x="111" y="496"/>
                      <a:pt x="248" y="496"/>
                    </a:cubicBezTo>
                    <a:lnTo>
                      <a:pt x="248" y="418"/>
                    </a:lnTo>
                    <a:cubicBezTo>
                      <a:pt x="154" y="418"/>
                      <a:pt x="78" y="342"/>
                      <a:pt x="78" y="248"/>
                    </a:cubicBezTo>
                    <a:cubicBezTo>
                      <a:pt x="78" y="154"/>
                      <a:pt x="154" y="78"/>
                      <a:pt x="248" y="78"/>
                    </a:cubicBezTo>
                    <a:lnTo>
                      <a:pt x="248" y="0"/>
                    </a:lnTo>
                    <a:cubicBezTo>
                      <a:pt x="111" y="0"/>
                      <a:pt x="0" y="111"/>
                      <a:pt x="0" y="248"/>
                    </a:cubicBezTo>
                    <a:close/>
                  </a:path>
                </a:pathLst>
              </a:custGeom>
              <a:solidFill>
                <a:srgbClr val="E6C4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">
                <a:extLst>
                  <a:ext uri="{FF2B5EF4-FFF2-40B4-BE49-F238E27FC236}">
                    <a16:creationId xmlns:a16="http://schemas.microsoft.com/office/drawing/2014/main" id="{9B347838-61C5-4C3C-A84A-2FEBE9CF09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4300" y="1103313"/>
                <a:ext cx="146050" cy="257175"/>
              </a:xfrm>
              <a:custGeom>
                <a:avLst/>
                <a:gdLst>
                  <a:gd name="T0" fmla="*/ 170 w 170"/>
                  <a:gd name="T1" fmla="*/ 170 h 340"/>
                  <a:gd name="T2" fmla="*/ 0 w 170"/>
                  <a:gd name="T3" fmla="*/ 0 h 340"/>
                  <a:gd name="T4" fmla="*/ 0 w 170"/>
                  <a:gd name="T5" fmla="*/ 340 h 340"/>
                  <a:gd name="T6" fmla="*/ 170 w 170"/>
                  <a:gd name="T7" fmla="*/ 17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0" h="340">
                    <a:moveTo>
                      <a:pt x="170" y="170"/>
                    </a:moveTo>
                    <a:cubicBezTo>
                      <a:pt x="170" y="76"/>
                      <a:pt x="94" y="0"/>
                      <a:pt x="0" y="0"/>
                    </a:cubicBezTo>
                    <a:lnTo>
                      <a:pt x="0" y="340"/>
                    </a:lnTo>
                    <a:cubicBezTo>
                      <a:pt x="94" y="340"/>
                      <a:pt x="170" y="264"/>
                      <a:pt x="170" y="170"/>
                    </a:cubicBezTo>
                    <a:close/>
                  </a:path>
                </a:pathLst>
              </a:custGeom>
              <a:solidFill>
                <a:srgbClr val="80CF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2" name="FREEFORM">
                <a:extLst>
                  <a:ext uri="{FF2B5EF4-FFF2-40B4-BE49-F238E27FC236}">
                    <a16:creationId xmlns:a16="http://schemas.microsoft.com/office/drawing/2014/main" id="{533986ED-350E-4EB9-9C31-10B4A74BC8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19838" y="1103313"/>
                <a:ext cx="144463" cy="257175"/>
              </a:xfrm>
              <a:custGeom>
                <a:avLst/>
                <a:gdLst>
                  <a:gd name="T0" fmla="*/ 0 w 170"/>
                  <a:gd name="T1" fmla="*/ 170 h 340"/>
                  <a:gd name="T2" fmla="*/ 170 w 170"/>
                  <a:gd name="T3" fmla="*/ 340 h 340"/>
                  <a:gd name="T4" fmla="*/ 170 w 170"/>
                  <a:gd name="T5" fmla="*/ 0 h 340"/>
                  <a:gd name="T6" fmla="*/ 0 w 170"/>
                  <a:gd name="T7" fmla="*/ 17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0" h="340">
                    <a:moveTo>
                      <a:pt x="0" y="170"/>
                    </a:moveTo>
                    <a:cubicBezTo>
                      <a:pt x="0" y="264"/>
                      <a:pt x="76" y="340"/>
                      <a:pt x="170" y="340"/>
                    </a:cubicBezTo>
                    <a:lnTo>
                      <a:pt x="170" y="0"/>
                    </a:lnTo>
                    <a:cubicBezTo>
                      <a:pt x="76" y="0"/>
                      <a:pt x="0" y="76"/>
                      <a:pt x="0" y="170"/>
                    </a:cubicBezTo>
                    <a:close/>
                  </a:path>
                </a:pathLst>
              </a:custGeom>
              <a:solidFill>
                <a:srgbClr val="A6DC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3" name="FREEFORM">
                <a:extLst>
                  <a:ext uri="{FF2B5EF4-FFF2-40B4-BE49-F238E27FC236}">
                    <a16:creationId xmlns:a16="http://schemas.microsoft.com/office/drawing/2014/main" id="{0DB3CEC5-0287-4F8D-8410-D10FAE0523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4300" y="482600"/>
                <a:ext cx="317500" cy="441325"/>
              </a:xfrm>
              <a:custGeom>
                <a:avLst/>
                <a:gdLst>
                  <a:gd name="T0" fmla="*/ 0 w 370"/>
                  <a:gd name="T1" fmla="*/ 0 h 582"/>
                  <a:gd name="T2" fmla="*/ 0 w 370"/>
                  <a:gd name="T3" fmla="*/ 582 h 582"/>
                  <a:gd name="T4" fmla="*/ 370 w 370"/>
                  <a:gd name="T5" fmla="*/ 582 h 582"/>
                  <a:gd name="T6" fmla="*/ 0 w 370"/>
                  <a:gd name="T7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0" h="582">
                    <a:moveTo>
                      <a:pt x="0" y="0"/>
                    </a:moveTo>
                    <a:lnTo>
                      <a:pt x="0" y="582"/>
                    </a:lnTo>
                    <a:lnTo>
                      <a:pt x="370" y="582"/>
                    </a:lnTo>
                    <a:cubicBezTo>
                      <a:pt x="264" y="236"/>
                      <a:pt x="81" y="0"/>
                      <a:pt x="0" y="0"/>
                    </a:cubicBezTo>
                    <a:close/>
                  </a:path>
                </a:pathLst>
              </a:custGeom>
              <a:solidFill>
                <a:srgbClr val="FC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4" name="FREEFORM">
                <a:extLst>
                  <a:ext uri="{FF2B5EF4-FFF2-40B4-BE49-F238E27FC236}">
                    <a16:creationId xmlns:a16="http://schemas.microsoft.com/office/drawing/2014/main" id="{8697A5F7-5E88-4DBF-9337-DF9CC8FC81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8388" y="482600"/>
                <a:ext cx="315913" cy="441325"/>
              </a:xfrm>
              <a:custGeom>
                <a:avLst/>
                <a:gdLst>
                  <a:gd name="T0" fmla="*/ 370 w 370"/>
                  <a:gd name="T1" fmla="*/ 0 h 582"/>
                  <a:gd name="T2" fmla="*/ 0 w 370"/>
                  <a:gd name="T3" fmla="*/ 582 h 582"/>
                  <a:gd name="T4" fmla="*/ 370 w 370"/>
                  <a:gd name="T5" fmla="*/ 582 h 582"/>
                  <a:gd name="T6" fmla="*/ 370 w 370"/>
                  <a:gd name="T7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0" h="582">
                    <a:moveTo>
                      <a:pt x="370" y="0"/>
                    </a:moveTo>
                    <a:cubicBezTo>
                      <a:pt x="289" y="0"/>
                      <a:pt x="106" y="236"/>
                      <a:pt x="0" y="582"/>
                    </a:cubicBezTo>
                    <a:lnTo>
                      <a:pt x="370" y="582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rgbClr val="FFE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5" name="FREEFORM">
                <a:extLst>
                  <a:ext uri="{FF2B5EF4-FFF2-40B4-BE49-F238E27FC236}">
                    <a16:creationId xmlns:a16="http://schemas.microsoft.com/office/drawing/2014/main" id="{521F3F98-CA7D-476B-8B98-73BEC804B9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4300" y="1754188"/>
                <a:ext cx="53975" cy="431800"/>
              </a:xfrm>
              <a:custGeom>
                <a:avLst/>
                <a:gdLst>
                  <a:gd name="T0" fmla="*/ 16 w 62"/>
                  <a:gd name="T1" fmla="*/ 0 h 568"/>
                  <a:gd name="T2" fmla="*/ 12 w 62"/>
                  <a:gd name="T3" fmla="*/ 0 h 568"/>
                  <a:gd name="T4" fmla="*/ 11 w 62"/>
                  <a:gd name="T5" fmla="*/ 0 h 568"/>
                  <a:gd name="T6" fmla="*/ 0 w 62"/>
                  <a:gd name="T7" fmla="*/ 0 h 568"/>
                  <a:gd name="T8" fmla="*/ 0 w 62"/>
                  <a:gd name="T9" fmla="*/ 568 h 568"/>
                  <a:gd name="T10" fmla="*/ 13 w 62"/>
                  <a:gd name="T11" fmla="*/ 568 h 568"/>
                  <a:gd name="T12" fmla="*/ 13 w 62"/>
                  <a:gd name="T13" fmla="*/ 568 h 568"/>
                  <a:gd name="T14" fmla="*/ 26 w 62"/>
                  <a:gd name="T15" fmla="*/ 555 h 568"/>
                  <a:gd name="T16" fmla="*/ 26 w 62"/>
                  <a:gd name="T17" fmla="*/ 538 h 568"/>
                  <a:gd name="T18" fmla="*/ 27 w 62"/>
                  <a:gd name="T19" fmla="*/ 513 h 568"/>
                  <a:gd name="T20" fmla="*/ 62 w 62"/>
                  <a:gd name="T21" fmla="*/ 56 h 568"/>
                  <a:gd name="T22" fmla="*/ 16 w 62"/>
                  <a:gd name="T23" fmla="*/ 0 h 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2" h="568">
                    <a:moveTo>
                      <a:pt x="16" y="0"/>
                    </a:moveTo>
                    <a:cubicBezTo>
                      <a:pt x="14" y="0"/>
                      <a:pt x="13" y="0"/>
                      <a:pt x="12" y="0"/>
                    </a:cubicBezTo>
                    <a:lnTo>
                      <a:pt x="11" y="0"/>
                    </a:lnTo>
                    <a:lnTo>
                      <a:pt x="0" y="0"/>
                    </a:lnTo>
                    <a:lnTo>
                      <a:pt x="0" y="568"/>
                    </a:lnTo>
                    <a:lnTo>
                      <a:pt x="13" y="568"/>
                    </a:lnTo>
                    <a:lnTo>
                      <a:pt x="13" y="568"/>
                    </a:lnTo>
                    <a:cubicBezTo>
                      <a:pt x="20" y="568"/>
                      <a:pt x="26" y="562"/>
                      <a:pt x="26" y="555"/>
                    </a:cubicBezTo>
                    <a:lnTo>
                      <a:pt x="26" y="538"/>
                    </a:lnTo>
                    <a:lnTo>
                      <a:pt x="27" y="513"/>
                    </a:lnTo>
                    <a:lnTo>
                      <a:pt x="62" y="56"/>
                    </a:lnTo>
                    <a:cubicBezTo>
                      <a:pt x="62" y="10"/>
                      <a:pt x="24" y="2"/>
                      <a:pt x="16" y="0"/>
                    </a:cubicBezTo>
                    <a:close/>
                  </a:path>
                </a:pathLst>
              </a:custGeom>
              <a:solidFill>
                <a:srgbClr val="FC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6" name="FREEFORM">
                <a:extLst>
                  <a:ext uri="{FF2B5EF4-FFF2-40B4-BE49-F238E27FC236}">
                    <a16:creationId xmlns:a16="http://schemas.microsoft.com/office/drawing/2014/main" id="{0D148DBE-8173-40F8-B8CF-CB641281D6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1913" y="1754188"/>
                <a:ext cx="52388" cy="431800"/>
              </a:xfrm>
              <a:custGeom>
                <a:avLst/>
                <a:gdLst>
                  <a:gd name="T0" fmla="*/ 49 w 62"/>
                  <a:gd name="T1" fmla="*/ 0 h 568"/>
                  <a:gd name="T2" fmla="*/ 49 w 62"/>
                  <a:gd name="T3" fmla="*/ 0 h 568"/>
                  <a:gd name="T4" fmla="*/ 45 w 62"/>
                  <a:gd name="T5" fmla="*/ 0 h 568"/>
                  <a:gd name="T6" fmla="*/ 38 w 62"/>
                  <a:gd name="T7" fmla="*/ 3 h 568"/>
                  <a:gd name="T8" fmla="*/ 0 w 62"/>
                  <a:gd name="T9" fmla="*/ 57 h 568"/>
                  <a:gd name="T10" fmla="*/ 36 w 62"/>
                  <a:gd name="T11" fmla="*/ 514 h 568"/>
                  <a:gd name="T12" fmla="*/ 36 w 62"/>
                  <a:gd name="T13" fmla="*/ 537 h 568"/>
                  <a:gd name="T14" fmla="*/ 36 w 62"/>
                  <a:gd name="T15" fmla="*/ 554 h 568"/>
                  <a:gd name="T16" fmla="*/ 44 w 62"/>
                  <a:gd name="T17" fmla="*/ 566 h 568"/>
                  <a:gd name="T18" fmla="*/ 50 w 62"/>
                  <a:gd name="T19" fmla="*/ 568 h 568"/>
                  <a:gd name="T20" fmla="*/ 51 w 62"/>
                  <a:gd name="T21" fmla="*/ 568 h 568"/>
                  <a:gd name="T22" fmla="*/ 62 w 62"/>
                  <a:gd name="T23" fmla="*/ 568 h 568"/>
                  <a:gd name="T24" fmla="*/ 62 w 62"/>
                  <a:gd name="T25" fmla="*/ 0 h 568"/>
                  <a:gd name="T26" fmla="*/ 49 w 62"/>
                  <a:gd name="T27" fmla="*/ 0 h 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2" h="568">
                    <a:moveTo>
                      <a:pt x="49" y="0"/>
                    </a:moveTo>
                    <a:lnTo>
                      <a:pt x="49" y="0"/>
                    </a:lnTo>
                    <a:cubicBezTo>
                      <a:pt x="48" y="0"/>
                      <a:pt x="46" y="0"/>
                      <a:pt x="45" y="0"/>
                    </a:cubicBezTo>
                    <a:cubicBezTo>
                      <a:pt x="43" y="1"/>
                      <a:pt x="40" y="2"/>
                      <a:pt x="38" y="3"/>
                    </a:cubicBezTo>
                    <a:cubicBezTo>
                      <a:pt x="24" y="8"/>
                      <a:pt x="0" y="20"/>
                      <a:pt x="0" y="57"/>
                    </a:cubicBezTo>
                    <a:lnTo>
                      <a:pt x="36" y="514"/>
                    </a:lnTo>
                    <a:lnTo>
                      <a:pt x="36" y="537"/>
                    </a:lnTo>
                    <a:lnTo>
                      <a:pt x="36" y="554"/>
                    </a:lnTo>
                    <a:cubicBezTo>
                      <a:pt x="36" y="560"/>
                      <a:pt x="39" y="564"/>
                      <a:pt x="44" y="566"/>
                    </a:cubicBezTo>
                    <a:cubicBezTo>
                      <a:pt x="46" y="567"/>
                      <a:pt x="48" y="568"/>
                      <a:pt x="50" y="568"/>
                    </a:cubicBezTo>
                    <a:lnTo>
                      <a:pt x="51" y="568"/>
                    </a:lnTo>
                    <a:lnTo>
                      <a:pt x="62" y="568"/>
                    </a:lnTo>
                    <a:lnTo>
                      <a:pt x="62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FFE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6" name="RECTANGLE">
              <a:extLst>
                <a:ext uri="{FF2B5EF4-FFF2-40B4-BE49-F238E27FC236}">
                  <a16:creationId xmlns:a16="http://schemas.microsoft.com/office/drawing/2014/main" id="{B507AAF1-BFB4-49CA-8E02-862200D77066}"/>
                </a:ext>
              </a:extLst>
            </p:cNvPr>
            <p:cNvSpPr/>
            <p:nvPr/>
          </p:nvSpPr>
          <p:spPr>
            <a:xfrm>
              <a:off x="5511800" y="3088750"/>
              <a:ext cx="1882850" cy="29159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51" name="TEXTBOX">
            <a:extLst>
              <a:ext uri="{FF2B5EF4-FFF2-40B4-BE49-F238E27FC236}">
                <a16:creationId xmlns:a16="http://schemas.microsoft.com/office/drawing/2014/main" id="{286DF85F-AB36-4C35-9CE9-33DB4551C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8673" y="-992846"/>
            <a:ext cx="292073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and start building 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sp>
        <p:nvSpPr>
          <p:cNvPr id="1652" name="TEXTBOX">
            <a:extLst>
              <a:ext uri="{FF2B5EF4-FFF2-40B4-BE49-F238E27FC236}">
                <a16:creationId xmlns:a16="http://schemas.microsoft.com/office/drawing/2014/main" id="{E3B26B19-DCB1-4DEB-94C1-BB7F6E385A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9687" y="-556997"/>
            <a:ext cx="155972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a massive 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sp>
        <p:nvSpPr>
          <p:cNvPr id="1654" name="AUTOSHAPE">
            <a:extLst>
              <a:ext uri="{FF2B5EF4-FFF2-40B4-BE49-F238E27FC236}">
                <a16:creationId xmlns:a16="http://schemas.microsoft.com/office/drawing/2014/main" id="{1E2ED177-1E95-460D-99B2-6A91A8F58436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7188200" y="-706439"/>
            <a:ext cx="12573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Bebas Neue" panose="020B0606020202050201" pitchFamily="34" charset="0"/>
            </a:endParaRPr>
          </a:p>
        </p:txBody>
      </p:sp>
      <p:sp>
        <p:nvSpPr>
          <p:cNvPr id="1655" name="TEXTBOX">
            <a:extLst>
              <a:ext uri="{FF2B5EF4-FFF2-40B4-BE49-F238E27FC236}">
                <a16:creationId xmlns:a16="http://schemas.microsoft.com/office/drawing/2014/main" id="{7D5B7E5A-76B1-4FE1-98DB-73D2DB2D25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97725" y="-794428"/>
            <a:ext cx="260968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high quality list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sp>
        <p:nvSpPr>
          <p:cNvPr id="60" name="FREEFORM">
            <a:extLst>
              <a:ext uri="{FF2B5EF4-FFF2-40B4-BE49-F238E27FC236}">
                <a16:creationId xmlns:a16="http://schemas.microsoft.com/office/drawing/2014/main" id="{7460D23E-E6D0-4CC2-B170-CFB17178DCE5}"/>
              </a:ext>
            </a:extLst>
          </p:cNvPr>
          <p:cNvSpPr/>
          <p:nvPr/>
        </p:nvSpPr>
        <p:spPr>
          <a:xfrm>
            <a:off x="10679254" y="3358922"/>
            <a:ext cx="592467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REEFORM">
            <a:extLst>
              <a:ext uri="{FF2B5EF4-FFF2-40B4-BE49-F238E27FC236}">
                <a16:creationId xmlns:a16="http://schemas.microsoft.com/office/drawing/2014/main" id="{9C75BBC5-D4D3-4579-A0EE-005574FEB1D2}"/>
              </a:ext>
            </a:extLst>
          </p:cNvPr>
          <p:cNvSpPr/>
          <p:nvPr/>
        </p:nvSpPr>
        <p:spPr>
          <a:xfrm>
            <a:off x="10928583" y="3357266"/>
            <a:ext cx="291654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REEFORM">
            <a:extLst>
              <a:ext uri="{FF2B5EF4-FFF2-40B4-BE49-F238E27FC236}">
                <a16:creationId xmlns:a16="http://schemas.microsoft.com/office/drawing/2014/main" id="{9D7691C1-9110-4471-B2CD-22CCC369826D}"/>
              </a:ext>
            </a:extLst>
          </p:cNvPr>
          <p:cNvSpPr/>
          <p:nvPr/>
        </p:nvSpPr>
        <p:spPr>
          <a:xfrm>
            <a:off x="10623191" y="3376350"/>
            <a:ext cx="592467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">
            <a:extLst>
              <a:ext uri="{FF2B5EF4-FFF2-40B4-BE49-F238E27FC236}">
                <a16:creationId xmlns:a16="http://schemas.microsoft.com/office/drawing/2014/main" id="{FBEECED6-2298-4A1D-9405-A0BBAD416E6D}"/>
              </a:ext>
            </a:extLst>
          </p:cNvPr>
          <p:cNvSpPr/>
          <p:nvPr/>
        </p:nvSpPr>
        <p:spPr>
          <a:xfrm>
            <a:off x="10872520" y="3374694"/>
            <a:ext cx="291654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">
            <a:extLst>
              <a:ext uri="{FF2B5EF4-FFF2-40B4-BE49-F238E27FC236}">
                <a16:creationId xmlns:a16="http://schemas.microsoft.com/office/drawing/2014/main" id="{9284333D-E006-4C51-B4BA-7B72F5BB1B87}"/>
              </a:ext>
            </a:extLst>
          </p:cNvPr>
          <p:cNvSpPr/>
          <p:nvPr/>
        </p:nvSpPr>
        <p:spPr>
          <a:xfrm>
            <a:off x="10651222" y="3422320"/>
            <a:ext cx="592467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">
            <a:extLst>
              <a:ext uri="{FF2B5EF4-FFF2-40B4-BE49-F238E27FC236}">
                <a16:creationId xmlns:a16="http://schemas.microsoft.com/office/drawing/2014/main" id="{61622AD1-5E98-4B17-807C-E0A8274BF5DC}"/>
              </a:ext>
            </a:extLst>
          </p:cNvPr>
          <p:cNvSpPr/>
          <p:nvPr/>
        </p:nvSpPr>
        <p:spPr>
          <a:xfrm>
            <a:off x="10697577" y="3350208"/>
            <a:ext cx="592467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">
            <a:extLst>
              <a:ext uri="{FF2B5EF4-FFF2-40B4-BE49-F238E27FC236}">
                <a16:creationId xmlns:a16="http://schemas.microsoft.com/office/drawing/2014/main" id="{8FDD8653-6352-4741-966A-6EF9D945F262}"/>
              </a:ext>
            </a:extLst>
          </p:cNvPr>
          <p:cNvSpPr/>
          <p:nvPr/>
        </p:nvSpPr>
        <p:spPr>
          <a:xfrm>
            <a:off x="10604318" y="3322409"/>
            <a:ext cx="592467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3E6B8C72-A1BA-477F-BB18-65DC9953FBA4}"/>
              </a:ext>
            </a:extLst>
          </p:cNvPr>
          <p:cNvSpPr/>
          <p:nvPr/>
        </p:nvSpPr>
        <p:spPr>
          <a:xfrm>
            <a:off x="6071620" y="-1855618"/>
            <a:ext cx="911793" cy="728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</p:txBody>
      </p:sp>
    </p:spTree>
    <p:extLst>
      <p:ext uri="{BB962C8B-B14F-4D97-AF65-F5344CB8AC3E}">
        <p14:creationId xmlns:p14="http://schemas.microsoft.com/office/powerpoint/2010/main" val="3856845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4.44444E-6 L 0.02188 4.44444E-6 " pathEditMode="relative" rAng="0" ptsTypes="AA">
                                      <p:cBhvr>
                                        <p:cTn id="14" dur="2500" fill="hold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4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 -7.40741E-7 L 0.02188 -7.40741E-7 " pathEditMode="relative" rAng="0" ptsTypes="AA">
                                      <p:cBhvr>
                                        <p:cTn id="16" dur="2400" fill="hold"/>
                                        <p:tgtEl>
                                          <p:spTgt spid="10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4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" presetClass="exit" presetSubtype="2" accel="10000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350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350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2" accel="10000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350"/>
                                        <p:tgtEl>
                                          <p:spTgt spid="10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350"/>
                                        <p:tgtEl>
                                          <p:spTgt spid="10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xit" presetSubtype="0" ac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3" presetClass="entr" presetSubtype="16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0" presetClass="path" presetSubtype="0" repeatCount="indefinite" autoRev="1" fill="hold" nodeType="withEffect">
                                  <p:stCondLst>
                                    <p:cond delay="3600"/>
                                  </p:stCondLst>
                                  <p:childTnLst>
                                    <p:animMotion origin="layout" path="M -0.00091 0.00162 L -0.00091 0.02801 L -0.00091 -0.03056 " pathEditMode="relative" ptsTypes="AAA">
                                      <p:cBhvr>
                                        <p:cTn id="45" dur="1000" fill="hold"/>
                                        <p:tgtEl>
                                          <p:spTgt spid="16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2" presetClass="path" presetSubtype="0" decel="100000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animMotion origin="layout" path="M 3.54167E-6 7.40741E-7 L 3.54167E-6 0.25 " pathEditMode="relative" rAng="0" ptsTypes="AA">
                                      <p:cBhvr>
                                        <p:cTn id="50" dur="500" fill="hold"/>
                                        <p:tgtEl>
                                          <p:spTgt spid="16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animMotion origin="layout" path="M 2.91667E-6 -3.33333E-6 L 2.91667E-6 0.25 " pathEditMode="relative" rAng="0" ptsTypes="AA">
                                      <p:cBhvr>
                                        <p:cTn id="52" dur="500" fill="hold"/>
                                        <p:tgtEl>
                                          <p:spTgt spid="16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animMotion origin="layout" path="M 4.16667E-6 -2.96296E-6 L 4.16667E-6 0.25 " pathEditMode="relative" rAng="0" ptsTypes="AA">
                                      <p:cBhvr>
                                        <p:cTn id="54" dur="500" fill="hold"/>
                                        <p:tgtEl>
                                          <p:spTgt spid="16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0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182 0.00417 L -0.00182 -0.04306 " pathEditMode="relative" rAng="0" ptsTypes="AA">
                                      <p:cBhvr>
                                        <p:cTn id="5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0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182 0.00417 L -0.00182 -0.04306 " pathEditMode="relative" rAng="0" ptsTypes="AA">
                                      <p:cBhvr>
                                        <p:cTn id="6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0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0182 0.00416 L -0.00182 -0.04306 " pathEditMode="relative" rAng="0" ptsTypes="AA">
                                      <p:cBhvr>
                                        <p:cTn id="7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0" presetClass="path" presetSubtype="0" accel="50000" decel="5000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0.00183 0.00417 L -0.00183 -0.04305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2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0" presetClass="path" presetSubtype="0" accel="50000" decel="5000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animMotion origin="layout" path="M -0.00183 0.00417 L -0.00183 -0.04306 " pathEditMode="relative" rAng="0" ptsTypes="AA">
                                      <p:cBhvr>
                                        <p:cTn id="9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0" presetClass="path" presetSubtype="0" accel="50000" decel="5000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0.00182 0.00417 L -0.00182 -0.04305 " pathEditMode="relative" rAng="0" ptsTypes="AA">
                                      <p:cBhvr>
                                        <p:cTn id="9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grpId="2" nodeType="withEffect">
                                  <p:stCondLst>
                                    <p:cond delay="3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0" presetClass="path" presetSubtype="0" accel="50000" decel="50000" fill="hold" grpId="1" nodeType="withEffect">
                                  <p:stCondLst>
                                    <p:cond delay="3800"/>
                                  </p:stCondLst>
                                  <p:childTnLst>
                                    <p:animMotion origin="layout" path="M -0.00182 0.00416 L -0.00182 -0.04306 " pathEditMode="relative" rAng="0" ptsTypes="AA">
                                      <p:cBhvr>
                                        <p:cTn id="107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2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600"/>
                            </p:stCondLst>
                            <p:childTnLst>
                              <p:par>
                                <p:cTn id="116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7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6850"/>
                            </p:stCondLst>
                            <p:childTnLst>
                              <p:par>
                                <p:cTn id="119" presetID="2" presetClass="exit" presetSubtype="4" ac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0" dur="2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2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1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1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16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1" dur="500"/>
                                        <p:tgtEl>
                                          <p:spTgt spid="16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4" dur="350"/>
                                        <p:tgtEl>
                                          <p:spTgt spid="1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350"/>
                                        <p:tgtEl>
                                          <p:spTgt spid="1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8" dur="350"/>
                                        <p:tgtEl>
                                          <p:spTgt spid="1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350"/>
                                        <p:tgtEl>
                                          <p:spTgt spid="1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2" dur="350"/>
                                        <p:tgtEl>
                                          <p:spTgt spid="16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350"/>
                                        <p:tgtEl>
                                          <p:spTgt spid="16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2" presetClass="exit" presetSubtype="2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6" dur="35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35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0" grpId="0"/>
      <p:bldP spid="1070" grpId="1"/>
      <p:bldP spid="1070" grpId="2"/>
      <p:bldP spid="1071" grpId="0"/>
      <p:bldP spid="1071" grpId="1"/>
      <p:bldP spid="1071" grpId="2"/>
      <p:bldP spid="47" grpId="0" animBg="1"/>
      <p:bldP spid="47" grpId="1" animBg="1"/>
      <p:bldP spid="1651" grpId="0"/>
      <p:bldP spid="1651" grpId="1"/>
      <p:bldP spid="1652" grpId="0"/>
      <p:bldP spid="1652" grpId="1"/>
      <p:bldP spid="1655" grpId="0"/>
      <p:bldP spid="1655" grpId="1"/>
      <p:bldP spid="60" grpId="0" animBg="1"/>
      <p:bldP spid="60" grpId="1" animBg="1"/>
      <p:bldP spid="60" grpId="2" animBg="1"/>
      <p:bldP spid="61" grpId="0" animBg="1"/>
      <p:bldP spid="61" grpId="1" animBg="1"/>
      <p:bldP spid="61" grpId="2" animBg="1"/>
      <p:bldP spid="62" grpId="0" animBg="1"/>
      <p:bldP spid="62" grpId="1" animBg="1"/>
      <p:bldP spid="62" grpId="2" animBg="1"/>
      <p:bldP spid="63" grpId="0" animBg="1"/>
      <p:bldP spid="63" grpId="1" animBg="1"/>
      <p:bldP spid="63" grpId="2" animBg="1"/>
      <p:bldP spid="64" grpId="0" animBg="1"/>
      <p:bldP spid="64" grpId="1" animBg="1"/>
      <p:bldP spid="64" grpId="2" animBg="1"/>
      <p:bldP spid="65" grpId="0" animBg="1"/>
      <p:bldP spid="65" grpId="1" animBg="1"/>
      <p:bldP spid="65" grpId="2" animBg="1"/>
      <p:bldP spid="66" grpId="0" animBg="1"/>
      <p:bldP spid="66" grpId="1" animBg="1"/>
      <p:bldP spid="66" grpId="2" animBg="1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EC5967"/>
            </a:gs>
            <a:gs pos="78000">
              <a:srgbClr val="EA495F"/>
            </a:gs>
            <a:gs pos="6195">
              <a:srgbClr val="F0857D"/>
            </a:gs>
            <a:gs pos="100000">
              <a:srgbClr val="F0857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41" name="RECTANGLE">
            <a:extLst>
              <a:ext uri="{FF2B5EF4-FFF2-40B4-BE49-F238E27FC236}">
                <a16:creationId xmlns:a16="http://schemas.microsoft.com/office/drawing/2014/main" id="{CEDCEA52-77DE-4165-B0D0-D456390FA3CE}"/>
              </a:ext>
            </a:extLst>
          </p:cNvPr>
          <p:cNvSpPr/>
          <p:nvPr/>
        </p:nvSpPr>
        <p:spPr>
          <a:xfrm>
            <a:off x="0" y="0"/>
            <a:ext cx="3148878" cy="19594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">
            <a:extLst>
              <a:ext uri="{FF2B5EF4-FFF2-40B4-BE49-F238E27FC236}">
                <a16:creationId xmlns:a16="http://schemas.microsoft.com/office/drawing/2014/main" id="{36F07297-42B8-4048-A95E-2012CCFE855D}"/>
              </a:ext>
            </a:extLst>
          </p:cNvPr>
          <p:cNvGrpSpPr/>
          <p:nvPr/>
        </p:nvGrpSpPr>
        <p:grpSpPr>
          <a:xfrm>
            <a:off x="8396050" y="5273423"/>
            <a:ext cx="959088" cy="3169154"/>
            <a:chOff x="6134100" y="2138363"/>
            <a:chExt cx="620713" cy="2051050"/>
          </a:xfrm>
        </p:grpSpPr>
        <p:sp>
          <p:nvSpPr>
            <p:cNvPr id="96" name="FREEFORM">
              <a:extLst>
                <a:ext uri="{FF2B5EF4-FFF2-40B4-BE49-F238E27FC236}">
                  <a16:creationId xmlns:a16="http://schemas.microsoft.com/office/drawing/2014/main" id="{001E4596-C1F8-4177-A8F1-1C62D3DF2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4100" y="2222500"/>
              <a:ext cx="620713" cy="1966913"/>
            </a:xfrm>
            <a:custGeom>
              <a:avLst/>
              <a:gdLst>
                <a:gd name="T0" fmla="*/ 564 w 725"/>
                <a:gd name="T1" fmla="*/ 0 h 2593"/>
                <a:gd name="T2" fmla="*/ 376 w 725"/>
                <a:gd name="T3" fmla="*/ 0 h 2593"/>
                <a:gd name="T4" fmla="*/ 370 w 725"/>
                <a:gd name="T5" fmla="*/ 0 h 2593"/>
                <a:gd name="T6" fmla="*/ 182 w 725"/>
                <a:gd name="T7" fmla="*/ 0 h 2593"/>
                <a:gd name="T8" fmla="*/ 0 w 725"/>
                <a:gd name="T9" fmla="*/ 2566 h 2593"/>
                <a:gd name="T10" fmla="*/ 299 w 725"/>
                <a:gd name="T11" fmla="*/ 2574 h 2593"/>
                <a:gd name="T12" fmla="*/ 420 w 725"/>
                <a:gd name="T13" fmla="*/ 2579 h 2593"/>
                <a:gd name="T14" fmla="*/ 725 w 725"/>
                <a:gd name="T15" fmla="*/ 2593 h 2593"/>
                <a:gd name="T16" fmla="*/ 564 w 725"/>
                <a:gd name="T17" fmla="*/ 0 h 2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5" h="2593">
                  <a:moveTo>
                    <a:pt x="564" y="0"/>
                  </a:moveTo>
                  <a:lnTo>
                    <a:pt x="376" y="0"/>
                  </a:lnTo>
                  <a:lnTo>
                    <a:pt x="370" y="0"/>
                  </a:lnTo>
                  <a:lnTo>
                    <a:pt x="182" y="0"/>
                  </a:lnTo>
                  <a:cubicBezTo>
                    <a:pt x="182" y="0"/>
                    <a:pt x="395" y="508"/>
                    <a:pt x="0" y="2566"/>
                  </a:cubicBezTo>
                  <a:lnTo>
                    <a:pt x="299" y="2574"/>
                  </a:lnTo>
                  <a:lnTo>
                    <a:pt x="420" y="2579"/>
                  </a:lnTo>
                  <a:lnTo>
                    <a:pt x="725" y="2593"/>
                  </a:lnTo>
                  <a:cubicBezTo>
                    <a:pt x="330" y="534"/>
                    <a:pt x="564" y="0"/>
                    <a:pt x="564" y="0"/>
                  </a:cubicBezTo>
                  <a:close/>
                </a:path>
              </a:pathLst>
            </a:custGeom>
            <a:solidFill>
              <a:srgbClr val="C8E8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">
              <a:extLst>
                <a:ext uri="{FF2B5EF4-FFF2-40B4-BE49-F238E27FC236}">
                  <a16:creationId xmlns:a16="http://schemas.microsoft.com/office/drawing/2014/main" id="{86239530-00C0-4FDA-B90F-60E7ED58F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0463" y="2138363"/>
              <a:ext cx="407988" cy="2044700"/>
            </a:xfrm>
            <a:custGeom>
              <a:avLst/>
              <a:gdLst>
                <a:gd name="T0" fmla="*/ 296 w 477"/>
                <a:gd name="T1" fmla="*/ 16 h 2695"/>
                <a:gd name="T2" fmla="*/ 227 w 477"/>
                <a:gd name="T3" fmla="*/ 26 h 2695"/>
                <a:gd name="T4" fmla="*/ 227 w 477"/>
                <a:gd name="T5" fmla="*/ 15 h 2695"/>
                <a:gd name="T6" fmla="*/ 162 w 477"/>
                <a:gd name="T7" fmla="*/ 0 h 2695"/>
                <a:gd name="T8" fmla="*/ 0 w 477"/>
                <a:gd name="T9" fmla="*/ 2601 h 2695"/>
                <a:gd name="T10" fmla="*/ 12 w 477"/>
                <a:gd name="T11" fmla="*/ 2676 h 2695"/>
                <a:gd name="T12" fmla="*/ 209 w 477"/>
                <a:gd name="T13" fmla="*/ 2695 h 2695"/>
                <a:gd name="T14" fmla="*/ 244 w 477"/>
                <a:gd name="T15" fmla="*/ 2685 h 2695"/>
                <a:gd name="T16" fmla="*/ 434 w 477"/>
                <a:gd name="T17" fmla="*/ 2688 h 2695"/>
                <a:gd name="T18" fmla="*/ 477 w 477"/>
                <a:gd name="T19" fmla="*/ 2678 h 2695"/>
                <a:gd name="T20" fmla="*/ 296 w 477"/>
                <a:gd name="T21" fmla="*/ 16 h 2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7" h="2695">
                  <a:moveTo>
                    <a:pt x="296" y="16"/>
                  </a:moveTo>
                  <a:lnTo>
                    <a:pt x="227" y="26"/>
                  </a:lnTo>
                  <a:lnTo>
                    <a:pt x="227" y="15"/>
                  </a:lnTo>
                  <a:lnTo>
                    <a:pt x="162" y="0"/>
                  </a:lnTo>
                  <a:cubicBezTo>
                    <a:pt x="162" y="0"/>
                    <a:pt x="269" y="2256"/>
                    <a:pt x="0" y="2601"/>
                  </a:cubicBezTo>
                  <a:lnTo>
                    <a:pt x="12" y="2676"/>
                  </a:lnTo>
                  <a:lnTo>
                    <a:pt x="209" y="2695"/>
                  </a:lnTo>
                  <a:lnTo>
                    <a:pt x="244" y="2685"/>
                  </a:lnTo>
                  <a:lnTo>
                    <a:pt x="434" y="2688"/>
                  </a:lnTo>
                  <a:lnTo>
                    <a:pt x="477" y="2678"/>
                  </a:lnTo>
                  <a:cubicBezTo>
                    <a:pt x="207" y="2333"/>
                    <a:pt x="296" y="16"/>
                    <a:pt x="296" y="16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2" name="GROUP">
            <a:extLst>
              <a:ext uri="{FF2B5EF4-FFF2-40B4-BE49-F238E27FC236}">
                <a16:creationId xmlns:a16="http://schemas.microsoft.com/office/drawing/2014/main" id="{77D3AD57-C86C-480E-B24D-31D2C5CA4A75}"/>
              </a:ext>
            </a:extLst>
          </p:cNvPr>
          <p:cNvGrpSpPr/>
          <p:nvPr/>
        </p:nvGrpSpPr>
        <p:grpSpPr>
          <a:xfrm>
            <a:off x="7810500" y="1392237"/>
            <a:ext cx="2133600" cy="5213350"/>
            <a:chOff x="7810500" y="1644650"/>
            <a:chExt cx="2133600" cy="5213350"/>
          </a:xfrm>
        </p:grpSpPr>
        <p:sp>
          <p:nvSpPr>
            <p:cNvPr id="1659" name="AUTOSHAPE">
              <a:extLst>
                <a:ext uri="{FF2B5EF4-FFF2-40B4-BE49-F238E27FC236}">
                  <a16:creationId xmlns:a16="http://schemas.microsoft.com/office/drawing/2014/main" id="{053EA0C5-FD06-4684-9294-A9C34E047CA2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7810500" y="1644650"/>
              <a:ext cx="2133600" cy="5213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0" name="FREEFORM">
              <a:extLst>
                <a:ext uri="{FF2B5EF4-FFF2-40B4-BE49-F238E27FC236}">
                  <a16:creationId xmlns:a16="http://schemas.microsoft.com/office/drawing/2014/main" id="{E9F13FAA-4CFA-4430-A5D9-4402F3F9A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02638" y="4921250"/>
              <a:ext cx="952500" cy="1460500"/>
            </a:xfrm>
            <a:custGeom>
              <a:avLst/>
              <a:gdLst>
                <a:gd name="T0" fmla="*/ 1444 w 1444"/>
                <a:gd name="T1" fmla="*/ 650 h 2238"/>
                <a:gd name="T2" fmla="*/ 722 w 1444"/>
                <a:gd name="T3" fmla="*/ 2238 h 2238"/>
                <a:gd name="T4" fmla="*/ 0 w 1444"/>
                <a:gd name="T5" fmla="*/ 650 h 2238"/>
                <a:gd name="T6" fmla="*/ 722 w 1444"/>
                <a:gd name="T7" fmla="*/ 0 h 2238"/>
                <a:gd name="T8" fmla="*/ 1444 w 1444"/>
                <a:gd name="T9" fmla="*/ 650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4" h="2238">
                  <a:moveTo>
                    <a:pt x="1444" y="650"/>
                  </a:moveTo>
                  <a:cubicBezTo>
                    <a:pt x="1444" y="1159"/>
                    <a:pt x="722" y="2238"/>
                    <a:pt x="722" y="2238"/>
                  </a:cubicBezTo>
                  <a:cubicBezTo>
                    <a:pt x="722" y="2238"/>
                    <a:pt x="0" y="1159"/>
                    <a:pt x="0" y="650"/>
                  </a:cubicBezTo>
                  <a:cubicBezTo>
                    <a:pt x="0" y="140"/>
                    <a:pt x="323" y="0"/>
                    <a:pt x="722" y="0"/>
                  </a:cubicBezTo>
                  <a:cubicBezTo>
                    <a:pt x="1121" y="0"/>
                    <a:pt x="1444" y="140"/>
                    <a:pt x="1444" y="650"/>
                  </a:cubicBezTo>
                  <a:close/>
                </a:path>
              </a:pathLst>
            </a:custGeom>
            <a:solidFill>
              <a:srgbClr val="F17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F177A7D7-92EE-469E-A6F4-E663B6EE0E1D}"/>
                </a:ext>
              </a:extLst>
            </p:cNvPr>
            <p:cNvGrpSpPr/>
            <p:nvPr/>
          </p:nvGrpSpPr>
          <p:grpSpPr>
            <a:xfrm>
              <a:off x="7835900" y="1670050"/>
              <a:ext cx="2082801" cy="4403726"/>
              <a:chOff x="7835900" y="1670050"/>
              <a:chExt cx="2082801" cy="4403726"/>
            </a:xfrm>
          </p:grpSpPr>
          <p:sp>
            <p:nvSpPr>
              <p:cNvPr id="106" name="FREEFORM">
                <a:extLst>
                  <a:ext uri="{FF2B5EF4-FFF2-40B4-BE49-F238E27FC236}">
                    <a16:creationId xmlns:a16="http://schemas.microsoft.com/office/drawing/2014/main" id="{D5469BF0-FCC7-4B3A-8615-9423151EC3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0275" y="4986338"/>
                <a:ext cx="657225" cy="1087438"/>
              </a:xfrm>
              <a:custGeom>
                <a:avLst/>
                <a:gdLst>
                  <a:gd name="T0" fmla="*/ 998 w 998"/>
                  <a:gd name="T1" fmla="*/ 449 h 1667"/>
                  <a:gd name="T2" fmla="*/ 499 w 998"/>
                  <a:gd name="T3" fmla="*/ 1667 h 1667"/>
                  <a:gd name="T4" fmla="*/ 0 w 998"/>
                  <a:gd name="T5" fmla="*/ 449 h 1667"/>
                  <a:gd name="T6" fmla="*/ 499 w 998"/>
                  <a:gd name="T7" fmla="*/ 0 h 1667"/>
                  <a:gd name="T8" fmla="*/ 998 w 998"/>
                  <a:gd name="T9" fmla="*/ 449 h 1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98" h="1667">
                    <a:moveTo>
                      <a:pt x="998" y="449"/>
                    </a:moveTo>
                    <a:cubicBezTo>
                      <a:pt x="998" y="801"/>
                      <a:pt x="499" y="1667"/>
                      <a:pt x="499" y="1667"/>
                    </a:cubicBezTo>
                    <a:cubicBezTo>
                      <a:pt x="499" y="1667"/>
                      <a:pt x="0" y="801"/>
                      <a:pt x="0" y="449"/>
                    </a:cubicBezTo>
                    <a:cubicBezTo>
                      <a:pt x="0" y="97"/>
                      <a:pt x="224" y="0"/>
                      <a:pt x="499" y="0"/>
                    </a:cubicBezTo>
                    <a:cubicBezTo>
                      <a:pt x="774" y="0"/>
                      <a:pt x="998" y="97"/>
                      <a:pt x="998" y="449"/>
                    </a:cubicBezTo>
                    <a:close/>
                  </a:path>
                </a:pathLst>
              </a:custGeom>
              <a:solidFill>
                <a:srgbClr val="EEB3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">
                <a:extLst>
                  <a:ext uri="{FF2B5EF4-FFF2-40B4-BE49-F238E27FC236}">
                    <a16:creationId xmlns:a16="http://schemas.microsoft.com/office/drawing/2014/main" id="{A690D964-CB50-4A7F-9329-A253BCE51C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88388" y="4999038"/>
                <a:ext cx="381000" cy="738188"/>
              </a:xfrm>
              <a:custGeom>
                <a:avLst/>
                <a:gdLst>
                  <a:gd name="T0" fmla="*/ 578 w 578"/>
                  <a:gd name="T1" fmla="*/ 260 h 1131"/>
                  <a:gd name="T2" fmla="*/ 289 w 578"/>
                  <a:gd name="T3" fmla="*/ 1131 h 1131"/>
                  <a:gd name="T4" fmla="*/ 0 w 578"/>
                  <a:gd name="T5" fmla="*/ 260 h 1131"/>
                  <a:gd name="T6" fmla="*/ 289 w 578"/>
                  <a:gd name="T7" fmla="*/ 0 h 1131"/>
                  <a:gd name="T8" fmla="*/ 578 w 578"/>
                  <a:gd name="T9" fmla="*/ 260 h 1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8" h="1131">
                    <a:moveTo>
                      <a:pt x="578" y="260"/>
                    </a:moveTo>
                    <a:cubicBezTo>
                      <a:pt x="578" y="464"/>
                      <a:pt x="289" y="1131"/>
                      <a:pt x="289" y="1131"/>
                    </a:cubicBezTo>
                    <a:cubicBezTo>
                      <a:pt x="289" y="1131"/>
                      <a:pt x="0" y="464"/>
                      <a:pt x="0" y="260"/>
                    </a:cubicBezTo>
                    <a:cubicBezTo>
                      <a:pt x="0" y="56"/>
                      <a:pt x="130" y="0"/>
                      <a:pt x="289" y="0"/>
                    </a:cubicBezTo>
                    <a:cubicBezTo>
                      <a:pt x="448" y="0"/>
                      <a:pt x="578" y="56"/>
                      <a:pt x="578" y="260"/>
                    </a:cubicBezTo>
                    <a:close/>
                  </a:path>
                </a:pathLst>
              </a:custGeom>
              <a:solidFill>
                <a:srgbClr val="F5CA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">
                <a:extLst>
                  <a:ext uri="{FF2B5EF4-FFF2-40B4-BE49-F238E27FC236}">
                    <a16:creationId xmlns:a16="http://schemas.microsoft.com/office/drawing/2014/main" id="{9EA0AF38-B8B1-4FDE-9F05-AC38EA968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5900" y="4154488"/>
                <a:ext cx="655638" cy="1160463"/>
              </a:xfrm>
              <a:custGeom>
                <a:avLst/>
                <a:gdLst>
                  <a:gd name="T0" fmla="*/ 995 w 995"/>
                  <a:gd name="T1" fmla="*/ 0 h 1778"/>
                  <a:gd name="T2" fmla="*/ 0 w 995"/>
                  <a:gd name="T3" fmla="*/ 1654 h 1778"/>
                  <a:gd name="T4" fmla="*/ 162 w 995"/>
                  <a:gd name="T5" fmla="*/ 1629 h 1778"/>
                  <a:gd name="T6" fmla="*/ 982 w 995"/>
                  <a:gd name="T7" fmla="*/ 1069 h 1778"/>
                  <a:gd name="T8" fmla="*/ 995 w 995"/>
                  <a:gd name="T9" fmla="*/ 0 h 1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95" h="1778">
                    <a:moveTo>
                      <a:pt x="995" y="0"/>
                    </a:moveTo>
                    <a:cubicBezTo>
                      <a:pt x="995" y="0"/>
                      <a:pt x="0" y="522"/>
                      <a:pt x="0" y="1654"/>
                    </a:cubicBezTo>
                    <a:cubicBezTo>
                      <a:pt x="0" y="1654"/>
                      <a:pt x="62" y="1778"/>
                      <a:pt x="162" y="1629"/>
                    </a:cubicBezTo>
                    <a:cubicBezTo>
                      <a:pt x="261" y="1480"/>
                      <a:pt x="348" y="1069"/>
                      <a:pt x="982" y="1069"/>
                    </a:cubicBezTo>
                    <a:lnTo>
                      <a:pt x="995" y="0"/>
                    </a:lnTo>
                    <a:close/>
                  </a:path>
                </a:pathLst>
              </a:custGeom>
              <a:solidFill>
                <a:srgbClr val="FFE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">
                <a:extLst>
                  <a:ext uri="{FF2B5EF4-FFF2-40B4-BE49-F238E27FC236}">
                    <a16:creationId xmlns:a16="http://schemas.microsoft.com/office/drawing/2014/main" id="{0BA79475-B612-49C7-AB84-600ADE0641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3063" y="4154488"/>
                <a:ext cx="655638" cy="1160463"/>
              </a:xfrm>
              <a:custGeom>
                <a:avLst/>
                <a:gdLst>
                  <a:gd name="T0" fmla="*/ 0 w 995"/>
                  <a:gd name="T1" fmla="*/ 0 h 1778"/>
                  <a:gd name="T2" fmla="*/ 995 w 995"/>
                  <a:gd name="T3" fmla="*/ 1654 h 1778"/>
                  <a:gd name="T4" fmla="*/ 833 w 995"/>
                  <a:gd name="T5" fmla="*/ 1629 h 1778"/>
                  <a:gd name="T6" fmla="*/ 13 w 995"/>
                  <a:gd name="T7" fmla="*/ 1069 h 1778"/>
                  <a:gd name="T8" fmla="*/ 0 w 995"/>
                  <a:gd name="T9" fmla="*/ 0 h 1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95" h="1778">
                    <a:moveTo>
                      <a:pt x="0" y="0"/>
                    </a:moveTo>
                    <a:cubicBezTo>
                      <a:pt x="0" y="0"/>
                      <a:pt x="995" y="522"/>
                      <a:pt x="995" y="1654"/>
                    </a:cubicBezTo>
                    <a:cubicBezTo>
                      <a:pt x="995" y="1654"/>
                      <a:pt x="933" y="1778"/>
                      <a:pt x="833" y="1629"/>
                    </a:cubicBezTo>
                    <a:cubicBezTo>
                      <a:pt x="734" y="1480"/>
                      <a:pt x="647" y="1069"/>
                      <a:pt x="13" y="106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C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">
                <a:extLst>
                  <a:ext uri="{FF2B5EF4-FFF2-40B4-BE49-F238E27FC236}">
                    <a16:creationId xmlns:a16="http://schemas.microsoft.com/office/drawing/2014/main" id="{2B9FCB20-989E-4E32-BCC4-1E6BF69803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7300" y="2601913"/>
                <a:ext cx="727075" cy="2325688"/>
              </a:xfrm>
              <a:custGeom>
                <a:avLst/>
                <a:gdLst>
                  <a:gd name="T0" fmla="*/ 1104 w 1104"/>
                  <a:gd name="T1" fmla="*/ 1281 h 3564"/>
                  <a:gd name="T2" fmla="*/ 909 w 1104"/>
                  <a:gd name="T3" fmla="*/ 0 h 3564"/>
                  <a:gd name="T4" fmla="*/ 0 w 1104"/>
                  <a:gd name="T5" fmla="*/ 0 h 3564"/>
                  <a:gd name="T6" fmla="*/ 0 w 1104"/>
                  <a:gd name="T7" fmla="*/ 387 h 3564"/>
                  <a:gd name="T8" fmla="*/ 609 w 1104"/>
                  <a:gd name="T9" fmla="*/ 996 h 3564"/>
                  <a:gd name="T10" fmla="*/ 0 w 1104"/>
                  <a:gd name="T11" fmla="*/ 1606 h 3564"/>
                  <a:gd name="T12" fmla="*/ 0 w 1104"/>
                  <a:gd name="T13" fmla="*/ 3564 h 3564"/>
                  <a:gd name="T14" fmla="*/ 595 w 1104"/>
                  <a:gd name="T15" fmla="*/ 3564 h 3564"/>
                  <a:gd name="T16" fmla="*/ 1104 w 1104"/>
                  <a:gd name="T17" fmla="*/ 1281 h 35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04" h="3564">
                    <a:moveTo>
                      <a:pt x="1104" y="1281"/>
                    </a:moveTo>
                    <a:cubicBezTo>
                      <a:pt x="1104" y="818"/>
                      <a:pt x="1026" y="382"/>
                      <a:pt x="909" y="0"/>
                    </a:cubicBezTo>
                    <a:lnTo>
                      <a:pt x="0" y="0"/>
                    </a:lnTo>
                    <a:lnTo>
                      <a:pt x="0" y="387"/>
                    </a:lnTo>
                    <a:cubicBezTo>
                      <a:pt x="336" y="387"/>
                      <a:pt x="609" y="660"/>
                      <a:pt x="609" y="996"/>
                    </a:cubicBezTo>
                    <a:cubicBezTo>
                      <a:pt x="609" y="1333"/>
                      <a:pt x="336" y="1606"/>
                      <a:pt x="0" y="1606"/>
                    </a:cubicBezTo>
                    <a:lnTo>
                      <a:pt x="0" y="3564"/>
                    </a:lnTo>
                    <a:lnTo>
                      <a:pt x="595" y="3564"/>
                    </a:lnTo>
                    <a:cubicBezTo>
                      <a:pt x="901" y="3082"/>
                      <a:pt x="1104" y="2240"/>
                      <a:pt x="1104" y="1281"/>
                    </a:cubicBezTo>
                    <a:close/>
                  </a:path>
                </a:pathLst>
              </a:custGeom>
              <a:solidFill>
                <a:srgbClr val="0937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">
                <a:extLst>
                  <a:ext uri="{FF2B5EF4-FFF2-40B4-BE49-F238E27FC236}">
                    <a16:creationId xmlns:a16="http://schemas.microsoft.com/office/drawing/2014/main" id="{D78748FD-1AC4-457F-944E-46A5EF0F46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0225" y="2601913"/>
                <a:ext cx="727075" cy="2325688"/>
              </a:xfrm>
              <a:custGeom>
                <a:avLst/>
                <a:gdLst>
                  <a:gd name="T0" fmla="*/ 495 w 1105"/>
                  <a:gd name="T1" fmla="*/ 996 h 3564"/>
                  <a:gd name="T2" fmla="*/ 1105 w 1105"/>
                  <a:gd name="T3" fmla="*/ 387 h 3564"/>
                  <a:gd name="T4" fmla="*/ 1105 w 1105"/>
                  <a:gd name="T5" fmla="*/ 0 h 3564"/>
                  <a:gd name="T6" fmla="*/ 195 w 1105"/>
                  <a:gd name="T7" fmla="*/ 0 h 3564"/>
                  <a:gd name="T8" fmla="*/ 0 w 1105"/>
                  <a:gd name="T9" fmla="*/ 1281 h 3564"/>
                  <a:gd name="T10" fmla="*/ 509 w 1105"/>
                  <a:gd name="T11" fmla="*/ 3564 h 3564"/>
                  <a:gd name="T12" fmla="*/ 1105 w 1105"/>
                  <a:gd name="T13" fmla="*/ 3564 h 3564"/>
                  <a:gd name="T14" fmla="*/ 1105 w 1105"/>
                  <a:gd name="T15" fmla="*/ 1606 h 3564"/>
                  <a:gd name="T16" fmla="*/ 495 w 1105"/>
                  <a:gd name="T17" fmla="*/ 996 h 35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05" h="3564">
                    <a:moveTo>
                      <a:pt x="495" y="996"/>
                    </a:moveTo>
                    <a:cubicBezTo>
                      <a:pt x="495" y="660"/>
                      <a:pt x="768" y="387"/>
                      <a:pt x="1105" y="387"/>
                    </a:cubicBezTo>
                    <a:lnTo>
                      <a:pt x="1105" y="0"/>
                    </a:lnTo>
                    <a:lnTo>
                      <a:pt x="195" y="0"/>
                    </a:lnTo>
                    <a:cubicBezTo>
                      <a:pt x="78" y="382"/>
                      <a:pt x="0" y="818"/>
                      <a:pt x="0" y="1281"/>
                    </a:cubicBezTo>
                    <a:cubicBezTo>
                      <a:pt x="0" y="2240"/>
                      <a:pt x="203" y="3082"/>
                      <a:pt x="509" y="3564"/>
                    </a:cubicBezTo>
                    <a:lnTo>
                      <a:pt x="1105" y="3564"/>
                    </a:lnTo>
                    <a:lnTo>
                      <a:pt x="1105" y="1606"/>
                    </a:lnTo>
                    <a:cubicBezTo>
                      <a:pt x="768" y="1606"/>
                      <a:pt x="495" y="1333"/>
                      <a:pt x="495" y="996"/>
                    </a:cubicBezTo>
                    <a:close/>
                  </a:path>
                </a:pathLst>
              </a:custGeom>
              <a:solidFill>
                <a:srgbClr val="1758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">
                <a:extLst>
                  <a:ext uri="{FF2B5EF4-FFF2-40B4-BE49-F238E27FC236}">
                    <a16:creationId xmlns:a16="http://schemas.microsoft.com/office/drawing/2014/main" id="{4DD9477C-BC92-4426-AC84-33C6FF5D22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72488" y="4927600"/>
                <a:ext cx="404813" cy="120650"/>
              </a:xfrm>
              <a:custGeom>
                <a:avLst/>
                <a:gdLst>
                  <a:gd name="T0" fmla="*/ 28 w 615"/>
                  <a:gd name="T1" fmla="*/ 0 h 185"/>
                  <a:gd name="T2" fmla="*/ 0 w 615"/>
                  <a:gd name="T3" fmla="*/ 27 h 185"/>
                  <a:gd name="T4" fmla="*/ 0 w 615"/>
                  <a:gd name="T5" fmla="*/ 157 h 185"/>
                  <a:gd name="T6" fmla="*/ 28 w 615"/>
                  <a:gd name="T7" fmla="*/ 185 h 185"/>
                  <a:gd name="T8" fmla="*/ 615 w 615"/>
                  <a:gd name="T9" fmla="*/ 185 h 185"/>
                  <a:gd name="T10" fmla="*/ 615 w 615"/>
                  <a:gd name="T11" fmla="*/ 0 h 185"/>
                  <a:gd name="T12" fmla="*/ 28 w 615"/>
                  <a:gd name="T13" fmla="*/ 0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5" h="185">
                    <a:moveTo>
                      <a:pt x="28" y="0"/>
                    </a:moveTo>
                    <a:cubicBezTo>
                      <a:pt x="12" y="0"/>
                      <a:pt x="0" y="12"/>
                      <a:pt x="0" y="27"/>
                    </a:cubicBezTo>
                    <a:lnTo>
                      <a:pt x="0" y="157"/>
                    </a:lnTo>
                    <a:cubicBezTo>
                      <a:pt x="0" y="173"/>
                      <a:pt x="12" y="185"/>
                      <a:pt x="28" y="185"/>
                    </a:cubicBezTo>
                    <a:lnTo>
                      <a:pt x="615" y="185"/>
                    </a:lnTo>
                    <a:lnTo>
                      <a:pt x="615" y="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FFE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">
                <a:extLst>
                  <a:ext uri="{FF2B5EF4-FFF2-40B4-BE49-F238E27FC236}">
                    <a16:creationId xmlns:a16="http://schemas.microsoft.com/office/drawing/2014/main" id="{ED24A93C-BAF8-43FF-A490-ACCA5D125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7300" y="4927600"/>
                <a:ext cx="404813" cy="120650"/>
              </a:xfrm>
              <a:custGeom>
                <a:avLst/>
                <a:gdLst>
                  <a:gd name="T0" fmla="*/ 586 w 614"/>
                  <a:gd name="T1" fmla="*/ 0 h 185"/>
                  <a:gd name="T2" fmla="*/ 0 w 614"/>
                  <a:gd name="T3" fmla="*/ 0 h 185"/>
                  <a:gd name="T4" fmla="*/ 0 w 614"/>
                  <a:gd name="T5" fmla="*/ 185 h 185"/>
                  <a:gd name="T6" fmla="*/ 586 w 614"/>
                  <a:gd name="T7" fmla="*/ 185 h 185"/>
                  <a:gd name="T8" fmla="*/ 614 w 614"/>
                  <a:gd name="T9" fmla="*/ 157 h 185"/>
                  <a:gd name="T10" fmla="*/ 614 w 614"/>
                  <a:gd name="T11" fmla="*/ 27 h 185"/>
                  <a:gd name="T12" fmla="*/ 586 w 614"/>
                  <a:gd name="T13" fmla="*/ 0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185">
                    <a:moveTo>
                      <a:pt x="586" y="0"/>
                    </a:moveTo>
                    <a:lnTo>
                      <a:pt x="0" y="0"/>
                    </a:lnTo>
                    <a:lnTo>
                      <a:pt x="0" y="185"/>
                    </a:lnTo>
                    <a:lnTo>
                      <a:pt x="586" y="185"/>
                    </a:lnTo>
                    <a:cubicBezTo>
                      <a:pt x="601" y="185"/>
                      <a:pt x="614" y="173"/>
                      <a:pt x="614" y="157"/>
                    </a:cubicBezTo>
                    <a:lnTo>
                      <a:pt x="614" y="27"/>
                    </a:lnTo>
                    <a:cubicBezTo>
                      <a:pt x="614" y="12"/>
                      <a:pt x="601" y="0"/>
                      <a:pt x="586" y="0"/>
                    </a:cubicBezTo>
                    <a:close/>
                  </a:path>
                </a:pathLst>
              </a:custGeom>
              <a:solidFill>
                <a:srgbClr val="FC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">
                <a:extLst>
                  <a:ext uri="{FF2B5EF4-FFF2-40B4-BE49-F238E27FC236}">
                    <a16:creationId xmlns:a16="http://schemas.microsoft.com/office/drawing/2014/main" id="{AB97F0C0-73C2-4CB0-8B41-2DD1D4C3BE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7300" y="2854325"/>
                <a:ext cx="401638" cy="795338"/>
              </a:xfrm>
              <a:custGeom>
                <a:avLst/>
                <a:gdLst>
                  <a:gd name="T0" fmla="*/ 417 w 609"/>
                  <a:gd name="T1" fmla="*/ 609 h 1219"/>
                  <a:gd name="T2" fmla="*/ 0 w 609"/>
                  <a:gd name="T3" fmla="*/ 1027 h 1219"/>
                  <a:gd name="T4" fmla="*/ 0 w 609"/>
                  <a:gd name="T5" fmla="*/ 1219 h 1219"/>
                  <a:gd name="T6" fmla="*/ 609 w 609"/>
                  <a:gd name="T7" fmla="*/ 609 h 1219"/>
                  <a:gd name="T8" fmla="*/ 0 w 609"/>
                  <a:gd name="T9" fmla="*/ 0 h 1219"/>
                  <a:gd name="T10" fmla="*/ 0 w 609"/>
                  <a:gd name="T11" fmla="*/ 192 h 1219"/>
                  <a:gd name="T12" fmla="*/ 417 w 609"/>
                  <a:gd name="T13" fmla="*/ 609 h 1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9" h="1219">
                    <a:moveTo>
                      <a:pt x="417" y="609"/>
                    </a:moveTo>
                    <a:cubicBezTo>
                      <a:pt x="417" y="840"/>
                      <a:pt x="230" y="1027"/>
                      <a:pt x="0" y="1027"/>
                    </a:cubicBezTo>
                    <a:lnTo>
                      <a:pt x="0" y="1219"/>
                    </a:lnTo>
                    <a:cubicBezTo>
                      <a:pt x="336" y="1219"/>
                      <a:pt x="609" y="946"/>
                      <a:pt x="609" y="609"/>
                    </a:cubicBezTo>
                    <a:cubicBezTo>
                      <a:pt x="609" y="273"/>
                      <a:pt x="336" y="0"/>
                      <a:pt x="0" y="0"/>
                    </a:cubicBezTo>
                    <a:lnTo>
                      <a:pt x="0" y="192"/>
                    </a:lnTo>
                    <a:cubicBezTo>
                      <a:pt x="230" y="192"/>
                      <a:pt x="417" y="379"/>
                      <a:pt x="417" y="609"/>
                    </a:cubicBezTo>
                    <a:close/>
                  </a:path>
                </a:pathLst>
              </a:custGeom>
              <a:solidFill>
                <a:srgbClr val="CEAF2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">
                <a:extLst>
                  <a:ext uri="{FF2B5EF4-FFF2-40B4-BE49-F238E27FC236}">
                    <a16:creationId xmlns:a16="http://schemas.microsoft.com/office/drawing/2014/main" id="{F9E5A6AA-C018-4261-8139-174B5BDB60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75663" y="2854325"/>
                <a:ext cx="401638" cy="795338"/>
              </a:xfrm>
              <a:custGeom>
                <a:avLst/>
                <a:gdLst>
                  <a:gd name="T0" fmla="*/ 0 w 610"/>
                  <a:gd name="T1" fmla="*/ 609 h 1219"/>
                  <a:gd name="T2" fmla="*/ 610 w 610"/>
                  <a:gd name="T3" fmla="*/ 1219 h 1219"/>
                  <a:gd name="T4" fmla="*/ 610 w 610"/>
                  <a:gd name="T5" fmla="*/ 1027 h 1219"/>
                  <a:gd name="T6" fmla="*/ 192 w 610"/>
                  <a:gd name="T7" fmla="*/ 609 h 1219"/>
                  <a:gd name="T8" fmla="*/ 610 w 610"/>
                  <a:gd name="T9" fmla="*/ 192 h 1219"/>
                  <a:gd name="T10" fmla="*/ 610 w 610"/>
                  <a:gd name="T11" fmla="*/ 0 h 1219"/>
                  <a:gd name="T12" fmla="*/ 0 w 610"/>
                  <a:gd name="T13" fmla="*/ 609 h 1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0" h="1219">
                    <a:moveTo>
                      <a:pt x="0" y="609"/>
                    </a:moveTo>
                    <a:cubicBezTo>
                      <a:pt x="0" y="946"/>
                      <a:pt x="273" y="1219"/>
                      <a:pt x="610" y="1219"/>
                    </a:cubicBezTo>
                    <a:lnTo>
                      <a:pt x="610" y="1027"/>
                    </a:lnTo>
                    <a:cubicBezTo>
                      <a:pt x="379" y="1027"/>
                      <a:pt x="192" y="840"/>
                      <a:pt x="192" y="609"/>
                    </a:cubicBezTo>
                    <a:cubicBezTo>
                      <a:pt x="192" y="379"/>
                      <a:pt x="379" y="192"/>
                      <a:pt x="610" y="192"/>
                    </a:cubicBezTo>
                    <a:lnTo>
                      <a:pt x="610" y="0"/>
                    </a:lnTo>
                    <a:cubicBezTo>
                      <a:pt x="273" y="0"/>
                      <a:pt x="0" y="273"/>
                      <a:pt x="0" y="609"/>
                    </a:cubicBezTo>
                    <a:close/>
                  </a:path>
                </a:pathLst>
              </a:custGeom>
              <a:solidFill>
                <a:srgbClr val="E6C4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">
                <a:extLst>
                  <a:ext uri="{FF2B5EF4-FFF2-40B4-BE49-F238E27FC236}">
                    <a16:creationId xmlns:a16="http://schemas.microsoft.com/office/drawing/2014/main" id="{D6F84F84-7571-48A1-BA87-6FF3E3C8E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7300" y="2979738"/>
                <a:ext cx="274638" cy="544513"/>
              </a:xfrm>
              <a:custGeom>
                <a:avLst/>
                <a:gdLst>
                  <a:gd name="T0" fmla="*/ 417 w 417"/>
                  <a:gd name="T1" fmla="*/ 417 h 835"/>
                  <a:gd name="T2" fmla="*/ 0 w 417"/>
                  <a:gd name="T3" fmla="*/ 0 h 835"/>
                  <a:gd name="T4" fmla="*/ 0 w 417"/>
                  <a:gd name="T5" fmla="*/ 835 h 835"/>
                  <a:gd name="T6" fmla="*/ 417 w 417"/>
                  <a:gd name="T7" fmla="*/ 417 h 8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7" h="835">
                    <a:moveTo>
                      <a:pt x="417" y="417"/>
                    </a:moveTo>
                    <a:cubicBezTo>
                      <a:pt x="417" y="187"/>
                      <a:pt x="230" y="0"/>
                      <a:pt x="0" y="0"/>
                    </a:cubicBezTo>
                    <a:lnTo>
                      <a:pt x="0" y="835"/>
                    </a:lnTo>
                    <a:cubicBezTo>
                      <a:pt x="230" y="835"/>
                      <a:pt x="417" y="648"/>
                      <a:pt x="417" y="417"/>
                    </a:cubicBezTo>
                    <a:close/>
                  </a:path>
                </a:pathLst>
              </a:custGeom>
              <a:solidFill>
                <a:srgbClr val="80CF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">
                <a:extLst>
                  <a:ext uri="{FF2B5EF4-FFF2-40B4-BE49-F238E27FC236}">
                    <a16:creationId xmlns:a16="http://schemas.microsoft.com/office/drawing/2014/main" id="{B2B49AD5-FB06-4F77-BADE-FFC5438D87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2663" y="2979738"/>
                <a:ext cx="274638" cy="544513"/>
              </a:xfrm>
              <a:custGeom>
                <a:avLst/>
                <a:gdLst>
                  <a:gd name="T0" fmla="*/ 0 w 418"/>
                  <a:gd name="T1" fmla="*/ 417 h 835"/>
                  <a:gd name="T2" fmla="*/ 418 w 418"/>
                  <a:gd name="T3" fmla="*/ 835 h 835"/>
                  <a:gd name="T4" fmla="*/ 418 w 418"/>
                  <a:gd name="T5" fmla="*/ 0 h 835"/>
                  <a:gd name="T6" fmla="*/ 0 w 418"/>
                  <a:gd name="T7" fmla="*/ 417 h 8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8" h="835">
                    <a:moveTo>
                      <a:pt x="0" y="417"/>
                    </a:moveTo>
                    <a:cubicBezTo>
                      <a:pt x="0" y="648"/>
                      <a:pt x="187" y="835"/>
                      <a:pt x="418" y="835"/>
                    </a:cubicBezTo>
                    <a:lnTo>
                      <a:pt x="418" y="0"/>
                    </a:lnTo>
                    <a:cubicBezTo>
                      <a:pt x="187" y="0"/>
                      <a:pt x="0" y="187"/>
                      <a:pt x="0" y="417"/>
                    </a:cubicBezTo>
                    <a:close/>
                  </a:path>
                </a:pathLst>
              </a:custGeom>
              <a:solidFill>
                <a:srgbClr val="A6DC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">
                <a:extLst>
                  <a:ext uri="{FF2B5EF4-FFF2-40B4-BE49-F238E27FC236}">
                    <a16:creationId xmlns:a16="http://schemas.microsoft.com/office/drawing/2014/main" id="{C4D77471-E8CD-4234-AB07-DB4A24695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7300" y="1670050"/>
                <a:ext cx="598488" cy="931863"/>
              </a:xfrm>
              <a:custGeom>
                <a:avLst/>
                <a:gdLst>
                  <a:gd name="T0" fmla="*/ 0 w 909"/>
                  <a:gd name="T1" fmla="*/ 0 h 1429"/>
                  <a:gd name="T2" fmla="*/ 0 w 909"/>
                  <a:gd name="T3" fmla="*/ 1429 h 1429"/>
                  <a:gd name="T4" fmla="*/ 909 w 909"/>
                  <a:gd name="T5" fmla="*/ 1429 h 1429"/>
                  <a:gd name="T6" fmla="*/ 0 w 909"/>
                  <a:gd name="T7" fmla="*/ 0 h 1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9" h="1429">
                    <a:moveTo>
                      <a:pt x="0" y="0"/>
                    </a:moveTo>
                    <a:lnTo>
                      <a:pt x="0" y="1429"/>
                    </a:lnTo>
                    <a:lnTo>
                      <a:pt x="909" y="1429"/>
                    </a:lnTo>
                    <a:cubicBezTo>
                      <a:pt x="649" y="579"/>
                      <a:pt x="198" y="0"/>
                      <a:pt x="0" y="0"/>
                    </a:cubicBezTo>
                    <a:close/>
                  </a:path>
                </a:pathLst>
              </a:custGeom>
              <a:solidFill>
                <a:srgbClr val="FC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">
                <a:extLst>
                  <a:ext uri="{FF2B5EF4-FFF2-40B4-BE49-F238E27FC236}">
                    <a16:creationId xmlns:a16="http://schemas.microsoft.com/office/drawing/2014/main" id="{12EF8182-C4DB-4DB8-A023-FBD0C6C8D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8813" y="1670050"/>
                <a:ext cx="598488" cy="931863"/>
              </a:xfrm>
              <a:custGeom>
                <a:avLst/>
                <a:gdLst>
                  <a:gd name="T0" fmla="*/ 910 w 910"/>
                  <a:gd name="T1" fmla="*/ 0 h 1429"/>
                  <a:gd name="T2" fmla="*/ 0 w 910"/>
                  <a:gd name="T3" fmla="*/ 1429 h 1429"/>
                  <a:gd name="T4" fmla="*/ 910 w 910"/>
                  <a:gd name="T5" fmla="*/ 1429 h 1429"/>
                  <a:gd name="T6" fmla="*/ 910 w 910"/>
                  <a:gd name="T7" fmla="*/ 0 h 1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10" h="1429">
                    <a:moveTo>
                      <a:pt x="910" y="0"/>
                    </a:moveTo>
                    <a:cubicBezTo>
                      <a:pt x="711" y="0"/>
                      <a:pt x="260" y="579"/>
                      <a:pt x="0" y="1429"/>
                    </a:cubicBezTo>
                    <a:lnTo>
                      <a:pt x="910" y="1429"/>
                    </a:lnTo>
                    <a:lnTo>
                      <a:pt x="910" y="0"/>
                    </a:lnTo>
                    <a:close/>
                  </a:path>
                </a:pathLst>
              </a:custGeom>
              <a:solidFill>
                <a:srgbClr val="FFE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">
                <a:extLst>
                  <a:ext uri="{FF2B5EF4-FFF2-40B4-BE49-F238E27FC236}">
                    <a16:creationId xmlns:a16="http://schemas.microsoft.com/office/drawing/2014/main" id="{50979738-30D3-4BC5-BBF6-F6755A310E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7300" y="4356100"/>
                <a:ext cx="101600" cy="909638"/>
              </a:xfrm>
              <a:custGeom>
                <a:avLst/>
                <a:gdLst>
                  <a:gd name="T0" fmla="*/ 38 w 153"/>
                  <a:gd name="T1" fmla="*/ 2 h 1396"/>
                  <a:gd name="T2" fmla="*/ 28 w 153"/>
                  <a:gd name="T3" fmla="*/ 0 h 1396"/>
                  <a:gd name="T4" fmla="*/ 27 w 153"/>
                  <a:gd name="T5" fmla="*/ 0 h 1396"/>
                  <a:gd name="T6" fmla="*/ 0 w 153"/>
                  <a:gd name="T7" fmla="*/ 0 h 1396"/>
                  <a:gd name="T8" fmla="*/ 0 w 153"/>
                  <a:gd name="T9" fmla="*/ 1396 h 1396"/>
                  <a:gd name="T10" fmla="*/ 31 w 153"/>
                  <a:gd name="T11" fmla="*/ 1396 h 1396"/>
                  <a:gd name="T12" fmla="*/ 32 w 153"/>
                  <a:gd name="T13" fmla="*/ 1396 h 1396"/>
                  <a:gd name="T14" fmla="*/ 63 w 153"/>
                  <a:gd name="T15" fmla="*/ 1364 h 1396"/>
                  <a:gd name="T16" fmla="*/ 63 w 153"/>
                  <a:gd name="T17" fmla="*/ 1322 h 1396"/>
                  <a:gd name="T18" fmla="*/ 65 w 153"/>
                  <a:gd name="T19" fmla="*/ 1260 h 1396"/>
                  <a:gd name="T20" fmla="*/ 153 w 153"/>
                  <a:gd name="T21" fmla="*/ 138 h 1396"/>
                  <a:gd name="T22" fmla="*/ 38 w 153"/>
                  <a:gd name="T23" fmla="*/ 2 h 1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3" h="1396">
                    <a:moveTo>
                      <a:pt x="38" y="2"/>
                    </a:moveTo>
                    <a:cubicBezTo>
                      <a:pt x="35" y="1"/>
                      <a:pt x="32" y="0"/>
                      <a:pt x="28" y="0"/>
                    </a:cubicBezTo>
                    <a:lnTo>
                      <a:pt x="27" y="0"/>
                    </a:lnTo>
                    <a:lnTo>
                      <a:pt x="0" y="0"/>
                    </a:lnTo>
                    <a:lnTo>
                      <a:pt x="0" y="1396"/>
                    </a:lnTo>
                    <a:lnTo>
                      <a:pt x="31" y="1396"/>
                    </a:lnTo>
                    <a:lnTo>
                      <a:pt x="32" y="1396"/>
                    </a:lnTo>
                    <a:cubicBezTo>
                      <a:pt x="49" y="1396"/>
                      <a:pt x="63" y="1382"/>
                      <a:pt x="63" y="1364"/>
                    </a:cubicBezTo>
                    <a:lnTo>
                      <a:pt x="63" y="1322"/>
                    </a:lnTo>
                    <a:lnTo>
                      <a:pt x="65" y="1260"/>
                    </a:lnTo>
                    <a:lnTo>
                      <a:pt x="153" y="138"/>
                    </a:lnTo>
                    <a:cubicBezTo>
                      <a:pt x="153" y="25"/>
                      <a:pt x="57" y="7"/>
                      <a:pt x="38" y="2"/>
                    </a:cubicBezTo>
                    <a:close/>
                  </a:path>
                </a:pathLst>
              </a:custGeom>
              <a:solidFill>
                <a:srgbClr val="FCD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">
                <a:extLst>
                  <a:ext uri="{FF2B5EF4-FFF2-40B4-BE49-F238E27FC236}">
                    <a16:creationId xmlns:a16="http://schemas.microsoft.com/office/drawing/2014/main" id="{9460EF3D-4B69-425B-8D10-AA2F60D0F7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5700" y="4356100"/>
                <a:ext cx="101600" cy="909638"/>
              </a:xfrm>
              <a:custGeom>
                <a:avLst/>
                <a:gdLst>
                  <a:gd name="T0" fmla="*/ 122 w 154"/>
                  <a:gd name="T1" fmla="*/ 0 h 1396"/>
                  <a:gd name="T2" fmla="*/ 121 w 154"/>
                  <a:gd name="T3" fmla="*/ 0 h 1396"/>
                  <a:gd name="T4" fmla="*/ 112 w 154"/>
                  <a:gd name="T5" fmla="*/ 2 h 1396"/>
                  <a:gd name="T6" fmla="*/ 94 w 154"/>
                  <a:gd name="T7" fmla="*/ 9 h 1396"/>
                  <a:gd name="T8" fmla="*/ 0 w 154"/>
                  <a:gd name="T9" fmla="*/ 140 h 1396"/>
                  <a:gd name="T10" fmla="*/ 88 w 154"/>
                  <a:gd name="T11" fmla="*/ 1263 h 1396"/>
                  <a:gd name="T12" fmla="*/ 90 w 154"/>
                  <a:gd name="T13" fmla="*/ 1320 h 1396"/>
                  <a:gd name="T14" fmla="*/ 90 w 154"/>
                  <a:gd name="T15" fmla="*/ 1362 h 1396"/>
                  <a:gd name="T16" fmla="*/ 109 w 154"/>
                  <a:gd name="T17" fmla="*/ 1392 h 1396"/>
                  <a:gd name="T18" fmla="*/ 125 w 154"/>
                  <a:gd name="T19" fmla="*/ 1396 h 1396"/>
                  <a:gd name="T20" fmla="*/ 126 w 154"/>
                  <a:gd name="T21" fmla="*/ 1396 h 1396"/>
                  <a:gd name="T22" fmla="*/ 154 w 154"/>
                  <a:gd name="T23" fmla="*/ 1396 h 1396"/>
                  <a:gd name="T24" fmla="*/ 154 w 154"/>
                  <a:gd name="T25" fmla="*/ 0 h 1396"/>
                  <a:gd name="T26" fmla="*/ 122 w 154"/>
                  <a:gd name="T27" fmla="*/ 0 h 1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4" h="1396">
                    <a:moveTo>
                      <a:pt x="122" y="0"/>
                    </a:moveTo>
                    <a:lnTo>
                      <a:pt x="121" y="0"/>
                    </a:lnTo>
                    <a:cubicBezTo>
                      <a:pt x="118" y="0"/>
                      <a:pt x="115" y="1"/>
                      <a:pt x="112" y="2"/>
                    </a:cubicBezTo>
                    <a:cubicBezTo>
                      <a:pt x="106" y="3"/>
                      <a:pt x="100" y="6"/>
                      <a:pt x="94" y="9"/>
                    </a:cubicBezTo>
                    <a:cubicBezTo>
                      <a:pt x="59" y="20"/>
                      <a:pt x="0" y="51"/>
                      <a:pt x="0" y="140"/>
                    </a:cubicBezTo>
                    <a:lnTo>
                      <a:pt x="88" y="1263"/>
                    </a:lnTo>
                    <a:lnTo>
                      <a:pt x="90" y="1320"/>
                    </a:lnTo>
                    <a:lnTo>
                      <a:pt x="90" y="1362"/>
                    </a:lnTo>
                    <a:cubicBezTo>
                      <a:pt x="90" y="1376"/>
                      <a:pt x="98" y="1387"/>
                      <a:pt x="109" y="1392"/>
                    </a:cubicBezTo>
                    <a:cubicBezTo>
                      <a:pt x="114" y="1394"/>
                      <a:pt x="119" y="1396"/>
                      <a:pt x="125" y="1396"/>
                    </a:cubicBezTo>
                    <a:lnTo>
                      <a:pt x="126" y="1396"/>
                    </a:lnTo>
                    <a:lnTo>
                      <a:pt x="154" y="1396"/>
                    </a:lnTo>
                    <a:lnTo>
                      <a:pt x="154" y="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FFE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pic>
        <p:nvPicPr>
          <p:cNvPr id="123" name="PICTURE">
            <a:extLst>
              <a:ext uri="{FF2B5EF4-FFF2-40B4-BE49-F238E27FC236}">
                <a16:creationId xmlns:a16="http://schemas.microsoft.com/office/drawing/2014/main" id="{EE2DB154-8BDA-44FF-BB75-F43F07940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861" y="387265"/>
            <a:ext cx="2235834" cy="1195766"/>
          </a:xfrm>
          <a:prstGeom prst="rect">
            <a:avLst/>
          </a:prstGeom>
        </p:spPr>
      </p:pic>
      <p:pic>
        <p:nvPicPr>
          <p:cNvPr id="124" name="PICTURE">
            <a:extLst>
              <a:ext uri="{FF2B5EF4-FFF2-40B4-BE49-F238E27FC236}">
                <a16:creationId xmlns:a16="http://schemas.microsoft.com/office/drawing/2014/main" id="{7F69F257-3718-4CAC-ADA5-C43D65BC6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557" y="606191"/>
            <a:ext cx="1417141" cy="757914"/>
          </a:xfrm>
          <a:prstGeom prst="rect">
            <a:avLst/>
          </a:prstGeom>
        </p:spPr>
      </p:pic>
      <p:pic>
        <p:nvPicPr>
          <p:cNvPr id="125" name="PICTURE">
            <a:extLst>
              <a:ext uri="{FF2B5EF4-FFF2-40B4-BE49-F238E27FC236}">
                <a16:creationId xmlns:a16="http://schemas.microsoft.com/office/drawing/2014/main" id="{9A1F48E8-A36D-4AA3-8AA8-19DDEC18C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345" y="5388132"/>
            <a:ext cx="1580641" cy="845357"/>
          </a:xfrm>
          <a:prstGeom prst="rect">
            <a:avLst/>
          </a:prstGeom>
        </p:spPr>
      </p:pic>
      <p:pic>
        <p:nvPicPr>
          <p:cNvPr id="126" name="PICTURE">
            <a:extLst>
              <a:ext uri="{FF2B5EF4-FFF2-40B4-BE49-F238E27FC236}">
                <a16:creationId xmlns:a16="http://schemas.microsoft.com/office/drawing/2014/main" id="{5D72F269-0D47-4AB9-8B60-DC0922B92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50" y="985148"/>
            <a:ext cx="1000187" cy="534919"/>
          </a:xfrm>
          <a:prstGeom prst="rect">
            <a:avLst/>
          </a:prstGeom>
        </p:spPr>
      </p:pic>
      <p:pic>
        <p:nvPicPr>
          <p:cNvPr id="127" name="PICTURE">
            <a:extLst>
              <a:ext uri="{FF2B5EF4-FFF2-40B4-BE49-F238E27FC236}">
                <a16:creationId xmlns:a16="http://schemas.microsoft.com/office/drawing/2014/main" id="{BD44E631-64D8-4BA7-9176-69E3B77AE2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261" y="5822551"/>
            <a:ext cx="877768" cy="469447"/>
          </a:xfrm>
          <a:prstGeom prst="rect">
            <a:avLst/>
          </a:prstGeom>
        </p:spPr>
      </p:pic>
      <p:sp>
        <p:nvSpPr>
          <p:cNvPr id="57" name="TEXTBOX">
            <a:extLst>
              <a:ext uri="{FF2B5EF4-FFF2-40B4-BE49-F238E27FC236}">
                <a16:creationId xmlns:a16="http://schemas.microsoft.com/office/drawing/2014/main" id="{697AF5F2-1B4E-43D0-968A-5544E58D46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575" y="3359151"/>
            <a:ext cx="534761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Roboto Light" panose="02000000000000000000" pitchFamily="2" charset="0"/>
              </a:rPr>
              <a:t>is like using an ATM machine!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8" name="TEXTBOX">
            <a:extLst>
              <a:ext uri="{FF2B5EF4-FFF2-40B4-BE49-F238E27FC236}">
                <a16:creationId xmlns:a16="http://schemas.microsoft.com/office/drawing/2014/main" id="{DA1CDAB3-95C0-42C7-BE3D-3C593D9564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775" y="2775110"/>
            <a:ext cx="5708037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Bebas Neue" panose="020B0606020202050201" pitchFamily="34" charset="0"/>
              </a:rPr>
              <a:t> that every email you send out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36B48083-46CF-418F-A1B1-D6779AE87669}"/>
              </a:ext>
            </a:extLst>
          </p:cNvPr>
          <p:cNvGrpSpPr/>
          <p:nvPr/>
        </p:nvGrpSpPr>
        <p:grpSpPr>
          <a:xfrm>
            <a:off x="1316261" y="4103687"/>
            <a:ext cx="1916113" cy="439737"/>
            <a:chOff x="434975" y="4233864"/>
            <a:chExt cx="1916113" cy="439737"/>
          </a:xfrm>
        </p:grpSpPr>
        <p:sp>
          <p:nvSpPr>
            <p:cNvPr id="60" name="FREEFORM">
              <a:extLst>
                <a:ext uri="{FF2B5EF4-FFF2-40B4-BE49-F238E27FC236}">
                  <a16:creationId xmlns:a16="http://schemas.microsoft.com/office/drawing/2014/main" id="{EF488E32-B8D5-4AC3-A021-3FD7AA333B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975" y="4233864"/>
              <a:ext cx="1916113" cy="415925"/>
            </a:xfrm>
            <a:custGeom>
              <a:avLst/>
              <a:gdLst>
                <a:gd name="T0" fmla="*/ 319 w 2946"/>
                <a:gd name="T1" fmla="*/ 0 h 638"/>
                <a:gd name="T2" fmla="*/ 2627 w 2946"/>
                <a:gd name="T3" fmla="*/ 0 h 638"/>
                <a:gd name="T4" fmla="*/ 2946 w 2946"/>
                <a:gd name="T5" fmla="*/ 319 h 638"/>
                <a:gd name="T6" fmla="*/ 2946 w 2946"/>
                <a:gd name="T7" fmla="*/ 319 h 638"/>
                <a:gd name="T8" fmla="*/ 2627 w 2946"/>
                <a:gd name="T9" fmla="*/ 638 h 638"/>
                <a:gd name="T10" fmla="*/ 319 w 2946"/>
                <a:gd name="T11" fmla="*/ 638 h 638"/>
                <a:gd name="T12" fmla="*/ 0 w 2946"/>
                <a:gd name="T13" fmla="*/ 319 h 638"/>
                <a:gd name="T14" fmla="*/ 0 w 2946"/>
                <a:gd name="T15" fmla="*/ 319 h 638"/>
                <a:gd name="T16" fmla="*/ 319 w 2946"/>
                <a:gd name="T17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46" h="638">
                  <a:moveTo>
                    <a:pt x="319" y="0"/>
                  </a:moveTo>
                  <a:lnTo>
                    <a:pt x="2627" y="0"/>
                  </a:lnTo>
                  <a:cubicBezTo>
                    <a:pt x="2802" y="0"/>
                    <a:pt x="2946" y="143"/>
                    <a:pt x="2946" y="319"/>
                  </a:cubicBezTo>
                  <a:lnTo>
                    <a:pt x="2946" y="319"/>
                  </a:lnTo>
                  <a:cubicBezTo>
                    <a:pt x="2946" y="494"/>
                    <a:pt x="2802" y="638"/>
                    <a:pt x="2627" y="638"/>
                  </a:cubicBezTo>
                  <a:lnTo>
                    <a:pt x="319" y="638"/>
                  </a:lnTo>
                  <a:cubicBezTo>
                    <a:pt x="144" y="638"/>
                    <a:pt x="0" y="494"/>
                    <a:pt x="0" y="319"/>
                  </a:cubicBezTo>
                  <a:lnTo>
                    <a:pt x="0" y="319"/>
                  </a:lnTo>
                  <a:cubicBezTo>
                    <a:pt x="0" y="143"/>
                    <a:pt x="144" y="0"/>
                    <a:pt x="319" y="0"/>
                  </a:cubicBezTo>
                  <a:close/>
                </a:path>
              </a:pathLst>
            </a:custGeom>
            <a:solidFill>
              <a:srgbClr val="FFE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TEXTBOX">
              <a:extLst>
                <a:ext uri="{FF2B5EF4-FFF2-40B4-BE49-F238E27FC236}">
                  <a16:creationId xmlns:a16="http://schemas.microsoft.com/office/drawing/2014/main" id="{FBA3ED56-08F1-4EDE-B6B6-E66F78144C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550" y="4311651"/>
              <a:ext cx="1479550" cy="3619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0" i="0" u="none" strike="noStrike" cap="none" normalizeH="0" baseline="0" dirty="0">
                  <a:ln>
                    <a:noFill/>
                  </a:ln>
                  <a:solidFill>
                    <a:srgbClr val="EA495F"/>
                  </a:solidFill>
                  <a:effectLst/>
                  <a:latin typeface="Roboto Light" panose="02000000000000000000" pitchFamily="2" charset="0"/>
                </a:rPr>
                <a:t>START NOW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36" name="TEXTBOX">
            <a:extLst>
              <a:ext uri="{FF2B5EF4-FFF2-40B4-BE49-F238E27FC236}">
                <a16:creationId xmlns:a16="http://schemas.microsoft.com/office/drawing/2014/main" id="{BE32844B-6C61-41FB-80F3-2B7923EE1B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600" y="2036445"/>
            <a:ext cx="316432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Bebas Neue" panose="020B0606020202050201" pitchFamily="34" charset="0"/>
              </a:rPr>
              <a:t>so powerful</a:t>
            </a:r>
            <a:endParaRPr kumimoji="0" lang="en-US" altLang="en-US" sz="66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2153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0" presetClass="path" presetSubtype="0" repeatCount="indefinite" autoRev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0.00013 0.0081 L 0.00013 0.05209 " pathEditMode="relative" rAng="0" ptsTypes="AA">
                                          <p:cBhvr>
                                            <p:cTn id="14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19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25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3.125E-6 1.11111E-6 L 0.01159 0.00069 " pathEditMode="relative" rAng="0" ptsTypes="AA">
                                          <p:cBhvr>
                                            <p:cTn id="24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73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4.16667E-7 1.48148E-6 L 4.16667E-7 0.05185 " pathEditMode="relative" rAng="0" ptsTypes="AA">
                                          <p:cBhvr>
                                            <p:cTn id="30" dur="5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3.95833E-6 1.48148E-6 L 3.95833E-6 0.01759 " pathEditMode="relative" rAng="0" ptsTypes="AA">
                                          <p:cBhvr>
                                            <p:cTn id="36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88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4.16667E-6 -2.22222E-6 L 4.16667E-6 0.0206 " pathEditMode="relative" rAng="0" ptsTypes="AA">
                                          <p:cBhvr>
                                            <p:cTn id="42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0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0" presetClass="path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0 0 L 0.04063 0 " pathEditMode="relative" ptsTypes="AA">
                                          <p:cBhvr>
                                            <p:cTn id="56" dur="2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7" presetID="0" presetClass="path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0 0 L 0.04063 0 " pathEditMode="relative" ptsTypes="AA">
                                          <p:cBhvr>
                                            <p:cTn id="58" dur="2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9" presetID="0" presetClass="path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0 0 L 0.04063 0 " pathEditMode="relative" ptsTypes="AA">
                                          <p:cBhvr>
                                            <p:cTn id="60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fill="hold" nodeType="withEffect" p14:presetBounceEnd="100000">
                                      <p:stCondLst>
                                        <p:cond delay="5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66" dur="1000" fill="hold"/>
                                            <p:tgtEl>
                                              <p:spTgt spid="62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2" presetClass="exit" presetSubtype="8" accel="100000" fill="hold" grpId="2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8" dur="35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35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2" presetClass="exit" presetSubtype="4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2" dur="350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350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5" presetID="2" presetClass="exit" presetSubtype="4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6" dur="35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35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9" presetID="2" presetClass="exit" presetSubtype="4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0" dur="350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1" dur="350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3" presetID="2" presetClass="exit" presetSubtype="4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4" dur="350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350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2" presetClass="exit" presetSubtype="4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8" dur="350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350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2" presetClass="exit" presetSubtype="8" accel="100000" fill="hold" grpId="2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2" dur="35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3" dur="35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" presetID="2" presetClass="exit" presetSubtype="1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6" dur="25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7" dur="25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" presetID="2" presetClass="exit" presetSubtype="1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0" dur="25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1" dur="25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" presetID="2" presetClass="exit" presetSubtype="8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4" dur="25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5" dur="25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" presetID="2" presetClass="exit" presetSubtype="8" accel="100000" fill="hold" grpId="2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8" dur="35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9" dur="35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7" grpId="0"/>
          <p:bldP spid="57" grpId="1"/>
          <p:bldP spid="57" grpId="2"/>
          <p:bldP spid="58" grpId="0"/>
          <p:bldP spid="58" grpId="1"/>
          <p:bldP spid="58" grpId="2"/>
          <p:bldP spid="36" grpId="0"/>
          <p:bldP spid="36" grpId="1"/>
          <p:bldP spid="36" grpId="2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0" presetClass="path" presetSubtype="0" repeatCount="indefinite" autoRev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0.00013 0.0081 L 0.00013 0.05209 " pathEditMode="relative" rAng="0" ptsTypes="AA">
                                          <p:cBhvr>
                                            <p:cTn id="14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19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25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3.125E-6 1.11111E-6 L 0.01159 0.00069 " pathEditMode="relative" rAng="0" ptsTypes="AA">
                                          <p:cBhvr>
                                            <p:cTn id="24" dur="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73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4.16667E-7 1.48148E-6 L 4.16667E-7 0.05185 " pathEditMode="relative" rAng="0" ptsTypes="AA">
                                          <p:cBhvr>
                                            <p:cTn id="30" dur="5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3.95833E-6 1.48148E-6 L 3.95833E-6 0.01759 " pathEditMode="relative" rAng="0" ptsTypes="AA">
                                          <p:cBhvr>
                                            <p:cTn id="36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88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0" presetClass="path" presetSubtype="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4.16667E-6 -2.22222E-6 L 4.16667E-6 0.0206 " pathEditMode="relative" rAng="0" ptsTypes="AA">
                                          <p:cBhvr>
                                            <p:cTn id="42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0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0" presetClass="path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0 0 L 0.04063 0 " pathEditMode="relative" ptsTypes="AA">
                                          <p:cBhvr>
                                            <p:cTn id="56" dur="2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7" presetID="0" presetClass="path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0 0 L 0.04063 0 " pathEditMode="relative" ptsTypes="AA">
                                          <p:cBhvr>
                                            <p:cTn id="58" dur="2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9" presetID="0" presetClass="path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0 0 L 0.04063 0 " pathEditMode="relative" ptsTypes="AA">
                                          <p:cBhvr>
                                            <p:cTn id="60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6" dur="1000" fill="hold"/>
                                            <p:tgtEl>
                                              <p:spTgt spid="62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2" presetClass="exit" presetSubtype="8" accel="100000" fill="hold" grpId="2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8" dur="35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35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2" presetClass="exit" presetSubtype="4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2" dur="350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350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5" presetID="2" presetClass="exit" presetSubtype="4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6" dur="35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35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9" presetID="2" presetClass="exit" presetSubtype="4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0" dur="350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1" dur="350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3" presetID="2" presetClass="exit" presetSubtype="4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4" dur="350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350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2" presetClass="exit" presetSubtype="4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8" dur="350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350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2" presetClass="exit" presetSubtype="8" accel="100000" fill="hold" grpId="2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2" dur="35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3" dur="35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" presetID="2" presetClass="exit" presetSubtype="1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6" dur="25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7" dur="25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" presetID="2" presetClass="exit" presetSubtype="1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0" dur="25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1" dur="25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" presetID="2" presetClass="exit" presetSubtype="8" accel="10000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4" dur="25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5" dur="25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249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" presetID="2" presetClass="exit" presetSubtype="8" accel="100000" fill="hold" grpId="2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8" dur="35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9" dur="35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7" grpId="0"/>
          <p:bldP spid="57" grpId="1"/>
          <p:bldP spid="57" grpId="2"/>
          <p:bldP spid="58" grpId="0"/>
          <p:bldP spid="58" grpId="1"/>
          <p:bldP spid="58" grpId="2"/>
          <p:bldP spid="36" grpId="0"/>
          <p:bldP spid="36" grpId="1"/>
          <p:bldP spid="36" grpId="2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EC5967"/>
            </a:gs>
            <a:gs pos="78000">
              <a:srgbClr val="EA495F"/>
            </a:gs>
            <a:gs pos="6195">
              <a:srgbClr val="F0857D"/>
            </a:gs>
            <a:gs pos="100000">
              <a:srgbClr val="F0857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TEXTBOX">
            <a:extLst>
              <a:ext uri="{FF2B5EF4-FFF2-40B4-BE49-F238E27FC236}">
                <a16:creationId xmlns:a16="http://schemas.microsoft.com/office/drawing/2014/main" id="{6597C6B9-DFE9-4139-98AA-4A8290CC87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53852" y="916414"/>
            <a:ext cx="202779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Arial" panose="020B0604020202020204" pitchFamily="34" charset="0"/>
              </a:rPr>
              <a:t>is in the list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96" name="TEXTBOX">
            <a:extLst>
              <a:ext uri="{FF2B5EF4-FFF2-40B4-BE49-F238E27FC236}">
                <a16:creationId xmlns:a16="http://schemas.microsoft.com/office/drawing/2014/main" id="{E4E9CA8D-DACF-4EE3-9E27-FBD611EF63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24232" y="446607"/>
            <a:ext cx="456855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Roboto Black" pitchFamily="2" charset="0"/>
              </a:rPr>
              <a:t>  IS THAT THE MONEY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70" name="TEXTBOX">
            <a:extLst>
              <a:ext uri="{FF2B5EF4-FFF2-40B4-BE49-F238E27FC236}">
                <a16:creationId xmlns:a16="http://schemas.microsoft.com/office/drawing/2014/main" id="{774D0E83-9EC8-48C0-82B9-9AB61290C2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4796" y="415726"/>
            <a:ext cx="5182407" cy="615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latin typeface="Roboto Black" pitchFamily="2" charset="0"/>
              </a:rPr>
              <a:t>THE GOLDEN RULE OF</a:t>
            </a:r>
            <a:endParaRPr kumimoji="0" lang="en-US" altLang="en-US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71" name="TEXTBOX">
            <a:extLst>
              <a:ext uri="{FF2B5EF4-FFF2-40B4-BE49-F238E27FC236}">
                <a16:creationId xmlns:a16="http://schemas.microsoft.com/office/drawing/2014/main" id="{CF6BB3FF-8F05-4869-9956-7CE0D9A6A1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7456" y="854755"/>
            <a:ext cx="4137087" cy="615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FEFEFE"/>
                </a:solidFill>
                <a:effectLst/>
                <a:cs typeface="Arial" panose="020B0604020202020204" pitchFamily="34" charset="0"/>
              </a:rPr>
              <a:t>Internet Marketing</a:t>
            </a:r>
            <a:endParaRPr kumimoji="0" lang="en-US" altLang="en-US" sz="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 useBgFill="1">
        <p:nvSpPr>
          <p:cNvPr id="1641" name="RECTANGLE">
            <a:extLst>
              <a:ext uri="{FF2B5EF4-FFF2-40B4-BE49-F238E27FC236}">
                <a16:creationId xmlns:a16="http://schemas.microsoft.com/office/drawing/2014/main" id="{CEDCEA52-77DE-4165-B0D0-D456390FA3CE}"/>
              </a:ext>
            </a:extLst>
          </p:cNvPr>
          <p:cNvSpPr/>
          <p:nvPr/>
        </p:nvSpPr>
        <p:spPr>
          <a:xfrm>
            <a:off x="0" y="0"/>
            <a:ext cx="3316110" cy="19594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">
            <a:extLst>
              <a:ext uri="{FF2B5EF4-FFF2-40B4-BE49-F238E27FC236}">
                <a16:creationId xmlns:a16="http://schemas.microsoft.com/office/drawing/2014/main" id="{60D703FB-432C-415B-A45F-FF217CB2B30B}"/>
              </a:ext>
            </a:extLst>
          </p:cNvPr>
          <p:cNvSpPr/>
          <p:nvPr/>
        </p:nvSpPr>
        <p:spPr>
          <a:xfrm>
            <a:off x="0" y="4770963"/>
            <a:ext cx="12192000" cy="2087037"/>
          </a:xfrm>
          <a:prstGeom prst="rect">
            <a:avLst/>
          </a:prstGeom>
          <a:solidFill>
            <a:srgbClr val="593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40" name="PICTURE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9C5C707-BB26-4E47-97A8-08E95CA029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42" name="FREEFORM">
            <a:extLst>
              <a:ext uri="{FF2B5EF4-FFF2-40B4-BE49-F238E27FC236}">
                <a16:creationId xmlns:a16="http://schemas.microsoft.com/office/drawing/2014/main" id="{3D812E26-2B15-4F4B-8CC8-327662100E78}"/>
              </a:ext>
            </a:extLst>
          </p:cNvPr>
          <p:cNvSpPr/>
          <p:nvPr/>
        </p:nvSpPr>
        <p:spPr>
          <a:xfrm>
            <a:off x="10582403" y="3430656"/>
            <a:ext cx="592467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9" name="FREEFORM">
            <a:extLst>
              <a:ext uri="{FF2B5EF4-FFF2-40B4-BE49-F238E27FC236}">
                <a16:creationId xmlns:a16="http://schemas.microsoft.com/office/drawing/2014/main" id="{AC13D264-ABA2-4D75-BEB6-EE009908C7E4}"/>
              </a:ext>
            </a:extLst>
          </p:cNvPr>
          <p:cNvSpPr/>
          <p:nvPr/>
        </p:nvSpPr>
        <p:spPr>
          <a:xfrm>
            <a:off x="10831732" y="3429000"/>
            <a:ext cx="291654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0" name="FREEFORM">
            <a:extLst>
              <a:ext uri="{FF2B5EF4-FFF2-40B4-BE49-F238E27FC236}">
                <a16:creationId xmlns:a16="http://schemas.microsoft.com/office/drawing/2014/main" id="{00D2C11E-080E-425E-8A98-8D69A0176D49}"/>
              </a:ext>
            </a:extLst>
          </p:cNvPr>
          <p:cNvSpPr/>
          <p:nvPr/>
        </p:nvSpPr>
        <p:spPr>
          <a:xfrm>
            <a:off x="10526340" y="3448084"/>
            <a:ext cx="592467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1" name="FREEFORM">
            <a:extLst>
              <a:ext uri="{FF2B5EF4-FFF2-40B4-BE49-F238E27FC236}">
                <a16:creationId xmlns:a16="http://schemas.microsoft.com/office/drawing/2014/main" id="{4907682E-2B5F-4860-BEAE-CCE07FBEA54E}"/>
              </a:ext>
            </a:extLst>
          </p:cNvPr>
          <p:cNvSpPr/>
          <p:nvPr/>
        </p:nvSpPr>
        <p:spPr>
          <a:xfrm>
            <a:off x="10775669" y="3446428"/>
            <a:ext cx="291654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4" name="PICTURE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816EEE0-2C46-4181-9813-06308BF7D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678" y="2144713"/>
            <a:ext cx="2057702" cy="2019495"/>
          </a:xfrm>
          <a:prstGeom prst="rect">
            <a:avLst/>
          </a:prstGeom>
        </p:spPr>
      </p:pic>
      <p:sp>
        <p:nvSpPr>
          <p:cNvPr id="597" name="FREEFORM">
            <a:extLst>
              <a:ext uri="{FF2B5EF4-FFF2-40B4-BE49-F238E27FC236}">
                <a16:creationId xmlns:a16="http://schemas.microsoft.com/office/drawing/2014/main" id="{18879D90-2E41-42D4-BC4F-BE3B1C8065E3}"/>
              </a:ext>
            </a:extLst>
          </p:cNvPr>
          <p:cNvSpPr/>
          <p:nvPr/>
        </p:nvSpPr>
        <p:spPr>
          <a:xfrm>
            <a:off x="10554371" y="3494054"/>
            <a:ext cx="592467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FREEFORM">
            <a:extLst>
              <a:ext uri="{FF2B5EF4-FFF2-40B4-BE49-F238E27FC236}">
                <a16:creationId xmlns:a16="http://schemas.microsoft.com/office/drawing/2014/main" id="{5CC41EC5-D70A-41BD-B757-C290F0CFFFFC}"/>
              </a:ext>
            </a:extLst>
          </p:cNvPr>
          <p:cNvSpPr/>
          <p:nvPr/>
        </p:nvSpPr>
        <p:spPr>
          <a:xfrm>
            <a:off x="10600726" y="3421942"/>
            <a:ext cx="592467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9" name="FREEFORM">
            <a:extLst>
              <a:ext uri="{FF2B5EF4-FFF2-40B4-BE49-F238E27FC236}">
                <a16:creationId xmlns:a16="http://schemas.microsoft.com/office/drawing/2014/main" id="{98A99B33-2709-4BFB-BFF8-41A4D4A58790}"/>
              </a:ext>
            </a:extLst>
          </p:cNvPr>
          <p:cNvSpPr/>
          <p:nvPr/>
        </p:nvSpPr>
        <p:spPr>
          <a:xfrm>
            <a:off x="10507467" y="3394143"/>
            <a:ext cx="592467" cy="1340307"/>
          </a:xfrm>
          <a:custGeom>
            <a:avLst/>
            <a:gdLst>
              <a:gd name="connsiteX0" fmla="*/ 422704 w 534392"/>
              <a:gd name="connsiteY0" fmla="*/ 403 h 1340296"/>
              <a:gd name="connsiteX1" fmla="*/ 1789 w 534392"/>
              <a:gd name="connsiteY1" fmla="*/ 290689 h 1340296"/>
              <a:gd name="connsiteX2" fmla="*/ 306589 w 534392"/>
              <a:gd name="connsiteY2" fmla="*/ 784174 h 1340296"/>
              <a:gd name="connsiteX3" fmla="*/ 1789 w 534392"/>
              <a:gd name="connsiteY3" fmla="*/ 1335717 h 1340296"/>
              <a:gd name="connsiteX4" fmla="*/ 480761 w 534392"/>
              <a:gd name="connsiteY4" fmla="*/ 1016403 h 1340296"/>
              <a:gd name="connsiteX5" fmla="*/ 495275 w 534392"/>
              <a:gd name="connsiteY5" fmla="*/ 479374 h 1340296"/>
              <a:gd name="connsiteX6" fmla="*/ 234018 w 534392"/>
              <a:gd name="connsiteY6" fmla="*/ 232631 h 1340296"/>
              <a:gd name="connsiteX7" fmla="*/ 422704 w 534392"/>
              <a:gd name="connsiteY7" fmla="*/ 403 h 1340296"/>
              <a:gd name="connsiteX0" fmla="*/ 422704 w 579361"/>
              <a:gd name="connsiteY0" fmla="*/ 403 h 1342434"/>
              <a:gd name="connsiteX1" fmla="*/ 1789 w 579361"/>
              <a:gd name="connsiteY1" fmla="*/ 290689 h 1342434"/>
              <a:gd name="connsiteX2" fmla="*/ 306589 w 579361"/>
              <a:gd name="connsiteY2" fmla="*/ 784174 h 1342434"/>
              <a:gd name="connsiteX3" fmla="*/ 1789 w 579361"/>
              <a:gd name="connsiteY3" fmla="*/ 1335717 h 1342434"/>
              <a:gd name="connsiteX4" fmla="*/ 480761 w 579361"/>
              <a:gd name="connsiteY4" fmla="*/ 1016403 h 1342434"/>
              <a:gd name="connsiteX5" fmla="*/ 495275 w 579361"/>
              <a:gd name="connsiteY5" fmla="*/ 479374 h 1342434"/>
              <a:gd name="connsiteX6" fmla="*/ 234018 w 579361"/>
              <a:gd name="connsiteY6" fmla="*/ 232631 h 1342434"/>
              <a:gd name="connsiteX7" fmla="*/ 422704 w 579361"/>
              <a:gd name="connsiteY7" fmla="*/ 403 h 1342434"/>
              <a:gd name="connsiteX0" fmla="*/ 422704 w 575565"/>
              <a:gd name="connsiteY0" fmla="*/ 414 h 1340307"/>
              <a:gd name="connsiteX1" fmla="*/ 1789 w 575565"/>
              <a:gd name="connsiteY1" fmla="*/ 290700 h 1340307"/>
              <a:gd name="connsiteX2" fmla="*/ 306589 w 575565"/>
              <a:gd name="connsiteY2" fmla="*/ 784185 h 1340307"/>
              <a:gd name="connsiteX3" fmla="*/ 1789 w 575565"/>
              <a:gd name="connsiteY3" fmla="*/ 1335728 h 1340307"/>
              <a:gd name="connsiteX4" fmla="*/ 480761 w 575565"/>
              <a:gd name="connsiteY4" fmla="*/ 1016414 h 1340307"/>
              <a:gd name="connsiteX5" fmla="*/ 556235 w 575565"/>
              <a:gd name="connsiteY5" fmla="*/ 479385 h 1340307"/>
              <a:gd name="connsiteX6" fmla="*/ 234018 w 575565"/>
              <a:gd name="connsiteY6" fmla="*/ 232642 h 1340307"/>
              <a:gd name="connsiteX7" fmla="*/ 422704 w 575565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  <a:gd name="connsiteX0" fmla="*/ 422704 w 592467"/>
              <a:gd name="connsiteY0" fmla="*/ 414 h 1340307"/>
              <a:gd name="connsiteX1" fmla="*/ 1789 w 592467"/>
              <a:gd name="connsiteY1" fmla="*/ 290700 h 1340307"/>
              <a:gd name="connsiteX2" fmla="*/ 306589 w 592467"/>
              <a:gd name="connsiteY2" fmla="*/ 784185 h 1340307"/>
              <a:gd name="connsiteX3" fmla="*/ 1789 w 592467"/>
              <a:gd name="connsiteY3" fmla="*/ 1335728 h 1340307"/>
              <a:gd name="connsiteX4" fmla="*/ 480761 w 592467"/>
              <a:gd name="connsiteY4" fmla="*/ 1016414 h 1340307"/>
              <a:gd name="connsiteX5" fmla="*/ 556235 w 592467"/>
              <a:gd name="connsiteY5" fmla="*/ 479385 h 1340307"/>
              <a:gd name="connsiteX6" fmla="*/ 234018 w 592467"/>
              <a:gd name="connsiteY6" fmla="*/ 232642 h 1340307"/>
              <a:gd name="connsiteX7" fmla="*/ 422704 w 592467"/>
              <a:gd name="connsiteY7" fmla="*/ 414 h 1340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467" h="1340307">
                <a:moveTo>
                  <a:pt x="422704" y="414"/>
                </a:moveTo>
                <a:cubicBezTo>
                  <a:pt x="383999" y="10090"/>
                  <a:pt x="21141" y="160072"/>
                  <a:pt x="1789" y="290700"/>
                </a:cubicBezTo>
                <a:cubicBezTo>
                  <a:pt x="-17564" y="421329"/>
                  <a:pt x="306589" y="610014"/>
                  <a:pt x="306589" y="784185"/>
                </a:cubicBezTo>
                <a:cubicBezTo>
                  <a:pt x="306589" y="958356"/>
                  <a:pt x="-27240" y="1297023"/>
                  <a:pt x="1789" y="1335728"/>
                </a:cubicBezTo>
                <a:cubicBezTo>
                  <a:pt x="30818" y="1374433"/>
                  <a:pt x="388353" y="1159138"/>
                  <a:pt x="480761" y="1016414"/>
                </a:cubicBezTo>
                <a:cubicBezTo>
                  <a:pt x="573169" y="873690"/>
                  <a:pt x="635459" y="655733"/>
                  <a:pt x="556235" y="479385"/>
                </a:cubicBezTo>
                <a:cubicBezTo>
                  <a:pt x="477011" y="348757"/>
                  <a:pt x="256273" y="312470"/>
                  <a:pt x="234018" y="232642"/>
                </a:cubicBezTo>
                <a:cubicBezTo>
                  <a:pt x="211763" y="152814"/>
                  <a:pt x="461409" y="-9262"/>
                  <a:pt x="422704" y="414"/>
                </a:cubicBezTo>
                <a:close/>
              </a:path>
            </a:pathLst>
          </a:custGeom>
          <a:gradFill flip="none" rotWithShape="1">
            <a:gsLst>
              <a:gs pos="23000">
                <a:schemeClr val="bg1">
                  <a:alpha val="38000"/>
                </a:schemeClr>
              </a:gs>
              <a:gs pos="78000">
                <a:srgbClr val="F0857D">
                  <a:alpha val="2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003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4.44444E-6 L 0.02188 4.44444E-6 " pathEditMode="relative" rAng="0" ptsTypes="AA">
                                      <p:cBhvr>
                                        <p:cTn id="14" dur="1600" fill="hold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4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 -4.44444E-6 L 0.02188 -4.44444E-6 " pathEditMode="relative" rAng="0" ptsTypes="AA">
                                      <p:cBhvr>
                                        <p:cTn id="16" dur="1500" fill="hold"/>
                                        <p:tgtEl>
                                          <p:spTgt spid="10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4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" presetClass="exit" presetSubtype="2" accel="100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350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350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2" accel="100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350"/>
                                        <p:tgtEl>
                                          <p:spTgt spid="10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350"/>
                                        <p:tgtEl>
                                          <p:spTgt spid="10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3" presetClass="path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3.54167E-6 -4.07407E-6 L 0.71654 0.00023 " pathEditMode="relative" rAng="0" ptsTypes="AA">
                                      <p:cBhvr>
                                        <p:cTn id="26" dur="1300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742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3" presetClass="path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animMotion origin="layout" path="M -3.54167E-6 -4.44444E-6 L 0.71654 -3.33333E-6 " pathEditMode="relative" rAng="0" ptsTypes="AA">
                                      <p:cBhvr>
                                        <p:cTn id="28" dur="1100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59" y="6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fill="hold" grpId="2" nodeType="withEffect">
                                  <p:stCondLst>
                                    <p:cond delay="3400"/>
                                  </p:stCondLst>
                                  <p:childTnLst>
                                    <p:animMotion origin="layout" path="M 0.71654 0.00023 L 0.74935 -4.07407E-6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9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fill="hold" grpId="2" nodeType="withEffect">
                                  <p:stCondLst>
                                    <p:cond delay="3400"/>
                                  </p:stCondLst>
                                  <p:childTnLst>
                                    <p:animMotion origin="layout" path="M 0.71654 -4.44444E-6 L 0.74935 -4.44444E-6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1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" presetClass="exit" presetSubtype="2" accel="10000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xit" presetSubtype="2" accel="10000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5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5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0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183 0.00416 L -0.00183 -0.04306 " pathEditMode="relative" ptsTypes="AA">
                                      <p:cBhvr>
                                        <p:cTn id="45" dur="1000" fill="hold"/>
                                        <p:tgtEl>
                                          <p:spTgt spid="16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6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0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182 0.00416 L -0.00182 -0.04306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5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0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0182 0.00417 L -0.00182 -0.04305 " pathEditMode="relative" rAng="0" ptsTypes="AA">
                                      <p:cBhvr>
                                        <p:cTn id="61" dur="1000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0" presetClass="path" presetSubtype="0" accel="50000" decel="5000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0.00182 0.00417 L -0.00182 -0.04305 " pathEditMode="relative" rAng="0" ptsTypes="AA">
                                      <p:cBhvr>
                                        <p:cTn id="69" dur="1000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2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0" presetClass="path" presetSubtype="0" accel="50000" decel="5000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animMotion origin="layout" path="M -0.00182 0.00416 L -0.00182 -0.04306 " pathEditMode="relative" rAng="0" ptsTypes="AA">
                                      <p:cBhvr>
                                        <p:cTn id="80" dur="1000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0" presetClass="path" presetSubtype="0" accel="50000" decel="5000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0.00182 0.00417 L -0.00182 -0.04306 " pathEditMode="relative" rAng="0" ptsTypes="AA">
                                      <p:cBhvr>
                                        <p:cTn id="88" dur="1000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2" nodeType="withEffect">
                                  <p:stCondLst>
                                    <p:cond delay="3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0" presetClass="path" presetSubtype="0" accel="50000" decel="5000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0.00183 0.00417 L -0.00183 -0.04305 " pathEditMode="relative" rAng="0" ptsTypes="AA">
                                      <p:cBhvr>
                                        <p:cTn id="96" dur="1000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2" nodeType="withEffect">
                                  <p:stCondLst>
                                    <p:cond delay="3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500"/>
                            </p:stCondLst>
                            <p:childTnLst>
                              <p:par>
                                <p:cTn id="101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2"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" presetClass="exit" presetSubtype="2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5" dur="350"/>
                                        <p:tgtEl>
                                          <p:spTgt spid="16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350"/>
                                        <p:tgtEl>
                                          <p:spTgt spid="16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9" dur="3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3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5" grpId="0"/>
      <p:bldP spid="595" grpId="1"/>
      <p:bldP spid="595" grpId="2"/>
      <p:bldP spid="596" grpId="0"/>
      <p:bldP spid="596" grpId="1"/>
      <p:bldP spid="596" grpId="2"/>
      <p:bldP spid="1070" grpId="0"/>
      <p:bldP spid="1070" grpId="1"/>
      <p:bldP spid="1070" grpId="2"/>
      <p:bldP spid="1071" grpId="0"/>
      <p:bldP spid="1071" grpId="1"/>
      <p:bldP spid="1071" grpId="2"/>
      <p:bldP spid="14" grpId="0" animBg="1"/>
      <p:bldP spid="1642" grpId="0" animBg="1"/>
      <p:bldP spid="1642" grpId="1" animBg="1"/>
      <p:bldP spid="1642" grpId="2" animBg="1"/>
      <p:bldP spid="589" grpId="0" animBg="1"/>
      <p:bldP spid="589" grpId="1" animBg="1"/>
      <p:bldP spid="589" grpId="2" animBg="1"/>
      <p:bldP spid="590" grpId="0" animBg="1"/>
      <p:bldP spid="590" grpId="1" animBg="1"/>
      <p:bldP spid="590" grpId="2" animBg="1"/>
      <p:bldP spid="591" grpId="0" animBg="1"/>
      <p:bldP spid="591" grpId="1" animBg="1"/>
      <p:bldP spid="591" grpId="2" animBg="1"/>
      <p:bldP spid="597" grpId="0" animBg="1"/>
      <p:bldP spid="597" grpId="1" animBg="1"/>
      <p:bldP spid="597" grpId="2" animBg="1"/>
      <p:bldP spid="598" grpId="0" animBg="1"/>
      <p:bldP spid="598" grpId="1" animBg="1"/>
      <p:bldP spid="598" grpId="2" animBg="1"/>
      <p:bldP spid="599" grpId="0" animBg="1"/>
      <p:bldP spid="599" grpId="1" animBg="1"/>
      <p:bldP spid="599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EC5967"/>
            </a:gs>
            <a:gs pos="78000">
              <a:srgbClr val="EA495F"/>
            </a:gs>
            <a:gs pos="6195">
              <a:srgbClr val="F0857D"/>
            </a:gs>
            <a:gs pos="100000">
              <a:srgbClr val="F0857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 descr="A picture containing light, traffic&#10;&#10;Description generated with high confidence">
            <a:extLst>
              <a:ext uri="{FF2B5EF4-FFF2-40B4-BE49-F238E27FC236}">
                <a16:creationId xmlns:a16="http://schemas.microsoft.com/office/drawing/2014/main" id="{5217F03D-108C-43AC-9F4C-2B42D257B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45" y="0"/>
            <a:ext cx="10151146" cy="6164826"/>
          </a:xfrm>
          <a:prstGeom prst="rect">
            <a:avLst/>
          </a:prstGeom>
        </p:spPr>
      </p:pic>
      <p:sp>
        <p:nvSpPr>
          <p:cNvPr id="13" name="FREEFORM">
            <a:extLst>
              <a:ext uri="{FF2B5EF4-FFF2-40B4-BE49-F238E27FC236}">
                <a16:creationId xmlns:a16="http://schemas.microsoft.com/office/drawing/2014/main" id="{09854B74-3F72-4D2A-8B86-B7CB5A6D3A78}"/>
              </a:ext>
            </a:extLst>
          </p:cNvPr>
          <p:cNvSpPr>
            <a:spLocks/>
          </p:cNvSpPr>
          <p:nvPr/>
        </p:nvSpPr>
        <p:spPr bwMode="auto">
          <a:xfrm>
            <a:off x="3822700" y="5656263"/>
            <a:ext cx="4548188" cy="749300"/>
          </a:xfrm>
          <a:custGeom>
            <a:avLst/>
            <a:gdLst>
              <a:gd name="T0" fmla="*/ 554 w 6888"/>
              <a:gd name="T1" fmla="*/ 0 h 1107"/>
              <a:gd name="T2" fmla="*/ 6380 w 6888"/>
              <a:gd name="T3" fmla="*/ 0 h 1107"/>
              <a:gd name="T4" fmla="*/ 6380 w 6888"/>
              <a:gd name="T5" fmla="*/ 0 h 1107"/>
              <a:gd name="T6" fmla="*/ 6888 w 6888"/>
              <a:gd name="T7" fmla="*/ 0 h 1107"/>
              <a:gd name="T8" fmla="*/ 6634 w 6888"/>
              <a:gd name="T9" fmla="*/ 554 h 1107"/>
              <a:gd name="T10" fmla="*/ 6888 w 6888"/>
              <a:gd name="T11" fmla="*/ 1107 h 1107"/>
              <a:gd name="T12" fmla="*/ 6380 w 6888"/>
              <a:gd name="T13" fmla="*/ 1107 h 1107"/>
              <a:gd name="T14" fmla="*/ 6380 w 6888"/>
              <a:gd name="T15" fmla="*/ 1107 h 1107"/>
              <a:gd name="T16" fmla="*/ 554 w 6888"/>
              <a:gd name="T17" fmla="*/ 1107 h 1107"/>
              <a:gd name="T18" fmla="*/ 554 w 6888"/>
              <a:gd name="T19" fmla="*/ 1107 h 1107"/>
              <a:gd name="T20" fmla="*/ 507 w 6888"/>
              <a:gd name="T21" fmla="*/ 1107 h 1107"/>
              <a:gd name="T22" fmla="*/ 0 w 6888"/>
              <a:gd name="T23" fmla="*/ 1107 h 1107"/>
              <a:gd name="T24" fmla="*/ 254 w 6888"/>
              <a:gd name="T25" fmla="*/ 554 h 1107"/>
              <a:gd name="T26" fmla="*/ 0 w 6888"/>
              <a:gd name="T27" fmla="*/ 0 h 1107"/>
              <a:gd name="T28" fmla="*/ 507 w 6888"/>
              <a:gd name="T29" fmla="*/ 0 h 1107"/>
              <a:gd name="T30" fmla="*/ 554 w 6888"/>
              <a:gd name="T31" fmla="*/ 0 h 1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888" h="1107">
                <a:moveTo>
                  <a:pt x="554" y="0"/>
                </a:moveTo>
                <a:lnTo>
                  <a:pt x="6380" y="0"/>
                </a:lnTo>
                <a:lnTo>
                  <a:pt x="6380" y="0"/>
                </a:lnTo>
                <a:lnTo>
                  <a:pt x="6888" y="0"/>
                </a:lnTo>
                <a:lnTo>
                  <a:pt x="6634" y="554"/>
                </a:lnTo>
                <a:lnTo>
                  <a:pt x="6888" y="1107"/>
                </a:lnTo>
                <a:lnTo>
                  <a:pt x="6380" y="1107"/>
                </a:lnTo>
                <a:lnTo>
                  <a:pt x="6380" y="1107"/>
                </a:lnTo>
                <a:lnTo>
                  <a:pt x="554" y="1107"/>
                </a:lnTo>
                <a:lnTo>
                  <a:pt x="554" y="1107"/>
                </a:lnTo>
                <a:lnTo>
                  <a:pt x="507" y="1107"/>
                </a:lnTo>
                <a:lnTo>
                  <a:pt x="0" y="1107"/>
                </a:lnTo>
                <a:lnTo>
                  <a:pt x="254" y="554"/>
                </a:lnTo>
                <a:lnTo>
                  <a:pt x="0" y="0"/>
                </a:lnTo>
                <a:lnTo>
                  <a:pt x="507" y="0"/>
                </a:lnTo>
                <a:lnTo>
                  <a:pt x="554" y="0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">
            <a:extLst>
              <a:ext uri="{FF2B5EF4-FFF2-40B4-BE49-F238E27FC236}">
                <a16:creationId xmlns:a16="http://schemas.microsoft.com/office/drawing/2014/main" id="{CD09116B-98CA-4EEA-BC7C-D4B80A7BC93F}"/>
              </a:ext>
            </a:extLst>
          </p:cNvPr>
          <p:cNvSpPr/>
          <p:nvPr/>
        </p:nvSpPr>
        <p:spPr>
          <a:xfrm>
            <a:off x="4211574" y="5800080"/>
            <a:ext cx="37688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EB4F62"/>
                </a:solidFill>
                <a:latin typeface="Roboto Bk" pitchFamily="2" charset="0"/>
                <a:ea typeface="Roboto Bk" pitchFamily="2" charset="0"/>
              </a:rPr>
              <a:t> EXTREMELY PROFITABLE</a:t>
            </a:r>
          </a:p>
        </p:txBody>
      </p:sp>
      <p:sp useBgFill="1">
        <p:nvSpPr>
          <p:cNvPr id="10" name="RECTANGLE">
            <a:extLst>
              <a:ext uri="{FF2B5EF4-FFF2-40B4-BE49-F238E27FC236}">
                <a16:creationId xmlns:a16="http://schemas.microsoft.com/office/drawing/2014/main" id="{37A4D111-34AB-4132-88FE-8DA12FD28814}"/>
              </a:ext>
            </a:extLst>
          </p:cNvPr>
          <p:cNvSpPr/>
          <p:nvPr/>
        </p:nvSpPr>
        <p:spPr>
          <a:xfrm>
            <a:off x="3539111" y="5564189"/>
            <a:ext cx="5175555" cy="8413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" name="RECTANGLE">
            <a:extLst>
              <a:ext uri="{FF2B5EF4-FFF2-40B4-BE49-F238E27FC236}">
                <a16:creationId xmlns:a16="http://schemas.microsoft.com/office/drawing/2014/main" id="{0BE89673-ED92-409D-BF68-B340E5DBED32}"/>
              </a:ext>
            </a:extLst>
          </p:cNvPr>
          <p:cNvSpPr/>
          <p:nvPr/>
        </p:nvSpPr>
        <p:spPr>
          <a:xfrm>
            <a:off x="8961120" y="5152950"/>
            <a:ext cx="3230880" cy="17050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">
            <a:extLst>
              <a:ext uri="{FF2B5EF4-FFF2-40B4-BE49-F238E27FC236}">
                <a16:creationId xmlns:a16="http://schemas.microsoft.com/office/drawing/2014/main" id="{101CAAD7-C9F7-4C7A-B3B8-EA3ECE0CA0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61" y="-322621"/>
            <a:ext cx="10874478" cy="6116894"/>
          </a:xfrm>
          <a:prstGeom prst="rect">
            <a:avLst/>
          </a:prstGeom>
        </p:spPr>
      </p:pic>
      <p:sp>
        <p:nvSpPr>
          <p:cNvPr id="8" name="TEXTBOX">
            <a:extLst>
              <a:ext uri="{FF2B5EF4-FFF2-40B4-BE49-F238E27FC236}">
                <a16:creationId xmlns:a16="http://schemas.microsoft.com/office/drawing/2014/main" id="{43BE8D01-181A-4D16-951F-0EB74D69CB77}"/>
              </a:ext>
            </a:extLst>
          </p:cNvPr>
          <p:cNvSpPr/>
          <p:nvPr/>
        </p:nvSpPr>
        <p:spPr>
          <a:xfrm>
            <a:off x="2804878" y="4229620"/>
            <a:ext cx="658225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Lily Script One" panose="02000500000000000000" pitchFamily="2" charset="0"/>
              </a:rPr>
              <a:t>Building a successful</a:t>
            </a:r>
          </a:p>
        </p:txBody>
      </p:sp>
      <p:sp>
        <p:nvSpPr>
          <p:cNvPr id="9" name="TEXTBOX">
            <a:extLst>
              <a:ext uri="{FF2B5EF4-FFF2-40B4-BE49-F238E27FC236}">
                <a16:creationId xmlns:a16="http://schemas.microsoft.com/office/drawing/2014/main" id="{377E091D-1CE2-4EA7-9B5F-57F079D37CE7}"/>
              </a:ext>
            </a:extLst>
          </p:cNvPr>
          <p:cNvSpPr/>
          <p:nvPr/>
        </p:nvSpPr>
        <p:spPr>
          <a:xfrm>
            <a:off x="3477336" y="4917858"/>
            <a:ext cx="52373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 list can not only be</a:t>
            </a:r>
          </a:p>
        </p:txBody>
      </p:sp>
    </p:spTree>
    <p:extLst>
      <p:ext uri="{BB962C8B-B14F-4D97-AF65-F5344CB8AC3E}">
        <p14:creationId xmlns:p14="http://schemas.microsoft.com/office/powerpoint/2010/main" val="16840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1" dur="33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animMotion origin="layout" path="M -3.95833E-6 4.81481E-6 L 0.47097 4.8148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42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270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0" presetClass="exit" presetSubtype="0" accel="100000" fill="hold" nodeType="withEffect">
                                  <p:stCondLst>
                                    <p:cond delay="415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xit" presetSubtype="2" accel="100000" fill="hold" grpId="1" nodeType="withEffect">
                                  <p:stCondLst>
                                    <p:cond delay="41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3" dur="3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3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" presetClass="exit" presetSubtype="2" accel="100000" fill="hold" grpId="0" nodeType="withEffect">
                                  <p:stCondLst>
                                    <p:cond delay="4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3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3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49" presetClass="exit" presetSubtype="0" accel="100000" fill="hold" grpId="1" nodeType="withEffect">
                                  <p:stCondLst>
                                    <p:cond delay="41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1" dur="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" presetClass="exit" presetSubtype="2" accel="100000" fill="hold" grpId="1" nodeType="withEffect">
                                  <p:stCondLst>
                                    <p:cond delay="41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47" dur="3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3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9" presetClass="exit" presetSubtype="0" accel="100000" fill="hold" nodeType="withEffect">
                                  <p:stCondLst>
                                    <p:cond delay="415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3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5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3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4" grpId="1"/>
      <p:bldP spid="10" grpId="0" animBg="1"/>
      <p:bldP spid="8" grpId="0"/>
      <p:bldP spid="8" grpId="1"/>
      <p:bldP spid="9" grpId="0"/>
      <p:bldP spid="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EC5967"/>
            </a:gs>
            <a:gs pos="78000">
              <a:srgbClr val="EA495F"/>
            </a:gs>
            <a:gs pos="6195">
              <a:srgbClr val="F0857D"/>
            </a:gs>
            <a:gs pos="100000">
              <a:srgbClr val="F0857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>
            <a:extLst>
              <a:ext uri="{FF2B5EF4-FFF2-40B4-BE49-F238E27FC236}">
                <a16:creationId xmlns:a16="http://schemas.microsoft.com/office/drawing/2014/main" id="{D710981E-EB46-42D8-856E-5702C5FF3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82" y="1975104"/>
            <a:ext cx="5519204" cy="4882896"/>
          </a:xfrm>
          <a:prstGeom prst="rect">
            <a:avLst/>
          </a:prstGeom>
        </p:spPr>
      </p:pic>
      <p:pic>
        <p:nvPicPr>
          <p:cNvPr id="12" name="PICTURE">
            <a:extLst>
              <a:ext uri="{FF2B5EF4-FFF2-40B4-BE49-F238E27FC236}">
                <a16:creationId xmlns:a16="http://schemas.microsoft.com/office/drawing/2014/main" id="{33557463-E700-4428-B113-EA8D995BB0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363" y="1364105"/>
            <a:ext cx="1343891" cy="718738"/>
          </a:xfrm>
          <a:prstGeom prst="rect">
            <a:avLst/>
          </a:prstGeom>
        </p:spPr>
      </p:pic>
      <p:pic>
        <p:nvPicPr>
          <p:cNvPr id="15" name="PICTURE">
            <a:extLst>
              <a:ext uri="{FF2B5EF4-FFF2-40B4-BE49-F238E27FC236}">
                <a16:creationId xmlns:a16="http://schemas.microsoft.com/office/drawing/2014/main" id="{541E180A-4B1C-4ED6-9FF7-A4C5C7550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557" y="606191"/>
            <a:ext cx="1417141" cy="757914"/>
          </a:xfrm>
          <a:prstGeom prst="rect">
            <a:avLst/>
          </a:prstGeom>
        </p:spPr>
      </p:pic>
      <p:pic>
        <p:nvPicPr>
          <p:cNvPr id="16" name="PICTURE">
            <a:extLst>
              <a:ext uri="{FF2B5EF4-FFF2-40B4-BE49-F238E27FC236}">
                <a16:creationId xmlns:a16="http://schemas.microsoft.com/office/drawing/2014/main" id="{710A6771-4DB2-420B-B339-A11C186BD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711" y="440959"/>
            <a:ext cx="1580641" cy="845357"/>
          </a:xfrm>
          <a:prstGeom prst="rect">
            <a:avLst/>
          </a:prstGeom>
        </p:spPr>
      </p:pic>
      <p:pic>
        <p:nvPicPr>
          <p:cNvPr id="17" name="PICTURE">
            <a:extLst>
              <a:ext uri="{FF2B5EF4-FFF2-40B4-BE49-F238E27FC236}">
                <a16:creationId xmlns:a16="http://schemas.microsoft.com/office/drawing/2014/main" id="{B9BEF075-0FA3-474B-B517-9FD95C7ACA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14" y="1286316"/>
            <a:ext cx="1000187" cy="534919"/>
          </a:xfrm>
          <a:prstGeom prst="rect">
            <a:avLst/>
          </a:prstGeom>
        </p:spPr>
      </p:pic>
      <p:sp>
        <p:nvSpPr>
          <p:cNvPr id="7" name="TEXTBOX">
            <a:extLst>
              <a:ext uri="{FF2B5EF4-FFF2-40B4-BE49-F238E27FC236}">
                <a16:creationId xmlns:a16="http://schemas.microsoft.com/office/drawing/2014/main" id="{E9693BD0-6927-4770-97B7-3B1ADB4D7B8B}"/>
              </a:ext>
            </a:extLst>
          </p:cNvPr>
          <p:cNvSpPr/>
          <p:nvPr/>
        </p:nvSpPr>
        <p:spPr>
          <a:xfrm>
            <a:off x="6047605" y="2880133"/>
            <a:ext cx="53495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  <a:latin typeface="Lily Script One" panose="02000500000000000000" pitchFamily="2" charset="0"/>
              </a:rPr>
              <a:t>But Also a Secured </a:t>
            </a:r>
          </a:p>
        </p:txBody>
      </p:sp>
      <p:sp>
        <p:nvSpPr>
          <p:cNvPr id="11" name="TEXTBOX">
            <a:extLst>
              <a:ext uri="{FF2B5EF4-FFF2-40B4-BE49-F238E27FC236}">
                <a16:creationId xmlns:a16="http://schemas.microsoft.com/office/drawing/2014/main" id="{D6E5728D-0593-4A3C-B1F9-EC52AD082595}"/>
              </a:ext>
            </a:extLst>
          </p:cNvPr>
          <p:cNvSpPr/>
          <p:nvPr/>
        </p:nvSpPr>
        <p:spPr>
          <a:xfrm>
            <a:off x="6717060" y="3326409"/>
            <a:ext cx="461549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</a:rPr>
              <a:t>way to earn a living</a:t>
            </a:r>
          </a:p>
        </p:txBody>
      </p:sp>
      <p:sp>
        <p:nvSpPr>
          <p:cNvPr id="20" name="TEXTBOX">
            <a:extLst>
              <a:ext uri="{FF2B5EF4-FFF2-40B4-BE49-F238E27FC236}">
                <a16:creationId xmlns:a16="http://schemas.microsoft.com/office/drawing/2014/main" id="{A4A45399-0D04-439D-81B0-C0C469847C71}"/>
              </a:ext>
            </a:extLst>
          </p:cNvPr>
          <p:cNvSpPr/>
          <p:nvPr/>
        </p:nvSpPr>
        <p:spPr>
          <a:xfrm>
            <a:off x="5372100" y="3864999"/>
            <a:ext cx="60250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online businesses to run</a:t>
            </a:r>
          </a:p>
          <a:p>
            <a:pPr algn="r"/>
            <a:r>
              <a:rPr lang="en-US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and one of the easiest to run </a:t>
            </a:r>
          </a:p>
        </p:txBody>
      </p:sp>
      <p:sp useBgFill="1">
        <p:nvSpPr>
          <p:cNvPr id="21" name="RECTANGLE">
            <a:extLst>
              <a:ext uri="{FF2B5EF4-FFF2-40B4-BE49-F238E27FC236}">
                <a16:creationId xmlns:a16="http://schemas.microsoft.com/office/drawing/2014/main" id="{59A3942A-EFAA-4789-AECA-22BDFE324E7F}"/>
              </a:ext>
            </a:extLst>
          </p:cNvPr>
          <p:cNvSpPr/>
          <p:nvPr/>
        </p:nvSpPr>
        <p:spPr>
          <a:xfrm>
            <a:off x="11397146" y="2781300"/>
            <a:ext cx="785810" cy="2952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">
            <a:extLst>
              <a:ext uri="{FF2B5EF4-FFF2-40B4-BE49-F238E27FC236}">
                <a16:creationId xmlns:a16="http://schemas.microsoft.com/office/drawing/2014/main" id="{AFB76BC9-36FB-4D1A-8899-CEC34E8AB502}"/>
              </a:ext>
            </a:extLst>
          </p:cNvPr>
          <p:cNvSpPr/>
          <p:nvPr/>
        </p:nvSpPr>
        <p:spPr>
          <a:xfrm>
            <a:off x="3467100" y="0"/>
            <a:ext cx="5257799" cy="6858000"/>
          </a:xfrm>
          <a:prstGeom prst="rect">
            <a:avLst/>
          </a:prstGeom>
          <a:solidFill>
            <a:srgbClr val="F37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">
            <a:extLst>
              <a:ext uri="{FF2B5EF4-FFF2-40B4-BE49-F238E27FC236}">
                <a16:creationId xmlns:a16="http://schemas.microsoft.com/office/drawing/2014/main" id="{4EFC58DC-E98E-4542-BB02-39F3549F266D}"/>
              </a:ext>
            </a:extLst>
          </p:cNvPr>
          <p:cNvSpPr/>
          <p:nvPr/>
        </p:nvSpPr>
        <p:spPr>
          <a:xfrm>
            <a:off x="3467100" y="0"/>
            <a:ext cx="5257799" cy="6858000"/>
          </a:xfrm>
          <a:prstGeom prst="rect">
            <a:avLst/>
          </a:prstGeom>
          <a:solidFill>
            <a:srgbClr val="F085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">
            <a:extLst>
              <a:ext uri="{FF2B5EF4-FFF2-40B4-BE49-F238E27FC236}">
                <a16:creationId xmlns:a16="http://schemas.microsoft.com/office/drawing/2014/main" id="{ADCC2D19-957B-412D-9501-60322ABB61ED}"/>
              </a:ext>
            </a:extLst>
          </p:cNvPr>
          <p:cNvSpPr/>
          <p:nvPr/>
        </p:nvSpPr>
        <p:spPr>
          <a:xfrm>
            <a:off x="10258425" y="0"/>
            <a:ext cx="1933576" cy="6858000"/>
          </a:xfrm>
          <a:prstGeom prst="rect">
            <a:avLst/>
          </a:prstGeom>
          <a:solidFill>
            <a:srgbClr val="0AB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1A79528C-A2DF-424A-A287-98E73F9757C6}"/>
              </a:ext>
            </a:extLst>
          </p:cNvPr>
          <p:cNvSpPr/>
          <p:nvPr/>
        </p:nvSpPr>
        <p:spPr>
          <a:xfrm>
            <a:off x="3467099" y="0"/>
            <a:ext cx="5257799" cy="6858000"/>
          </a:xfrm>
          <a:prstGeom prst="rect">
            <a:avLst/>
          </a:prstGeom>
          <a:gradFill>
            <a:gsLst>
              <a:gs pos="24000">
                <a:srgbClr val="FFE099"/>
              </a:gs>
              <a:gs pos="78000">
                <a:srgbClr val="FFE099"/>
              </a:gs>
              <a:gs pos="6195">
                <a:srgbClr val="F0857D"/>
              </a:gs>
              <a:gs pos="100000">
                <a:srgbClr val="F0857D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734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1.11111E-6 L 0.01159 0.00069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3" y="2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54167E-6 2.59259E-6 L -3.54167E-6 0.05185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95833E-6 1.48148E-6 L 3.95833E-6 0.01759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66667E-6 4.07407E-6 L -1.66667E-6 0.0206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1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0" presetClass="path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 0 L -0.03907 0 " pathEditMode="relative" ptsTypes="AA">
                                      <p:cBhvr>
                                        <p:cTn id="46" dur="2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 0 L -0.03907 0 " pathEditMode="relative" ptsTypes="AA">
                                      <p:cBhvr>
                                        <p:cTn id="48" dur="2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 0 L -0.03907 0 " pathEditMode="relative" ptsTypes="AA">
                                      <p:cBhvr>
                                        <p:cTn id="50" dur="2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path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 0 L -0.03907 0 " pathEditMode="relative" ptsTypes="AA">
                                      <p:cBhvr>
                                        <p:cTn id="52" dur="25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750"/>
                            </p:stCondLst>
                            <p:childTnLst>
                              <p:par>
                                <p:cTn id="54" presetID="2" presetClass="exit" presetSubtype="4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" presetClass="exit" presetSubtype="4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" presetClass="exit" presetSubtype="4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" presetClass="exit" presetSubtype="4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" presetClass="exit" presetSubtype="2" ac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3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3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" presetClass="exit" presetSubtype="2" accel="100000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5" dur="3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3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" presetClass="exit" presetSubtype="2" accel="10000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3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3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" presetClass="exit" presetSubtype="2" accel="10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35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35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" presetClass="exit" presetSubtype="4" ac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7" dur="3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3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95" dur="400" fill="hold"/>
                                        <p:tgtEl>
                                          <p:spTgt spid="24"/>
                                        </p:tgtEl>
                                      </p:cBhvr>
                                      <p:by x="2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01" dur="400" fill="hold"/>
                                        <p:tgtEl>
                                          <p:spTgt spid="25"/>
                                        </p:tgtEl>
                                      </p:cBhvr>
                                      <p:by x="2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2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07" dur="400" fill="hold"/>
                                        <p:tgtEl>
                                          <p:spTgt spid="28"/>
                                        </p:tgtEl>
                                      </p:cBhvr>
                                      <p:by x="2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8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6" presetClass="emph" presetSubtype="0" decel="10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113" dur="400" fill="hold"/>
                                        <p:tgtEl>
                                          <p:spTgt spid="27"/>
                                        </p:tgtEl>
                                      </p:cBhvr>
                                      <p:by x="25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  <p:bldP spid="11" grpId="0"/>
      <p:bldP spid="11" grpId="1"/>
      <p:bldP spid="11" grpId="2"/>
      <p:bldP spid="20" grpId="0" uiExpand="1" build="p"/>
      <p:bldP spid="20" grpId="1" build="allAtOnce"/>
      <p:bldP spid="20" grpId="2" uiExpand="1" build="allAtOnce"/>
      <p:bldP spid="24" grpId="0" animBg="1"/>
      <p:bldP spid="24" grpId="1" animBg="1"/>
      <p:bldP spid="25" grpId="0" animBg="1"/>
      <p:bldP spid="25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FFE099"/>
            </a:gs>
            <a:gs pos="84000">
              <a:srgbClr val="FFE099"/>
            </a:gs>
            <a:gs pos="6195">
              <a:srgbClr val="F0857D"/>
            </a:gs>
            <a:gs pos="100000">
              <a:srgbClr val="F0857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>
            <a:extLst>
              <a:ext uri="{FF2B5EF4-FFF2-40B4-BE49-F238E27FC236}">
                <a16:creationId xmlns:a16="http://schemas.microsoft.com/office/drawing/2014/main" id="{DBF761CB-6142-457D-82AD-432DC5EFF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181100"/>
            <a:ext cx="4762500" cy="4762500"/>
          </a:xfrm>
          <a:prstGeom prst="rect">
            <a:avLst/>
          </a:prstGeom>
        </p:spPr>
      </p:pic>
      <p:sp>
        <p:nvSpPr>
          <p:cNvPr id="6" name="TEXTBOX">
            <a:extLst>
              <a:ext uri="{FF2B5EF4-FFF2-40B4-BE49-F238E27FC236}">
                <a16:creationId xmlns:a16="http://schemas.microsoft.com/office/drawing/2014/main" id="{D1C7797E-6282-4083-A6C8-9D631B8B44B0}"/>
              </a:ext>
            </a:extLst>
          </p:cNvPr>
          <p:cNvSpPr/>
          <p:nvPr/>
        </p:nvSpPr>
        <p:spPr>
          <a:xfrm>
            <a:off x="6365932" y="2731353"/>
            <a:ext cx="5131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  <a:ea typeface="Roboto" panose="02000000000000000000" pitchFamily="2" charset="0"/>
              </a:rPr>
              <a:t>However, going about it </a:t>
            </a:r>
          </a:p>
        </p:txBody>
      </p:sp>
      <p:sp>
        <p:nvSpPr>
          <p:cNvPr id="7" name="TEXTBOX">
            <a:extLst>
              <a:ext uri="{FF2B5EF4-FFF2-40B4-BE49-F238E27FC236}">
                <a16:creationId xmlns:a16="http://schemas.microsoft.com/office/drawing/2014/main" id="{DC677BAC-41DA-4399-BE42-060431CDFD93}"/>
              </a:ext>
            </a:extLst>
          </p:cNvPr>
          <p:cNvSpPr/>
          <p:nvPr/>
        </p:nvSpPr>
        <p:spPr>
          <a:xfrm>
            <a:off x="6960646" y="3300740"/>
            <a:ext cx="45368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800" dirty="0">
                <a:latin typeface="Raleway" panose="020B0503030101060003" pitchFamily="34" charset="0"/>
              </a:rPr>
              <a:t>THE WRONG WAY USING</a:t>
            </a:r>
          </a:p>
        </p:txBody>
      </p:sp>
      <p:sp>
        <p:nvSpPr>
          <p:cNvPr id="8" name="TEXTBOX">
            <a:extLst>
              <a:ext uri="{FF2B5EF4-FFF2-40B4-BE49-F238E27FC236}">
                <a16:creationId xmlns:a16="http://schemas.microsoft.com/office/drawing/2014/main" id="{D9B34286-12FC-490E-9134-9212920860B8}"/>
              </a:ext>
            </a:extLst>
          </p:cNvPr>
          <p:cNvSpPr/>
          <p:nvPr/>
        </p:nvSpPr>
        <p:spPr>
          <a:xfrm>
            <a:off x="6819581" y="3747016"/>
            <a:ext cx="467788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4400" dirty="0">
                <a:solidFill>
                  <a:srgbClr val="EA495F"/>
                </a:solidFill>
                <a:latin typeface="Lily Script One" panose="02000500000000000000" pitchFamily="2" charset="0"/>
              </a:rPr>
              <a:t>Outdated methods</a:t>
            </a:r>
          </a:p>
        </p:txBody>
      </p:sp>
      <p:sp>
        <p:nvSpPr>
          <p:cNvPr id="11" name="AUTOSHAPE">
            <a:extLst>
              <a:ext uri="{FF2B5EF4-FFF2-40B4-BE49-F238E27FC236}">
                <a16:creationId xmlns:a16="http://schemas.microsoft.com/office/drawing/2014/main" id="{6174B4AA-7536-4AF9-99CF-D2CFE4B7662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6688928" y="4392613"/>
            <a:ext cx="4808538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/>
            <a:endParaRPr lang="en-US"/>
          </a:p>
        </p:txBody>
      </p:sp>
      <p:sp>
        <p:nvSpPr>
          <p:cNvPr id="12" name="FREEFORM">
            <a:extLst>
              <a:ext uri="{FF2B5EF4-FFF2-40B4-BE49-F238E27FC236}">
                <a16:creationId xmlns:a16="http://schemas.microsoft.com/office/drawing/2014/main" id="{8F23BAA5-0C84-476C-A351-CA0A6B56EB60}"/>
              </a:ext>
            </a:extLst>
          </p:cNvPr>
          <p:cNvSpPr>
            <a:spLocks/>
          </p:cNvSpPr>
          <p:nvPr/>
        </p:nvSpPr>
        <p:spPr bwMode="auto">
          <a:xfrm>
            <a:off x="6714328" y="4418013"/>
            <a:ext cx="4591050" cy="757237"/>
          </a:xfrm>
          <a:custGeom>
            <a:avLst/>
            <a:gdLst>
              <a:gd name="T0" fmla="*/ 554 w 6888"/>
              <a:gd name="T1" fmla="*/ 0 h 1107"/>
              <a:gd name="T2" fmla="*/ 6380 w 6888"/>
              <a:gd name="T3" fmla="*/ 0 h 1107"/>
              <a:gd name="T4" fmla="*/ 6380 w 6888"/>
              <a:gd name="T5" fmla="*/ 0 h 1107"/>
              <a:gd name="T6" fmla="*/ 6888 w 6888"/>
              <a:gd name="T7" fmla="*/ 0 h 1107"/>
              <a:gd name="T8" fmla="*/ 6634 w 6888"/>
              <a:gd name="T9" fmla="*/ 554 h 1107"/>
              <a:gd name="T10" fmla="*/ 6888 w 6888"/>
              <a:gd name="T11" fmla="*/ 1107 h 1107"/>
              <a:gd name="T12" fmla="*/ 6380 w 6888"/>
              <a:gd name="T13" fmla="*/ 1107 h 1107"/>
              <a:gd name="T14" fmla="*/ 6380 w 6888"/>
              <a:gd name="T15" fmla="*/ 1107 h 1107"/>
              <a:gd name="T16" fmla="*/ 554 w 6888"/>
              <a:gd name="T17" fmla="*/ 1107 h 1107"/>
              <a:gd name="T18" fmla="*/ 554 w 6888"/>
              <a:gd name="T19" fmla="*/ 1107 h 1107"/>
              <a:gd name="T20" fmla="*/ 507 w 6888"/>
              <a:gd name="T21" fmla="*/ 1107 h 1107"/>
              <a:gd name="T22" fmla="*/ 0 w 6888"/>
              <a:gd name="T23" fmla="*/ 1107 h 1107"/>
              <a:gd name="T24" fmla="*/ 254 w 6888"/>
              <a:gd name="T25" fmla="*/ 554 h 1107"/>
              <a:gd name="T26" fmla="*/ 0 w 6888"/>
              <a:gd name="T27" fmla="*/ 0 h 1107"/>
              <a:gd name="T28" fmla="*/ 507 w 6888"/>
              <a:gd name="T29" fmla="*/ 0 h 1107"/>
              <a:gd name="T30" fmla="*/ 554 w 6888"/>
              <a:gd name="T31" fmla="*/ 0 h 1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888" h="1107">
                <a:moveTo>
                  <a:pt x="554" y="0"/>
                </a:moveTo>
                <a:lnTo>
                  <a:pt x="6380" y="0"/>
                </a:lnTo>
                <a:lnTo>
                  <a:pt x="6380" y="0"/>
                </a:lnTo>
                <a:lnTo>
                  <a:pt x="6888" y="0"/>
                </a:lnTo>
                <a:lnTo>
                  <a:pt x="6634" y="554"/>
                </a:lnTo>
                <a:lnTo>
                  <a:pt x="6888" y="1107"/>
                </a:lnTo>
                <a:lnTo>
                  <a:pt x="6380" y="1107"/>
                </a:lnTo>
                <a:lnTo>
                  <a:pt x="6380" y="1107"/>
                </a:lnTo>
                <a:lnTo>
                  <a:pt x="554" y="1107"/>
                </a:lnTo>
                <a:lnTo>
                  <a:pt x="554" y="1107"/>
                </a:lnTo>
                <a:lnTo>
                  <a:pt x="507" y="1107"/>
                </a:lnTo>
                <a:lnTo>
                  <a:pt x="0" y="1107"/>
                </a:lnTo>
                <a:lnTo>
                  <a:pt x="254" y="554"/>
                </a:lnTo>
                <a:lnTo>
                  <a:pt x="0" y="0"/>
                </a:lnTo>
                <a:lnTo>
                  <a:pt x="507" y="0"/>
                </a:lnTo>
                <a:lnTo>
                  <a:pt x="554" y="0"/>
                </a:lnTo>
                <a:close/>
              </a:path>
            </a:pathLst>
          </a:custGeom>
          <a:solidFill>
            <a:srgbClr val="2936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/>
            <a:endParaRPr lang="en-US"/>
          </a:p>
        </p:txBody>
      </p:sp>
      <p:sp>
        <p:nvSpPr>
          <p:cNvPr id="13" name="TEXTBOX">
            <a:extLst>
              <a:ext uri="{FF2B5EF4-FFF2-40B4-BE49-F238E27FC236}">
                <a16:creationId xmlns:a16="http://schemas.microsoft.com/office/drawing/2014/main" id="{A2B3FB8F-849C-4858-89ED-BC20D4C5E6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3365" y="4438650"/>
            <a:ext cx="4422775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FFE099"/>
                </a:solidFill>
                <a:effectLst/>
                <a:latin typeface="Arial" panose="020B0604020202020204" pitchFamily="34" charset="0"/>
              </a:rPr>
              <a:t>   or poor strategies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 useBgFill="1">
        <p:nvSpPr>
          <p:cNvPr id="14" name="RECTANGLE">
            <a:extLst>
              <a:ext uri="{FF2B5EF4-FFF2-40B4-BE49-F238E27FC236}">
                <a16:creationId xmlns:a16="http://schemas.microsoft.com/office/drawing/2014/main" id="{A3885133-D0B7-4851-8C57-65E88A3ABD72}"/>
              </a:ext>
            </a:extLst>
          </p:cNvPr>
          <p:cNvSpPr/>
          <p:nvPr/>
        </p:nvSpPr>
        <p:spPr>
          <a:xfrm>
            <a:off x="11397146" y="2655361"/>
            <a:ext cx="785810" cy="2952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89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0" presetClass="pat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0 L -0.0375 0 " pathEditMode="relative" ptsTypes="AA">
                                      <p:cBhvr>
                                        <p:cTn id="2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0 L -0.0375 0 " pathEditMode="relative" ptsTypes="AA">
                                      <p:cBhvr>
                                        <p:cTn id="3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fill="hold" grpId="1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0 0 L -0.0375 0 " pathEditMode="relative" ptsTypes="AA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0 L -0.0375 0 " pathEditMode="relative" ptsTypes="AA">
                                      <p:cBhvr>
                                        <p:cTn id="3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0 L -0.0375 0 " pathEditMode="relative" ptsTypes="AA">
                                      <p:cBhvr>
                                        <p:cTn id="3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7" presetID="2" presetClass="exit" presetSubtype="2" accel="100000" fill="hold" grpId="2" nodeType="withEffect">
                                  <p:stCondLst>
                                    <p:cond delay="38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3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3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2" accel="100000" fill="hold" grpId="2" nodeType="withEffect">
                                  <p:stCondLst>
                                    <p:cond delay="39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3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3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2" accel="100000" fill="hold" grpId="2" nodeType="withEffect">
                                  <p:stCondLst>
                                    <p:cond delay="4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46" dur="3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3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2" accel="100000" fill="hold" grpId="2" nodeType="withEffect">
                                  <p:stCondLst>
                                    <p:cond delay="4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3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3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2" accel="100000" fill="hold" grpId="2" nodeType="withEffect">
                                  <p:stCondLst>
                                    <p:cond delay="4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3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3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8" accel="100000" fill="hold" nodeType="withEffect">
                                  <p:stCondLst>
                                    <p:cond delay="4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3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3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6" grpId="2"/>
      <p:bldP spid="7" grpId="0"/>
      <p:bldP spid="7" grpId="1"/>
      <p:bldP spid="7" grpId="2"/>
      <p:bldP spid="8" grpId="0"/>
      <p:bldP spid="8" grpId="1"/>
      <p:bldP spid="8" grpId="2"/>
      <p:bldP spid="12" grpId="0" animBg="1"/>
      <p:bldP spid="12" grpId="1" animBg="1"/>
      <p:bldP spid="12" grpId="2" animBg="1"/>
      <p:bldP spid="13" grpId="0"/>
      <p:bldP spid="13" grpId="1"/>
      <p:bldP spid="13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EC5967"/>
            </a:gs>
            <a:gs pos="78000">
              <a:srgbClr val="EA495F"/>
            </a:gs>
            <a:gs pos="6195">
              <a:srgbClr val="F0857D"/>
            </a:gs>
            <a:gs pos="100000">
              <a:srgbClr val="F0857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">
            <a:extLst>
              <a:ext uri="{FF2B5EF4-FFF2-40B4-BE49-F238E27FC236}">
                <a16:creationId xmlns:a16="http://schemas.microsoft.com/office/drawing/2014/main" id="{07E05257-58D9-4D46-A3C5-AA8D991E3A16}"/>
              </a:ext>
            </a:extLst>
          </p:cNvPr>
          <p:cNvGrpSpPr/>
          <p:nvPr/>
        </p:nvGrpSpPr>
        <p:grpSpPr>
          <a:xfrm>
            <a:off x="3913188" y="2725361"/>
            <a:ext cx="8705482" cy="4191633"/>
            <a:chOff x="2979738" y="2725361"/>
            <a:chExt cx="8705482" cy="4191633"/>
          </a:xfrm>
        </p:grpSpPr>
        <p:sp>
          <p:nvSpPr>
            <p:cNvPr id="115" name="FREEFORM">
              <a:extLst>
                <a:ext uri="{FF2B5EF4-FFF2-40B4-BE49-F238E27FC236}">
                  <a16:creationId xmlns:a16="http://schemas.microsoft.com/office/drawing/2014/main" id="{E5BF6508-ED59-4A5F-B4C8-99A07B1906AF}"/>
                </a:ext>
              </a:extLst>
            </p:cNvPr>
            <p:cNvSpPr/>
            <p:nvPr/>
          </p:nvSpPr>
          <p:spPr>
            <a:xfrm>
              <a:off x="3076386" y="2725361"/>
              <a:ext cx="8608834" cy="4191633"/>
            </a:xfrm>
            <a:custGeom>
              <a:avLst/>
              <a:gdLst>
                <a:gd name="connsiteX0" fmla="*/ 3372435 w 8587952"/>
                <a:gd name="connsiteY0" fmla="*/ 455927 h 4191633"/>
                <a:gd name="connsiteX1" fmla="*/ 3372435 w 8587952"/>
                <a:gd name="connsiteY1" fmla="*/ 460383 h 4191633"/>
                <a:gd name="connsiteX2" fmla="*/ 3364692 w 8587952"/>
                <a:gd name="connsiteY2" fmla="*/ 542185 h 4191633"/>
                <a:gd name="connsiteX3" fmla="*/ 3343998 w 8587952"/>
                <a:gd name="connsiteY3" fmla="*/ 604928 h 4191633"/>
                <a:gd name="connsiteX4" fmla="*/ 3314290 w 8587952"/>
                <a:gd name="connsiteY4" fmla="*/ 645024 h 4191633"/>
                <a:gd name="connsiteX5" fmla="*/ 3279507 w 8587952"/>
                <a:gd name="connsiteY5" fmla="*/ 659132 h 4191633"/>
                <a:gd name="connsiteX6" fmla="*/ 3279507 w 8587952"/>
                <a:gd name="connsiteY6" fmla="*/ 659132 h 4191633"/>
                <a:gd name="connsiteX7" fmla="*/ 3314291 w 8587952"/>
                <a:gd name="connsiteY7" fmla="*/ 645024 h 4191633"/>
                <a:gd name="connsiteX8" fmla="*/ 3343999 w 8587952"/>
                <a:gd name="connsiteY8" fmla="*/ 604928 h 4191633"/>
                <a:gd name="connsiteX9" fmla="*/ 3364693 w 8587952"/>
                <a:gd name="connsiteY9" fmla="*/ 542185 h 4191633"/>
                <a:gd name="connsiteX10" fmla="*/ 3372436 w 8587952"/>
                <a:gd name="connsiteY10" fmla="*/ 460383 h 4191633"/>
                <a:gd name="connsiteX11" fmla="*/ 3372436 w 8587952"/>
                <a:gd name="connsiteY11" fmla="*/ 455927 h 4191633"/>
                <a:gd name="connsiteX12" fmla="*/ 3511681 w 8587952"/>
                <a:gd name="connsiteY12" fmla="*/ 438792 h 4191633"/>
                <a:gd name="connsiteX13" fmla="*/ 3493222 w 8587952"/>
                <a:gd name="connsiteY13" fmla="*/ 451455 h 4191633"/>
                <a:gd name="connsiteX14" fmla="*/ 3465245 w 8587952"/>
                <a:gd name="connsiteY14" fmla="*/ 463021 h 4191633"/>
                <a:gd name="connsiteX15" fmla="*/ 3436282 w 8587952"/>
                <a:gd name="connsiteY15" fmla="*/ 467358 h 4191633"/>
                <a:gd name="connsiteX16" fmla="*/ 3436282 w 8587952"/>
                <a:gd name="connsiteY16" fmla="*/ 467358 h 4191633"/>
                <a:gd name="connsiteX17" fmla="*/ 3465246 w 8587952"/>
                <a:gd name="connsiteY17" fmla="*/ 463021 h 4191633"/>
                <a:gd name="connsiteX18" fmla="*/ 3493223 w 8587952"/>
                <a:gd name="connsiteY18" fmla="*/ 451455 h 4191633"/>
                <a:gd name="connsiteX19" fmla="*/ 3511682 w 8587952"/>
                <a:gd name="connsiteY19" fmla="*/ 438792 h 4191633"/>
                <a:gd name="connsiteX20" fmla="*/ 3036918 w 8587952"/>
                <a:gd name="connsiteY20" fmla="*/ 428088 h 4191633"/>
                <a:gd name="connsiteX21" fmla="*/ 3022255 w 8587952"/>
                <a:gd name="connsiteY21" fmla="*/ 441992 h 4191633"/>
                <a:gd name="connsiteX22" fmla="*/ 3003248 w 8587952"/>
                <a:gd name="connsiteY22" fmla="*/ 454800 h 4191633"/>
                <a:gd name="connsiteX23" fmla="*/ 2981754 w 8587952"/>
                <a:gd name="connsiteY23" fmla="*/ 464192 h 4191633"/>
                <a:gd name="connsiteX24" fmla="*/ 2959391 w 8587952"/>
                <a:gd name="connsiteY24" fmla="*/ 467851 h 4191633"/>
                <a:gd name="connsiteX25" fmla="*/ 2959391 w 8587952"/>
                <a:gd name="connsiteY25" fmla="*/ 467851 h 4191633"/>
                <a:gd name="connsiteX26" fmla="*/ 2981755 w 8587952"/>
                <a:gd name="connsiteY26" fmla="*/ 464192 h 4191633"/>
                <a:gd name="connsiteX27" fmla="*/ 3003249 w 8587952"/>
                <a:gd name="connsiteY27" fmla="*/ 454800 h 4191633"/>
                <a:gd name="connsiteX28" fmla="*/ 3022256 w 8587952"/>
                <a:gd name="connsiteY28" fmla="*/ 441992 h 4191633"/>
                <a:gd name="connsiteX29" fmla="*/ 3036919 w 8587952"/>
                <a:gd name="connsiteY29" fmla="*/ 428089 h 4191633"/>
                <a:gd name="connsiteX30" fmla="*/ 469669 w 8587952"/>
                <a:gd name="connsiteY30" fmla="*/ 399900 h 4191633"/>
                <a:gd name="connsiteX31" fmla="*/ 443271 w 8587952"/>
                <a:gd name="connsiteY31" fmla="*/ 437679 h 4191633"/>
                <a:gd name="connsiteX32" fmla="*/ 443272 w 8587952"/>
                <a:gd name="connsiteY32" fmla="*/ 437678 h 4191633"/>
                <a:gd name="connsiteX33" fmla="*/ 469669 w 8587952"/>
                <a:gd name="connsiteY33" fmla="*/ 399900 h 4191633"/>
                <a:gd name="connsiteX34" fmla="*/ 1755139 w 8587952"/>
                <a:gd name="connsiteY34" fmla="*/ 388980 h 4191633"/>
                <a:gd name="connsiteX35" fmla="*/ 1755139 w 8587952"/>
                <a:gd name="connsiteY35" fmla="*/ 388981 h 4191633"/>
                <a:gd name="connsiteX36" fmla="*/ 1756006 w 8587952"/>
                <a:gd name="connsiteY36" fmla="*/ 397755 h 4191633"/>
                <a:gd name="connsiteX37" fmla="*/ 1939489 w 8587952"/>
                <a:gd name="connsiteY37" fmla="*/ 383432 h 4191633"/>
                <a:gd name="connsiteX38" fmla="*/ 1926320 w 8587952"/>
                <a:gd name="connsiteY38" fmla="*/ 392714 h 4191633"/>
                <a:gd name="connsiteX39" fmla="*/ 1939489 w 8587952"/>
                <a:gd name="connsiteY39" fmla="*/ 383432 h 4191633"/>
                <a:gd name="connsiteX40" fmla="*/ 1867446 w 8587952"/>
                <a:gd name="connsiteY40" fmla="*/ 381208 h 4191633"/>
                <a:gd name="connsiteX41" fmla="*/ 1867446 w 8587952"/>
                <a:gd name="connsiteY41" fmla="*/ 381208 h 4191633"/>
                <a:gd name="connsiteX42" fmla="*/ 1867659 w 8587952"/>
                <a:gd name="connsiteY42" fmla="*/ 393952 h 4191633"/>
                <a:gd name="connsiteX43" fmla="*/ 974892 w 8587952"/>
                <a:gd name="connsiteY43" fmla="*/ 362196 h 4191633"/>
                <a:gd name="connsiteX44" fmla="*/ 974891 w 8587952"/>
                <a:gd name="connsiteY44" fmla="*/ 362196 h 4191633"/>
                <a:gd name="connsiteX45" fmla="*/ 996656 w 8587952"/>
                <a:gd name="connsiteY45" fmla="*/ 414153 h 4191633"/>
                <a:gd name="connsiteX46" fmla="*/ 996656 w 8587952"/>
                <a:gd name="connsiteY46" fmla="*/ 414153 h 4191633"/>
                <a:gd name="connsiteX47" fmla="*/ 996656 w 8587952"/>
                <a:gd name="connsiteY47" fmla="*/ 414154 h 4191633"/>
                <a:gd name="connsiteX48" fmla="*/ 996657 w 8587952"/>
                <a:gd name="connsiteY48" fmla="*/ 414153 h 4191633"/>
                <a:gd name="connsiteX49" fmla="*/ 3160263 w 8587952"/>
                <a:gd name="connsiteY49" fmla="*/ 352024 h 4191633"/>
                <a:gd name="connsiteX50" fmla="*/ 3160262 w 8587952"/>
                <a:gd name="connsiteY50" fmla="*/ 352025 h 4191633"/>
                <a:gd name="connsiteX51" fmla="*/ 3172094 w 8587952"/>
                <a:gd name="connsiteY51" fmla="*/ 406273 h 4191633"/>
                <a:gd name="connsiteX52" fmla="*/ 3156934 w 8587952"/>
                <a:gd name="connsiteY52" fmla="*/ 424968 h 4191633"/>
                <a:gd name="connsiteX53" fmla="*/ 3135612 w 8587952"/>
                <a:gd name="connsiteY53" fmla="*/ 445408 h 4191633"/>
                <a:gd name="connsiteX54" fmla="*/ 3110223 w 8587952"/>
                <a:gd name="connsiteY54" fmla="*/ 461860 h 4191633"/>
                <a:gd name="connsiteX55" fmla="*/ 3083110 w 8587952"/>
                <a:gd name="connsiteY55" fmla="*/ 468590 h 4191633"/>
                <a:gd name="connsiteX56" fmla="*/ 3083110 w 8587952"/>
                <a:gd name="connsiteY56" fmla="*/ 468590 h 4191633"/>
                <a:gd name="connsiteX57" fmla="*/ 3110224 w 8587952"/>
                <a:gd name="connsiteY57" fmla="*/ 461860 h 4191633"/>
                <a:gd name="connsiteX58" fmla="*/ 3135613 w 8587952"/>
                <a:gd name="connsiteY58" fmla="*/ 445408 h 4191633"/>
                <a:gd name="connsiteX59" fmla="*/ 3156935 w 8587952"/>
                <a:gd name="connsiteY59" fmla="*/ 424968 h 4191633"/>
                <a:gd name="connsiteX60" fmla="*/ 3172095 w 8587952"/>
                <a:gd name="connsiteY60" fmla="*/ 406273 h 4191633"/>
                <a:gd name="connsiteX61" fmla="*/ 4965985 w 8587952"/>
                <a:gd name="connsiteY61" fmla="*/ 349039 h 4191633"/>
                <a:gd name="connsiteX62" fmla="*/ 4965984 w 8587952"/>
                <a:gd name="connsiteY62" fmla="*/ 349040 h 4191633"/>
                <a:gd name="connsiteX63" fmla="*/ 4965984 w 8587952"/>
                <a:gd name="connsiteY63" fmla="*/ 349040 h 4191633"/>
                <a:gd name="connsiteX64" fmla="*/ 4965984 w 8587952"/>
                <a:gd name="connsiteY64" fmla="*/ 412143 h 4191633"/>
                <a:gd name="connsiteX65" fmla="*/ 4965984 w 8587952"/>
                <a:gd name="connsiteY65" fmla="*/ 412144 h 4191633"/>
                <a:gd name="connsiteX66" fmla="*/ 4965985 w 8587952"/>
                <a:gd name="connsiteY66" fmla="*/ 412143 h 4191633"/>
                <a:gd name="connsiteX67" fmla="*/ 2663097 w 8587952"/>
                <a:gd name="connsiteY67" fmla="*/ 321679 h 4191633"/>
                <a:gd name="connsiteX68" fmla="*/ 2598515 w 8587952"/>
                <a:gd name="connsiteY68" fmla="*/ 449858 h 4191633"/>
                <a:gd name="connsiteX69" fmla="*/ 2587423 w 8587952"/>
                <a:gd name="connsiteY69" fmla="*/ 463660 h 4191633"/>
                <a:gd name="connsiteX70" fmla="*/ 2587423 w 8587952"/>
                <a:gd name="connsiteY70" fmla="*/ 463660 h 4191633"/>
                <a:gd name="connsiteX71" fmla="*/ 2598516 w 8587952"/>
                <a:gd name="connsiteY71" fmla="*/ 449857 h 4191633"/>
                <a:gd name="connsiteX72" fmla="*/ 2663098 w 8587952"/>
                <a:gd name="connsiteY72" fmla="*/ 321679 h 4191633"/>
                <a:gd name="connsiteX73" fmla="*/ 4026228 w 8587952"/>
                <a:gd name="connsiteY73" fmla="*/ 311079 h 4191633"/>
                <a:gd name="connsiteX74" fmla="*/ 3982105 w 8587952"/>
                <a:gd name="connsiteY74" fmla="*/ 434081 h 4191633"/>
                <a:gd name="connsiteX75" fmla="*/ 3975572 w 8587952"/>
                <a:gd name="connsiteY75" fmla="*/ 449980 h 4191633"/>
                <a:gd name="connsiteX76" fmla="*/ 3969287 w 8587952"/>
                <a:gd name="connsiteY76" fmla="*/ 460209 h 4191633"/>
                <a:gd name="connsiteX77" fmla="*/ 3962385 w 8587952"/>
                <a:gd name="connsiteY77" fmla="*/ 465756 h 4191633"/>
                <a:gd name="connsiteX78" fmla="*/ 3954252 w 8587952"/>
                <a:gd name="connsiteY78" fmla="*/ 467358 h 4191633"/>
                <a:gd name="connsiteX79" fmla="*/ 3954252 w 8587952"/>
                <a:gd name="connsiteY79" fmla="*/ 467358 h 4191633"/>
                <a:gd name="connsiteX80" fmla="*/ 3962386 w 8587952"/>
                <a:gd name="connsiteY80" fmla="*/ 465756 h 4191633"/>
                <a:gd name="connsiteX81" fmla="*/ 3969288 w 8587952"/>
                <a:gd name="connsiteY81" fmla="*/ 460209 h 4191633"/>
                <a:gd name="connsiteX82" fmla="*/ 3975573 w 8587952"/>
                <a:gd name="connsiteY82" fmla="*/ 449980 h 4191633"/>
                <a:gd name="connsiteX83" fmla="*/ 3982106 w 8587952"/>
                <a:gd name="connsiteY83" fmla="*/ 434081 h 4191633"/>
                <a:gd name="connsiteX84" fmla="*/ 4026229 w 8587952"/>
                <a:gd name="connsiteY84" fmla="*/ 311079 h 4191633"/>
                <a:gd name="connsiteX85" fmla="*/ 1251779 w 8587952"/>
                <a:gd name="connsiteY85" fmla="*/ 310340 h 4191633"/>
                <a:gd name="connsiteX86" fmla="*/ 1251779 w 8587952"/>
                <a:gd name="connsiteY86" fmla="*/ 310340 h 4191633"/>
                <a:gd name="connsiteX87" fmla="*/ 1253505 w 8587952"/>
                <a:gd name="connsiteY87" fmla="*/ 325129 h 4191633"/>
                <a:gd name="connsiteX88" fmla="*/ 4168211 w 8587952"/>
                <a:gd name="connsiteY88" fmla="*/ 308861 h 4191633"/>
                <a:gd name="connsiteX89" fmla="*/ 4168210 w 8587952"/>
                <a:gd name="connsiteY89" fmla="*/ 308862 h 4191633"/>
                <a:gd name="connsiteX90" fmla="*/ 4164512 w 8587952"/>
                <a:gd name="connsiteY90" fmla="*/ 366541 h 4191633"/>
                <a:gd name="connsiteX91" fmla="*/ 4149969 w 8587952"/>
                <a:gd name="connsiteY91" fmla="*/ 375908 h 4191633"/>
                <a:gd name="connsiteX92" fmla="*/ 4132591 w 8587952"/>
                <a:gd name="connsiteY92" fmla="*/ 385644 h 4191633"/>
                <a:gd name="connsiteX93" fmla="*/ 4113364 w 8587952"/>
                <a:gd name="connsiteY93" fmla="*/ 393286 h 4191633"/>
                <a:gd name="connsiteX94" fmla="*/ 4093029 w 8587952"/>
                <a:gd name="connsiteY94" fmla="*/ 396367 h 4191633"/>
                <a:gd name="connsiteX95" fmla="*/ 4093029 w 8587952"/>
                <a:gd name="connsiteY95" fmla="*/ 396367 h 4191633"/>
                <a:gd name="connsiteX96" fmla="*/ 4113365 w 8587952"/>
                <a:gd name="connsiteY96" fmla="*/ 393286 h 4191633"/>
                <a:gd name="connsiteX97" fmla="*/ 4132592 w 8587952"/>
                <a:gd name="connsiteY97" fmla="*/ 385644 h 4191633"/>
                <a:gd name="connsiteX98" fmla="*/ 4149970 w 8587952"/>
                <a:gd name="connsiteY98" fmla="*/ 375908 h 4191633"/>
                <a:gd name="connsiteX99" fmla="*/ 4164513 w 8587952"/>
                <a:gd name="connsiteY99" fmla="*/ 366541 h 4191633"/>
                <a:gd name="connsiteX100" fmla="*/ 100344 w 8587952"/>
                <a:gd name="connsiteY100" fmla="*/ 302191 h 4191633"/>
                <a:gd name="connsiteX101" fmla="*/ 96277 w 8587952"/>
                <a:gd name="connsiteY101" fmla="*/ 349409 h 4191633"/>
                <a:gd name="connsiteX102" fmla="*/ 96277 w 8587952"/>
                <a:gd name="connsiteY102" fmla="*/ 349410 h 4191633"/>
                <a:gd name="connsiteX103" fmla="*/ 1634132 w 8587952"/>
                <a:gd name="connsiteY103" fmla="*/ 294596 h 4191633"/>
                <a:gd name="connsiteX104" fmla="*/ 1634132 w 8587952"/>
                <a:gd name="connsiteY104" fmla="*/ 294596 h 4191633"/>
                <a:gd name="connsiteX105" fmla="*/ 1635262 w 8587952"/>
                <a:gd name="connsiteY105" fmla="*/ 308670 h 4191633"/>
                <a:gd name="connsiteX106" fmla="*/ 261923 w 8587952"/>
                <a:gd name="connsiteY106" fmla="*/ 293826 h 4191633"/>
                <a:gd name="connsiteX107" fmla="*/ 251909 w 8587952"/>
                <a:gd name="connsiteY107" fmla="*/ 345436 h 4191633"/>
                <a:gd name="connsiteX108" fmla="*/ 239615 w 8587952"/>
                <a:gd name="connsiteY108" fmla="*/ 387864 h 4191633"/>
                <a:gd name="connsiteX109" fmla="*/ 208063 w 8587952"/>
                <a:gd name="connsiteY109" fmla="*/ 448625 h 4191633"/>
                <a:gd name="connsiteX110" fmla="*/ 208064 w 8587952"/>
                <a:gd name="connsiteY110" fmla="*/ 448624 h 4191633"/>
                <a:gd name="connsiteX111" fmla="*/ 239616 w 8587952"/>
                <a:gd name="connsiteY111" fmla="*/ 387863 h 4191633"/>
                <a:gd name="connsiteX112" fmla="*/ 251910 w 8587952"/>
                <a:gd name="connsiteY112" fmla="*/ 345435 h 4191633"/>
                <a:gd name="connsiteX113" fmla="*/ 261922 w 8587952"/>
                <a:gd name="connsiteY113" fmla="*/ 293833 h 4191633"/>
                <a:gd name="connsiteX114" fmla="*/ 3866716 w 8587952"/>
                <a:gd name="connsiteY114" fmla="*/ 274598 h 4191633"/>
                <a:gd name="connsiteX115" fmla="*/ 3864744 w 8587952"/>
                <a:gd name="connsiteY115" fmla="*/ 277309 h 4191633"/>
                <a:gd name="connsiteX116" fmla="*/ 3875467 w 8587952"/>
                <a:gd name="connsiteY116" fmla="*/ 307505 h 4191633"/>
                <a:gd name="connsiteX117" fmla="*/ 3879041 w 8587952"/>
                <a:gd name="connsiteY117" fmla="*/ 343370 h 4191633"/>
                <a:gd name="connsiteX118" fmla="*/ 3875837 w 8587952"/>
                <a:gd name="connsiteY118" fmla="*/ 372703 h 4191633"/>
                <a:gd name="connsiteX119" fmla="*/ 3866593 w 8587952"/>
                <a:gd name="connsiteY119" fmla="*/ 401297 h 4191633"/>
                <a:gd name="connsiteX120" fmla="*/ 3851804 w 8587952"/>
                <a:gd name="connsiteY120" fmla="*/ 427179 h 4191633"/>
                <a:gd name="connsiteX121" fmla="*/ 3831837 w 8587952"/>
                <a:gd name="connsiteY121" fmla="*/ 448131 h 4191633"/>
                <a:gd name="connsiteX122" fmla="*/ 3807311 w 8587952"/>
                <a:gd name="connsiteY122" fmla="*/ 462181 h 4191633"/>
                <a:gd name="connsiteX123" fmla="*/ 3778965 w 8587952"/>
                <a:gd name="connsiteY123" fmla="*/ 467358 h 4191633"/>
                <a:gd name="connsiteX124" fmla="*/ 3778965 w 8587952"/>
                <a:gd name="connsiteY124" fmla="*/ 467358 h 4191633"/>
                <a:gd name="connsiteX125" fmla="*/ 3807312 w 8587952"/>
                <a:gd name="connsiteY125" fmla="*/ 462181 h 4191633"/>
                <a:gd name="connsiteX126" fmla="*/ 3831838 w 8587952"/>
                <a:gd name="connsiteY126" fmla="*/ 448131 h 4191633"/>
                <a:gd name="connsiteX127" fmla="*/ 3851805 w 8587952"/>
                <a:gd name="connsiteY127" fmla="*/ 427179 h 4191633"/>
                <a:gd name="connsiteX128" fmla="*/ 3866594 w 8587952"/>
                <a:gd name="connsiteY128" fmla="*/ 401297 h 4191633"/>
                <a:gd name="connsiteX129" fmla="*/ 3875838 w 8587952"/>
                <a:gd name="connsiteY129" fmla="*/ 372703 h 4191633"/>
                <a:gd name="connsiteX130" fmla="*/ 3879042 w 8587952"/>
                <a:gd name="connsiteY130" fmla="*/ 343370 h 4191633"/>
                <a:gd name="connsiteX131" fmla="*/ 3875468 w 8587952"/>
                <a:gd name="connsiteY131" fmla="*/ 307505 h 4191633"/>
                <a:gd name="connsiteX132" fmla="*/ 3864745 w 8587952"/>
                <a:gd name="connsiteY132" fmla="*/ 277309 h 4191633"/>
                <a:gd name="connsiteX133" fmla="*/ 3866717 w 8587952"/>
                <a:gd name="connsiteY133" fmla="*/ 274598 h 4191633"/>
                <a:gd name="connsiteX134" fmla="*/ 3657166 w 8587952"/>
                <a:gd name="connsiteY134" fmla="*/ 274598 h 4191633"/>
                <a:gd name="connsiteX135" fmla="*/ 3655194 w 8587952"/>
                <a:gd name="connsiteY135" fmla="*/ 277309 h 4191633"/>
                <a:gd name="connsiteX136" fmla="*/ 3665917 w 8587952"/>
                <a:gd name="connsiteY136" fmla="*/ 307505 h 4191633"/>
                <a:gd name="connsiteX137" fmla="*/ 3669491 w 8587952"/>
                <a:gd name="connsiteY137" fmla="*/ 343370 h 4191633"/>
                <a:gd name="connsiteX138" fmla="*/ 3666287 w 8587952"/>
                <a:gd name="connsiteY138" fmla="*/ 372703 h 4191633"/>
                <a:gd name="connsiteX139" fmla="*/ 3657043 w 8587952"/>
                <a:gd name="connsiteY139" fmla="*/ 401297 h 4191633"/>
                <a:gd name="connsiteX140" fmla="*/ 3642254 w 8587952"/>
                <a:gd name="connsiteY140" fmla="*/ 427179 h 4191633"/>
                <a:gd name="connsiteX141" fmla="*/ 3622287 w 8587952"/>
                <a:gd name="connsiteY141" fmla="*/ 448131 h 4191633"/>
                <a:gd name="connsiteX142" fmla="*/ 3597761 w 8587952"/>
                <a:gd name="connsiteY142" fmla="*/ 462181 h 4191633"/>
                <a:gd name="connsiteX143" fmla="*/ 3569415 w 8587952"/>
                <a:gd name="connsiteY143" fmla="*/ 467358 h 4191633"/>
                <a:gd name="connsiteX144" fmla="*/ 3569415 w 8587952"/>
                <a:gd name="connsiteY144" fmla="*/ 467358 h 4191633"/>
                <a:gd name="connsiteX145" fmla="*/ 3597762 w 8587952"/>
                <a:gd name="connsiteY145" fmla="*/ 462181 h 4191633"/>
                <a:gd name="connsiteX146" fmla="*/ 3622288 w 8587952"/>
                <a:gd name="connsiteY146" fmla="*/ 448131 h 4191633"/>
                <a:gd name="connsiteX147" fmla="*/ 3642255 w 8587952"/>
                <a:gd name="connsiteY147" fmla="*/ 427179 h 4191633"/>
                <a:gd name="connsiteX148" fmla="*/ 3657044 w 8587952"/>
                <a:gd name="connsiteY148" fmla="*/ 401297 h 4191633"/>
                <a:gd name="connsiteX149" fmla="*/ 3666288 w 8587952"/>
                <a:gd name="connsiteY149" fmla="*/ 372703 h 4191633"/>
                <a:gd name="connsiteX150" fmla="*/ 3669492 w 8587952"/>
                <a:gd name="connsiteY150" fmla="*/ 343370 h 4191633"/>
                <a:gd name="connsiteX151" fmla="*/ 3665918 w 8587952"/>
                <a:gd name="connsiteY151" fmla="*/ 307505 h 4191633"/>
                <a:gd name="connsiteX152" fmla="*/ 3655195 w 8587952"/>
                <a:gd name="connsiteY152" fmla="*/ 277309 h 4191633"/>
                <a:gd name="connsiteX153" fmla="*/ 3657167 w 8587952"/>
                <a:gd name="connsiteY153" fmla="*/ 274598 h 4191633"/>
                <a:gd name="connsiteX154" fmla="*/ 4855430 w 8587952"/>
                <a:gd name="connsiteY154" fmla="*/ 246498 h 4191633"/>
                <a:gd name="connsiteX155" fmla="*/ 4840947 w 8587952"/>
                <a:gd name="connsiteY155" fmla="*/ 265848 h 4191633"/>
                <a:gd name="connsiteX156" fmla="*/ 4827453 w 8587952"/>
                <a:gd name="connsiteY156" fmla="*/ 282979 h 4191633"/>
                <a:gd name="connsiteX157" fmla="*/ 4825728 w 8587952"/>
                <a:gd name="connsiteY157" fmla="*/ 313052 h 4191633"/>
                <a:gd name="connsiteX158" fmla="*/ 4825234 w 8587952"/>
                <a:gd name="connsiteY158" fmla="*/ 326240 h 4191633"/>
                <a:gd name="connsiteX159" fmla="*/ 4824742 w 8587952"/>
                <a:gd name="connsiteY159" fmla="*/ 339674 h 4191633"/>
                <a:gd name="connsiteX160" fmla="*/ 4824372 w 8587952"/>
                <a:gd name="connsiteY160" fmla="*/ 352491 h 4191633"/>
                <a:gd name="connsiteX161" fmla="*/ 4824248 w 8587952"/>
                <a:gd name="connsiteY161" fmla="*/ 363829 h 4191633"/>
                <a:gd name="connsiteX162" fmla="*/ 4826724 w 8587952"/>
                <a:gd name="connsiteY162" fmla="*/ 386260 h 4191633"/>
                <a:gd name="connsiteX163" fmla="*/ 4833900 w 8587952"/>
                <a:gd name="connsiteY163" fmla="*/ 401174 h 4191633"/>
                <a:gd name="connsiteX164" fmla="*/ 4845408 w 8587952"/>
                <a:gd name="connsiteY164" fmla="*/ 409554 h 4191633"/>
                <a:gd name="connsiteX165" fmla="*/ 4860626 w 8587952"/>
                <a:gd name="connsiteY165" fmla="*/ 412143 h 4191633"/>
                <a:gd name="connsiteX166" fmla="*/ 4860626 w 8587952"/>
                <a:gd name="connsiteY166" fmla="*/ 412143 h 4191633"/>
                <a:gd name="connsiteX167" fmla="*/ 4845409 w 8587952"/>
                <a:gd name="connsiteY167" fmla="*/ 409554 h 4191633"/>
                <a:gd name="connsiteX168" fmla="*/ 4833901 w 8587952"/>
                <a:gd name="connsiteY168" fmla="*/ 401174 h 4191633"/>
                <a:gd name="connsiteX169" fmla="*/ 4826725 w 8587952"/>
                <a:gd name="connsiteY169" fmla="*/ 386260 h 4191633"/>
                <a:gd name="connsiteX170" fmla="*/ 4824249 w 8587952"/>
                <a:gd name="connsiteY170" fmla="*/ 363829 h 4191633"/>
                <a:gd name="connsiteX171" fmla="*/ 4824373 w 8587952"/>
                <a:gd name="connsiteY171" fmla="*/ 352490 h 4191633"/>
                <a:gd name="connsiteX172" fmla="*/ 4824743 w 8587952"/>
                <a:gd name="connsiteY172" fmla="*/ 339673 h 4191633"/>
                <a:gd name="connsiteX173" fmla="*/ 4825235 w 8587952"/>
                <a:gd name="connsiteY173" fmla="*/ 326239 h 4191633"/>
                <a:gd name="connsiteX174" fmla="*/ 4825729 w 8587952"/>
                <a:gd name="connsiteY174" fmla="*/ 313051 h 4191633"/>
                <a:gd name="connsiteX175" fmla="*/ 4827454 w 8587952"/>
                <a:gd name="connsiteY175" fmla="*/ 282978 h 4191633"/>
                <a:gd name="connsiteX176" fmla="*/ 4840948 w 8587952"/>
                <a:gd name="connsiteY176" fmla="*/ 265847 h 4191633"/>
                <a:gd name="connsiteX177" fmla="*/ 4855430 w 8587952"/>
                <a:gd name="connsiteY177" fmla="*/ 246498 h 4191633"/>
                <a:gd name="connsiteX178" fmla="*/ 3081511 w 8587952"/>
                <a:gd name="connsiteY178" fmla="*/ 241760 h 4191633"/>
                <a:gd name="connsiteX179" fmla="*/ 3081510 w 8587952"/>
                <a:gd name="connsiteY179" fmla="*/ 241760 h 4191633"/>
                <a:gd name="connsiteX180" fmla="*/ 3088455 w 8587952"/>
                <a:gd name="connsiteY180" fmla="*/ 242507 h 4191633"/>
                <a:gd name="connsiteX181" fmla="*/ 3094151 w 8587952"/>
                <a:gd name="connsiteY181" fmla="*/ 245746 h 4191633"/>
                <a:gd name="connsiteX182" fmla="*/ 3097979 w 8587952"/>
                <a:gd name="connsiteY182" fmla="*/ 252721 h 4191633"/>
                <a:gd name="connsiteX183" fmla="*/ 3099335 w 8587952"/>
                <a:gd name="connsiteY183" fmla="*/ 264926 h 4191633"/>
                <a:gd name="connsiteX184" fmla="*/ 3096870 w 8587952"/>
                <a:gd name="connsiteY184" fmla="*/ 291070 h 4191633"/>
                <a:gd name="connsiteX185" fmla="*/ 3091224 w 8587952"/>
                <a:gd name="connsiteY185" fmla="*/ 320502 h 4191633"/>
                <a:gd name="connsiteX186" fmla="*/ 3083973 w 8587952"/>
                <a:gd name="connsiteY186" fmla="*/ 354863 h 4191633"/>
                <a:gd name="connsiteX187" fmla="*/ 3079904 w 8587952"/>
                <a:gd name="connsiteY187" fmla="*/ 387374 h 4191633"/>
                <a:gd name="connsiteX188" fmla="*/ 3082000 w 8587952"/>
                <a:gd name="connsiteY188" fmla="*/ 405035 h 4191633"/>
                <a:gd name="connsiteX189" fmla="*/ 3090997 w 8587952"/>
                <a:gd name="connsiteY189" fmla="*/ 411403 h 4191633"/>
                <a:gd name="connsiteX190" fmla="*/ 3090998 w 8587952"/>
                <a:gd name="connsiteY190" fmla="*/ 411403 h 4191633"/>
                <a:gd name="connsiteX191" fmla="*/ 3082001 w 8587952"/>
                <a:gd name="connsiteY191" fmla="*/ 405035 h 4191633"/>
                <a:gd name="connsiteX192" fmla="*/ 3079905 w 8587952"/>
                <a:gd name="connsiteY192" fmla="*/ 387374 h 4191633"/>
                <a:gd name="connsiteX193" fmla="*/ 3083974 w 8587952"/>
                <a:gd name="connsiteY193" fmla="*/ 354863 h 4191633"/>
                <a:gd name="connsiteX194" fmla="*/ 3091225 w 8587952"/>
                <a:gd name="connsiteY194" fmla="*/ 320502 h 4191633"/>
                <a:gd name="connsiteX195" fmla="*/ 3096871 w 8587952"/>
                <a:gd name="connsiteY195" fmla="*/ 291070 h 4191633"/>
                <a:gd name="connsiteX196" fmla="*/ 3099336 w 8587952"/>
                <a:gd name="connsiteY196" fmla="*/ 264926 h 4191633"/>
                <a:gd name="connsiteX197" fmla="*/ 3097980 w 8587952"/>
                <a:gd name="connsiteY197" fmla="*/ 252721 h 4191633"/>
                <a:gd name="connsiteX198" fmla="*/ 3094152 w 8587952"/>
                <a:gd name="connsiteY198" fmla="*/ 245746 h 4191633"/>
                <a:gd name="connsiteX199" fmla="*/ 3088456 w 8587952"/>
                <a:gd name="connsiteY199" fmla="*/ 242507 h 4191633"/>
                <a:gd name="connsiteX200" fmla="*/ 3081511 w 8587952"/>
                <a:gd name="connsiteY200" fmla="*/ 241760 h 4191633"/>
                <a:gd name="connsiteX201" fmla="*/ 3815446 w 8587952"/>
                <a:gd name="connsiteY201" fmla="*/ 225298 h 4191633"/>
                <a:gd name="connsiteX202" fmla="*/ 3815446 w 8587952"/>
                <a:gd name="connsiteY202" fmla="*/ 225298 h 4191633"/>
                <a:gd name="connsiteX203" fmla="*/ 3859322 w 8587952"/>
                <a:gd name="connsiteY203" fmla="*/ 232570 h 4191633"/>
                <a:gd name="connsiteX204" fmla="*/ 3897652 w 8587952"/>
                <a:gd name="connsiteY204" fmla="*/ 252043 h 4191633"/>
                <a:gd name="connsiteX205" fmla="*/ 3930929 w 8587952"/>
                <a:gd name="connsiteY205" fmla="*/ 282732 h 4191633"/>
                <a:gd name="connsiteX206" fmla="*/ 3939456 w 8587952"/>
                <a:gd name="connsiteY206" fmla="*/ 293199 h 4191633"/>
                <a:gd name="connsiteX207" fmla="*/ 3939456 w 8587952"/>
                <a:gd name="connsiteY207" fmla="*/ 293198 h 4191633"/>
                <a:gd name="connsiteX208" fmla="*/ 3930930 w 8587952"/>
                <a:gd name="connsiteY208" fmla="*/ 282732 h 4191633"/>
                <a:gd name="connsiteX209" fmla="*/ 3897653 w 8587952"/>
                <a:gd name="connsiteY209" fmla="*/ 252043 h 4191633"/>
                <a:gd name="connsiteX210" fmla="*/ 3859323 w 8587952"/>
                <a:gd name="connsiteY210" fmla="*/ 232570 h 4191633"/>
                <a:gd name="connsiteX211" fmla="*/ 3815446 w 8587952"/>
                <a:gd name="connsiteY211" fmla="*/ 225298 h 4191633"/>
                <a:gd name="connsiteX212" fmla="*/ 3605896 w 8587952"/>
                <a:gd name="connsiteY212" fmla="*/ 225298 h 4191633"/>
                <a:gd name="connsiteX213" fmla="*/ 3605896 w 8587952"/>
                <a:gd name="connsiteY213" fmla="*/ 225298 h 4191633"/>
                <a:gd name="connsiteX214" fmla="*/ 3649772 w 8587952"/>
                <a:gd name="connsiteY214" fmla="*/ 232570 h 4191633"/>
                <a:gd name="connsiteX215" fmla="*/ 3688102 w 8587952"/>
                <a:gd name="connsiteY215" fmla="*/ 252043 h 4191633"/>
                <a:gd name="connsiteX216" fmla="*/ 3705356 w 8587952"/>
                <a:gd name="connsiteY216" fmla="*/ 265816 h 4191633"/>
                <a:gd name="connsiteX217" fmla="*/ 3717624 w 8587952"/>
                <a:gd name="connsiteY217" fmla="*/ 278768 h 4191633"/>
                <a:gd name="connsiteX218" fmla="*/ 3717625 w 8587952"/>
                <a:gd name="connsiteY218" fmla="*/ 278767 h 4191633"/>
                <a:gd name="connsiteX219" fmla="*/ 3705357 w 8587952"/>
                <a:gd name="connsiteY219" fmla="*/ 265816 h 4191633"/>
                <a:gd name="connsiteX220" fmla="*/ 3688103 w 8587952"/>
                <a:gd name="connsiteY220" fmla="*/ 252043 h 4191633"/>
                <a:gd name="connsiteX221" fmla="*/ 3649773 w 8587952"/>
                <a:gd name="connsiteY221" fmla="*/ 232570 h 4191633"/>
                <a:gd name="connsiteX222" fmla="*/ 3605896 w 8587952"/>
                <a:gd name="connsiteY222" fmla="*/ 225298 h 4191633"/>
                <a:gd name="connsiteX223" fmla="*/ 4492013 w 8587952"/>
                <a:gd name="connsiteY223" fmla="*/ 224312 h 4191633"/>
                <a:gd name="connsiteX224" fmla="*/ 4505817 w 8587952"/>
                <a:gd name="connsiteY224" fmla="*/ 228133 h 4191633"/>
                <a:gd name="connsiteX225" fmla="*/ 4509449 w 8587952"/>
                <a:gd name="connsiteY225" fmla="*/ 238363 h 4191633"/>
                <a:gd name="connsiteX226" fmla="*/ 4509449 w 8587952"/>
                <a:gd name="connsiteY226" fmla="*/ 238364 h 4191633"/>
                <a:gd name="connsiteX227" fmla="*/ 4509449 w 8587952"/>
                <a:gd name="connsiteY227" fmla="*/ 238364 h 4191633"/>
                <a:gd name="connsiteX228" fmla="*/ 4506918 w 8587952"/>
                <a:gd name="connsiteY228" fmla="*/ 253689 h 4191633"/>
                <a:gd name="connsiteX229" fmla="*/ 4501149 w 8587952"/>
                <a:gd name="connsiteY229" fmla="*/ 276257 h 4191633"/>
                <a:gd name="connsiteX230" fmla="*/ 4491559 w 8587952"/>
                <a:gd name="connsiteY230" fmla="*/ 308829 h 4191633"/>
                <a:gd name="connsiteX231" fmla="*/ 4482880 w 8587952"/>
                <a:gd name="connsiteY231" fmla="*/ 342782 h 4191633"/>
                <a:gd name="connsiteX232" fmla="*/ 4477006 w 8587952"/>
                <a:gd name="connsiteY232" fmla="*/ 370690 h 4191633"/>
                <a:gd name="connsiteX233" fmla="*/ 4473460 w 8587952"/>
                <a:gd name="connsiteY233" fmla="*/ 395885 h 4191633"/>
                <a:gd name="connsiteX234" fmla="*/ 4475926 w 8587952"/>
                <a:gd name="connsiteY234" fmla="*/ 413500 h 4191633"/>
                <a:gd name="connsiteX235" fmla="*/ 4486032 w 8587952"/>
                <a:gd name="connsiteY235" fmla="*/ 420031 h 4191633"/>
                <a:gd name="connsiteX236" fmla="*/ 4486033 w 8587952"/>
                <a:gd name="connsiteY236" fmla="*/ 420031 h 4191633"/>
                <a:gd name="connsiteX237" fmla="*/ 4475927 w 8587952"/>
                <a:gd name="connsiteY237" fmla="*/ 413500 h 4191633"/>
                <a:gd name="connsiteX238" fmla="*/ 4473461 w 8587952"/>
                <a:gd name="connsiteY238" fmla="*/ 395885 h 4191633"/>
                <a:gd name="connsiteX239" fmla="*/ 4477007 w 8587952"/>
                <a:gd name="connsiteY239" fmla="*/ 370689 h 4191633"/>
                <a:gd name="connsiteX240" fmla="*/ 4482881 w 8587952"/>
                <a:gd name="connsiteY240" fmla="*/ 342781 h 4191633"/>
                <a:gd name="connsiteX241" fmla="*/ 4491560 w 8587952"/>
                <a:gd name="connsiteY241" fmla="*/ 308828 h 4191633"/>
                <a:gd name="connsiteX242" fmla="*/ 4501150 w 8587952"/>
                <a:gd name="connsiteY242" fmla="*/ 276256 h 4191633"/>
                <a:gd name="connsiteX243" fmla="*/ 4506919 w 8587952"/>
                <a:gd name="connsiteY243" fmla="*/ 253688 h 4191633"/>
                <a:gd name="connsiteX244" fmla="*/ 4509450 w 8587952"/>
                <a:gd name="connsiteY244" fmla="*/ 238363 h 4191633"/>
                <a:gd name="connsiteX245" fmla="*/ 4505818 w 8587952"/>
                <a:gd name="connsiteY245" fmla="*/ 228133 h 4191633"/>
                <a:gd name="connsiteX246" fmla="*/ 4492014 w 8587952"/>
                <a:gd name="connsiteY246" fmla="*/ 224312 h 4191633"/>
                <a:gd name="connsiteX247" fmla="*/ 2482239 w 8587952"/>
                <a:gd name="connsiteY247" fmla="*/ 224312 h 4191633"/>
                <a:gd name="connsiteX248" fmla="*/ 2469769 w 8587952"/>
                <a:gd name="connsiteY248" fmla="*/ 225683 h 4191633"/>
                <a:gd name="connsiteX249" fmla="*/ 2456448 w 8587952"/>
                <a:gd name="connsiteY249" fmla="*/ 229920 h 4191633"/>
                <a:gd name="connsiteX250" fmla="*/ 2444945 w 8587952"/>
                <a:gd name="connsiteY250" fmla="*/ 237273 h 4191633"/>
                <a:gd name="connsiteX251" fmla="*/ 2444945 w 8587952"/>
                <a:gd name="connsiteY251" fmla="*/ 237274 h 4191633"/>
                <a:gd name="connsiteX252" fmla="*/ 2456447 w 8587952"/>
                <a:gd name="connsiteY252" fmla="*/ 229921 h 4191633"/>
                <a:gd name="connsiteX253" fmla="*/ 2469768 w 8587952"/>
                <a:gd name="connsiteY253" fmla="*/ 225684 h 4191633"/>
                <a:gd name="connsiteX254" fmla="*/ 2482238 w 8587952"/>
                <a:gd name="connsiteY254" fmla="*/ 224313 h 4191633"/>
                <a:gd name="connsiteX255" fmla="*/ 2496042 w 8587952"/>
                <a:gd name="connsiteY255" fmla="*/ 228134 h 4191633"/>
                <a:gd name="connsiteX256" fmla="*/ 2499674 w 8587952"/>
                <a:gd name="connsiteY256" fmla="*/ 238364 h 4191633"/>
                <a:gd name="connsiteX257" fmla="*/ 2497144 w 8587952"/>
                <a:gd name="connsiteY257" fmla="*/ 253689 h 4191633"/>
                <a:gd name="connsiteX258" fmla="*/ 2491374 w 8587952"/>
                <a:gd name="connsiteY258" fmla="*/ 276257 h 4191633"/>
                <a:gd name="connsiteX259" fmla="*/ 2481784 w 8587952"/>
                <a:gd name="connsiteY259" fmla="*/ 308829 h 4191633"/>
                <a:gd name="connsiteX260" fmla="*/ 2473105 w 8587952"/>
                <a:gd name="connsiteY260" fmla="*/ 342782 h 4191633"/>
                <a:gd name="connsiteX261" fmla="*/ 2467231 w 8587952"/>
                <a:gd name="connsiteY261" fmla="*/ 370690 h 4191633"/>
                <a:gd name="connsiteX262" fmla="*/ 2463686 w 8587952"/>
                <a:gd name="connsiteY262" fmla="*/ 395886 h 4191633"/>
                <a:gd name="connsiteX263" fmla="*/ 2466151 w 8587952"/>
                <a:gd name="connsiteY263" fmla="*/ 413501 h 4191633"/>
                <a:gd name="connsiteX264" fmla="*/ 2476257 w 8587952"/>
                <a:gd name="connsiteY264" fmla="*/ 420032 h 4191633"/>
                <a:gd name="connsiteX265" fmla="*/ 2495977 w 8587952"/>
                <a:gd name="connsiteY265" fmla="*/ 413869 h 4191633"/>
                <a:gd name="connsiteX266" fmla="*/ 2517915 w 8587952"/>
                <a:gd name="connsiteY266" fmla="*/ 398956 h 4191633"/>
                <a:gd name="connsiteX267" fmla="*/ 2539607 w 8587952"/>
                <a:gd name="connsiteY267" fmla="*/ 380839 h 4191633"/>
                <a:gd name="connsiteX268" fmla="*/ 2543900 w 8587952"/>
                <a:gd name="connsiteY268" fmla="*/ 377167 h 4191633"/>
                <a:gd name="connsiteX269" fmla="*/ 2543900 w 8587952"/>
                <a:gd name="connsiteY269" fmla="*/ 377167 h 4191633"/>
                <a:gd name="connsiteX270" fmla="*/ 2539608 w 8587952"/>
                <a:gd name="connsiteY270" fmla="*/ 380838 h 4191633"/>
                <a:gd name="connsiteX271" fmla="*/ 2517916 w 8587952"/>
                <a:gd name="connsiteY271" fmla="*/ 398955 h 4191633"/>
                <a:gd name="connsiteX272" fmla="*/ 2495978 w 8587952"/>
                <a:gd name="connsiteY272" fmla="*/ 413868 h 4191633"/>
                <a:gd name="connsiteX273" fmla="*/ 2476258 w 8587952"/>
                <a:gd name="connsiteY273" fmla="*/ 420031 h 4191633"/>
                <a:gd name="connsiteX274" fmla="*/ 2466152 w 8587952"/>
                <a:gd name="connsiteY274" fmla="*/ 413500 h 4191633"/>
                <a:gd name="connsiteX275" fmla="*/ 2463687 w 8587952"/>
                <a:gd name="connsiteY275" fmla="*/ 395885 h 4191633"/>
                <a:gd name="connsiteX276" fmla="*/ 2467232 w 8587952"/>
                <a:gd name="connsiteY276" fmla="*/ 370689 h 4191633"/>
                <a:gd name="connsiteX277" fmla="*/ 2473106 w 8587952"/>
                <a:gd name="connsiteY277" fmla="*/ 342781 h 4191633"/>
                <a:gd name="connsiteX278" fmla="*/ 2481785 w 8587952"/>
                <a:gd name="connsiteY278" fmla="*/ 308828 h 4191633"/>
                <a:gd name="connsiteX279" fmla="*/ 2491375 w 8587952"/>
                <a:gd name="connsiteY279" fmla="*/ 276256 h 4191633"/>
                <a:gd name="connsiteX280" fmla="*/ 2497145 w 8587952"/>
                <a:gd name="connsiteY280" fmla="*/ 253688 h 4191633"/>
                <a:gd name="connsiteX281" fmla="*/ 2499675 w 8587952"/>
                <a:gd name="connsiteY281" fmla="*/ 238363 h 4191633"/>
                <a:gd name="connsiteX282" fmla="*/ 2496043 w 8587952"/>
                <a:gd name="connsiteY282" fmla="*/ 228133 h 4191633"/>
                <a:gd name="connsiteX283" fmla="*/ 2482239 w 8587952"/>
                <a:gd name="connsiteY283" fmla="*/ 224312 h 4191633"/>
                <a:gd name="connsiteX284" fmla="*/ 624864 w 8587952"/>
                <a:gd name="connsiteY284" fmla="*/ 224312 h 4191633"/>
                <a:gd name="connsiteX285" fmla="*/ 638667 w 8587952"/>
                <a:gd name="connsiteY285" fmla="*/ 228133 h 4191633"/>
                <a:gd name="connsiteX286" fmla="*/ 642299 w 8587952"/>
                <a:gd name="connsiteY286" fmla="*/ 238363 h 4191633"/>
                <a:gd name="connsiteX287" fmla="*/ 642299 w 8587952"/>
                <a:gd name="connsiteY287" fmla="*/ 238364 h 4191633"/>
                <a:gd name="connsiteX288" fmla="*/ 642299 w 8587952"/>
                <a:gd name="connsiteY288" fmla="*/ 238364 h 4191633"/>
                <a:gd name="connsiteX289" fmla="*/ 639769 w 8587952"/>
                <a:gd name="connsiteY289" fmla="*/ 253689 h 4191633"/>
                <a:gd name="connsiteX290" fmla="*/ 633999 w 8587952"/>
                <a:gd name="connsiteY290" fmla="*/ 276257 h 4191633"/>
                <a:gd name="connsiteX291" fmla="*/ 624409 w 8587952"/>
                <a:gd name="connsiteY291" fmla="*/ 308829 h 4191633"/>
                <a:gd name="connsiteX292" fmla="*/ 615730 w 8587952"/>
                <a:gd name="connsiteY292" fmla="*/ 342782 h 4191633"/>
                <a:gd name="connsiteX293" fmla="*/ 609856 w 8587952"/>
                <a:gd name="connsiteY293" fmla="*/ 370690 h 4191633"/>
                <a:gd name="connsiteX294" fmla="*/ 606311 w 8587952"/>
                <a:gd name="connsiteY294" fmla="*/ 395885 h 4191633"/>
                <a:gd name="connsiteX295" fmla="*/ 608776 w 8587952"/>
                <a:gd name="connsiteY295" fmla="*/ 413500 h 4191633"/>
                <a:gd name="connsiteX296" fmla="*/ 618882 w 8587952"/>
                <a:gd name="connsiteY296" fmla="*/ 420031 h 4191633"/>
                <a:gd name="connsiteX297" fmla="*/ 618883 w 8587952"/>
                <a:gd name="connsiteY297" fmla="*/ 420031 h 4191633"/>
                <a:gd name="connsiteX298" fmla="*/ 608777 w 8587952"/>
                <a:gd name="connsiteY298" fmla="*/ 413500 h 4191633"/>
                <a:gd name="connsiteX299" fmla="*/ 606312 w 8587952"/>
                <a:gd name="connsiteY299" fmla="*/ 395885 h 4191633"/>
                <a:gd name="connsiteX300" fmla="*/ 609857 w 8587952"/>
                <a:gd name="connsiteY300" fmla="*/ 370689 h 4191633"/>
                <a:gd name="connsiteX301" fmla="*/ 615731 w 8587952"/>
                <a:gd name="connsiteY301" fmla="*/ 342781 h 4191633"/>
                <a:gd name="connsiteX302" fmla="*/ 624410 w 8587952"/>
                <a:gd name="connsiteY302" fmla="*/ 308828 h 4191633"/>
                <a:gd name="connsiteX303" fmla="*/ 634000 w 8587952"/>
                <a:gd name="connsiteY303" fmla="*/ 276256 h 4191633"/>
                <a:gd name="connsiteX304" fmla="*/ 639770 w 8587952"/>
                <a:gd name="connsiteY304" fmla="*/ 253688 h 4191633"/>
                <a:gd name="connsiteX305" fmla="*/ 642300 w 8587952"/>
                <a:gd name="connsiteY305" fmla="*/ 238363 h 4191633"/>
                <a:gd name="connsiteX306" fmla="*/ 638668 w 8587952"/>
                <a:gd name="connsiteY306" fmla="*/ 228133 h 4191633"/>
                <a:gd name="connsiteX307" fmla="*/ 624865 w 8587952"/>
                <a:gd name="connsiteY307" fmla="*/ 224312 h 4191633"/>
                <a:gd name="connsiteX308" fmla="*/ 2696129 w 8587952"/>
                <a:gd name="connsiteY308" fmla="*/ 223819 h 4191633"/>
                <a:gd name="connsiteX309" fmla="*/ 2673697 w 8587952"/>
                <a:gd name="connsiteY309" fmla="*/ 228749 h 4191633"/>
                <a:gd name="connsiteX310" fmla="*/ 2673696 w 8587952"/>
                <a:gd name="connsiteY310" fmla="*/ 228750 h 4191633"/>
                <a:gd name="connsiteX311" fmla="*/ 2696128 w 8587952"/>
                <a:gd name="connsiteY311" fmla="*/ 223820 h 4191633"/>
                <a:gd name="connsiteX312" fmla="*/ 2715724 w 8587952"/>
                <a:gd name="connsiteY312" fmla="*/ 234173 h 4191633"/>
                <a:gd name="connsiteX313" fmla="*/ 2722996 w 8587952"/>
                <a:gd name="connsiteY313" fmla="*/ 262767 h 4191633"/>
                <a:gd name="connsiteX314" fmla="*/ 2721886 w 8587952"/>
                <a:gd name="connsiteY314" fmla="*/ 271887 h 4191633"/>
                <a:gd name="connsiteX315" fmla="*/ 2719052 w 8587952"/>
                <a:gd name="connsiteY315" fmla="*/ 287170 h 4191633"/>
                <a:gd name="connsiteX316" fmla="*/ 2715231 w 8587952"/>
                <a:gd name="connsiteY316" fmla="*/ 310094 h 4191633"/>
                <a:gd name="connsiteX317" fmla="*/ 2711410 w 8587952"/>
                <a:gd name="connsiteY317" fmla="*/ 335237 h 4191633"/>
                <a:gd name="connsiteX318" fmla="*/ 2708576 w 8587952"/>
                <a:gd name="connsiteY318" fmla="*/ 357175 h 4191633"/>
                <a:gd name="connsiteX319" fmla="*/ 2707466 w 8587952"/>
                <a:gd name="connsiteY319" fmla="*/ 377141 h 4191633"/>
                <a:gd name="connsiteX320" fmla="*/ 2711287 w 8587952"/>
                <a:gd name="connsiteY320" fmla="*/ 402284 h 4191633"/>
                <a:gd name="connsiteX321" fmla="*/ 2723242 w 8587952"/>
                <a:gd name="connsiteY321" fmla="*/ 412144 h 4191633"/>
                <a:gd name="connsiteX322" fmla="*/ 2731623 w 8587952"/>
                <a:gd name="connsiteY322" fmla="*/ 409925 h 4191633"/>
                <a:gd name="connsiteX323" fmla="*/ 2741976 w 8587952"/>
                <a:gd name="connsiteY323" fmla="*/ 404749 h 4191633"/>
                <a:gd name="connsiteX324" fmla="*/ 2753315 w 8587952"/>
                <a:gd name="connsiteY324" fmla="*/ 396614 h 4191633"/>
                <a:gd name="connsiteX325" fmla="*/ 2769830 w 8587952"/>
                <a:gd name="connsiteY325" fmla="*/ 386754 h 4191633"/>
                <a:gd name="connsiteX326" fmla="*/ 2816911 w 8587952"/>
                <a:gd name="connsiteY326" fmla="*/ 355942 h 4191633"/>
                <a:gd name="connsiteX327" fmla="*/ 2816664 w 8587952"/>
                <a:gd name="connsiteY327" fmla="*/ 411158 h 4191633"/>
                <a:gd name="connsiteX328" fmla="*/ 2816665 w 8587952"/>
                <a:gd name="connsiteY328" fmla="*/ 411157 h 4191633"/>
                <a:gd name="connsiteX329" fmla="*/ 2816912 w 8587952"/>
                <a:gd name="connsiteY329" fmla="*/ 355941 h 4191633"/>
                <a:gd name="connsiteX330" fmla="*/ 2769831 w 8587952"/>
                <a:gd name="connsiteY330" fmla="*/ 386753 h 4191633"/>
                <a:gd name="connsiteX331" fmla="*/ 2753316 w 8587952"/>
                <a:gd name="connsiteY331" fmla="*/ 396613 h 4191633"/>
                <a:gd name="connsiteX332" fmla="*/ 2741977 w 8587952"/>
                <a:gd name="connsiteY332" fmla="*/ 404748 h 4191633"/>
                <a:gd name="connsiteX333" fmla="*/ 2731624 w 8587952"/>
                <a:gd name="connsiteY333" fmla="*/ 409924 h 4191633"/>
                <a:gd name="connsiteX334" fmla="*/ 2723243 w 8587952"/>
                <a:gd name="connsiteY334" fmla="*/ 412143 h 4191633"/>
                <a:gd name="connsiteX335" fmla="*/ 2711288 w 8587952"/>
                <a:gd name="connsiteY335" fmla="*/ 402283 h 4191633"/>
                <a:gd name="connsiteX336" fmla="*/ 2707467 w 8587952"/>
                <a:gd name="connsiteY336" fmla="*/ 377140 h 4191633"/>
                <a:gd name="connsiteX337" fmla="*/ 2708577 w 8587952"/>
                <a:gd name="connsiteY337" fmla="*/ 357174 h 4191633"/>
                <a:gd name="connsiteX338" fmla="*/ 2711411 w 8587952"/>
                <a:gd name="connsiteY338" fmla="*/ 335236 h 4191633"/>
                <a:gd name="connsiteX339" fmla="*/ 2715232 w 8587952"/>
                <a:gd name="connsiteY339" fmla="*/ 310093 h 4191633"/>
                <a:gd name="connsiteX340" fmla="*/ 2719053 w 8587952"/>
                <a:gd name="connsiteY340" fmla="*/ 287169 h 4191633"/>
                <a:gd name="connsiteX341" fmla="*/ 2721887 w 8587952"/>
                <a:gd name="connsiteY341" fmla="*/ 271886 h 4191633"/>
                <a:gd name="connsiteX342" fmla="*/ 2722997 w 8587952"/>
                <a:gd name="connsiteY342" fmla="*/ 262766 h 4191633"/>
                <a:gd name="connsiteX343" fmla="*/ 2715725 w 8587952"/>
                <a:gd name="connsiteY343" fmla="*/ 234172 h 4191633"/>
                <a:gd name="connsiteX344" fmla="*/ 2696129 w 8587952"/>
                <a:gd name="connsiteY344" fmla="*/ 223819 h 4191633"/>
                <a:gd name="connsiteX345" fmla="*/ 2594079 w 8587952"/>
                <a:gd name="connsiteY345" fmla="*/ 223819 h 4191633"/>
                <a:gd name="connsiteX346" fmla="*/ 2573003 w 8587952"/>
                <a:gd name="connsiteY346" fmla="*/ 231461 h 4191633"/>
                <a:gd name="connsiteX347" fmla="*/ 2573003 w 8587952"/>
                <a:gd name="connsiteY347" fmla="*/ 231462 h 4191633"/>
                <a:gd name="connsiteX348" fmla="*/ 2594078 w 8587952"/>
                <a:gd name="connsiteY348" fmla="*/ 223820 h 4191633"/>
                <a:gd name="connsiteX349" fmla="*/ 2612565 w 8587952"/>
                <a:gd name="connsiteY349" fmla="*/ 231955 h 4191633"/>
                <a:gd name="connsiteX350" fmla="*/ 2617742 w 8587952"/>
                <a:gd name="connsiteY350" fmla="*/ 253646 h 4191633"/>
                <a:gd name="connsiteX351" fmla="*/ 2617002 w 8587952"/>
                <a:gd name="connsiteY351" fmla="*/ 263629 h 4191633"/>
                <a:gd name="connsiteX352" fmla="*/ 2615153 w 8587952"/>
                <a:gd name="connsiteY352" fmla="*/ 277433 h 4191633"/>
                <a:gd name="connsiteX353" fmla="*/ 2612812 w 8587952"/>
                <a:gd name="connsiteY353" fmla="*/ 292963 h 4191633"/>
                <a:gd name="connsiteX354" fmla="*/ 2610470 w 8587952"/>
                <a:gd name="connsiteY354" fmla="*/ 311203 h 4191633"/>
                <a:gd name="connsiteX355" fmla="*/ 2608621 w 8587952"/>
                <a:gd name="connsiteY355" fmla="*/ 326486 h 4191633"/>
                <a:gd name="connsiteX356" fmla="*/ 2607882 w 8587952"/>
                <a:gd name="connsiteY356" fmla="*/ 333265 h 4191633"/>
                <a:gd name="connsiteX357" fmla="*/ 2612812 w 8587952"/>
                <a:gd name="connsiteY357" fmla="*/ 333265 h 4191633"/>
                <a:gd name="connsiteX358" fmla="*/ 2612813 w 8587952"/>
                <a:gd name="connsiteY358" fmla="*/ 333264 h 4191633"/>
                <a:gd name="connsiteX359" fmla="*/ 2607883 w 8587952"/>
                <a:gd name="connsiteY359" fmla="*/ 333264 h 4191633"/>
                <a:gd name="connsiteX360" fmla="*/ 2608622 w 8587952"/>
                <a:gd name="connsiteY360" fmla="*/ 326485 h 4191633"/>
                <a:gd name="connsiteX361" fmla="*/ 2610471 w 8587952"/>
                <a:gd name="connsiteY361" fmla="*/ 311202 h 4191633"/>
                <a:gd name="connsiteX362" fmla="*/ 2612813 w 8587952"/>
                <a:gd name="connsiteY362" fmla="*/ 292962 h 4191633"/>
                <a:gd name="connsiteX363" fmla="*/ 2615154 w 8587952"/>
                <a:gd name="connsiteY363" fmla="*/ 277432 h 4191633"/>
                <a:gd name="connsiteX364" fmla="*/ 2617003 w 8587952"/>
                <a:gd name="connsiteY364" fmla="*/ 263628 h 4191633"/>
                <a:gd name="connsiteX365" fmla="*/ 2617743 w 8587952"/>
                <a:gd name="connsiteY365" fmla="*/ 253645 h 4191633"/>
                <a:gd name="connsiteX366" fmla="*/ 2612566 w 8587952"/>
                <a:gd name="connsiteY366" fmla="*/ 231954 h 4191633"/>
                <a:gd name="connsiteX367" fmla="*/ 2594079 w 8587952"/>
                <a:gd name="connsiteY367" fmla="*/ 223819 h 4191633"/>
                <a:gd name="connsiteX368" fmla="*/ 4066901 w 8587952"/>
                <a:gd name="connsiteY368" fmla="*/ 223080 h 4191633"/>
                <a:gd name="connsiteX369" fmla="*/ 4066901 w 8587952"/>
                <a:gd name="connsiteY369" fmla="*/ 223080 h 4191633"/>
                <a:gd name="connsiteX370" fmla="*/ 4076020 w 8587952"/>
                <a:gd name="connsiteY370" fmla="*/ 224682 h 4191633"/>
                <a:gd name="connsiteX371" fmla="*/ 4083784 w 8587952"/>
                <a:gd name="connsiteY371" fmla="*/ 229242 h 4191633"/>
                <a:gd name="connsiteX372" fmla="*/ 4089084 w 8587952"/>
                <a:gd name="connsiteY372" fmla="*/ 236514 h 4191633"/>
                <a:gd name="connsiteX373" fmla="*/ 4091056 w 8587952"/>
                <a:gd name="connsiteY373" fmla="*/ 246250 h 4191633"/>
                <a:gd name="connsiteX374" fmla="*/ 4089824 w 8587952"/>
                <a:gd name="connsiteY374" fmla="*/ 257959 h 4191633"/>
                <a:gd name="connsiteX375" fmla="*/ 4085880 w 8587952"/>
                <a:gd name="connsiteY375" fmla="*/ 277556 h 4191633"/>
                <a:gd name="connsiteX376" fmla="*/ 4081936 w 8587952"/>
                <a:gd name="connsiteY376" fmla="*/ 297398 h 4191633"/>
                <a:gd name="connsiteX377" fmla="*/ 4080704 w 8587952"/>
                <a:gd name="connsiteY377" fmla="*/ 310340 h 4191633"/>
                <a:gd name="connsiteX378" fmla="*/ 4082429 w 8587952"/>
                <a:gd name="connsiteY378" fmla="*/ 325129 h 4191633"/>
                <a:gd name="connsiteX379" fmla="*/ 4086989 w 8587952"/>
                <a:gd name="connsiteY379" fmla="*/ 334619 h 4191633"/>
                <a:gd name="connsiteX380" fmla="*/ 4093398 w 8587952"/>
                <a:gd name="connsiteY380" fmla="*/ 339673 h 4191633"/>
                <a:gd name="connsiteX381" fmla="*/ 4100916 w 8587952"/>
                <a:gd name="connsiteY381" fmla="*/ 341152 h 4191633"/>
                <a:gd name="connsiteX382" fmla="*/ 4100917 w 8587952"/>
                <a:gd name="connsiteY382" fmla="*/ 341152 h 4191633"/>
                <a:gd name="connsiteX383" fmla="*/ 4093399 w 8587952"/>
                <a:gd name="connsiteY383" fmla="*/ 339673 h 4191633"/>
                <a:gd name="connsiteX384" fmla="*/ 4086990 w 8587952"/>
                <a:gd name="connsiteY384" fmla="*/ 334619 h 4191633"/>
                <a:gd name="connsiteX385" fmla="*/ 4082430 w 8587952"/>
                <a:gd name="connsiteY385" fmla="*/ 325129 h 4191633"/>
                <a:gd name="connsiteX386" fmla="*/ 4080705 w 8587952"/>
                <a:gd name="connsiteY386" fmla="*/ 310340 h 4191633"/>
                <a:gd name="connsiteX387" fmla="*/ 4081937 w 8587952"/>
                <a:gd name="connsiteY387" fmla="*/ 297398 h 4191633"/>
                <a:gd name="connsiteX388" fmla="*/ 4085881 w 8587952"/>
                <a:gd name="connsiteY388" fmla="*/ 277556 h 4191633"/>
                <a:gd name="connsiteX389" fmla="*/ 4089825 w 8587952"/>
                <a:gd name="connsiteY389" fmla="*/ 257959 h 4191633"/>
                <a:gd name="connsiteX390" fmla="*/ 4091057 w 8587952"/>
                <a:gd name="connsiteY390" fmla="*/ 246250 h 4191633"/>
                <a:gd name="connsiteX391" fmla="*/ 4089085 w 8587952"/>
                <a:gd name="connsiteY391" fmla="*/ 236514 h 4191633"/>
                <a:gd name="connsiteX392" fmla="*/ 4083785 w 8587952"/>
                <a:gd name="connsiteY392" fmla="*/ 229242 h 4191633"/>
                <a:gd name="connsiteX393" fmla="*/ 4076021 w 8587952"/>
                <a:gd name="connsiteY393" fmla="*/ 224682 h 4191633"/>
                <a:gd name="connsiteX394" fmla="*/ 4066901 w 8587952"/>
                <a:gd name="connsiteY394" fmla="*/ 223080 h 4191633"/>
                <a:gd name="connsiteX395" fmla="*/ 3978162 w 8587952"/>
                <a:gd name="connsiteY395" fmla="*/ 223080 h 4191633"/>
                <a:gd name="connsiteX396" fmla="*/ 3978162 w 8587952"/>
                <a:gd name="connsiteY396" fmla="*/ 223080 h 4191633"/>
                <a:gd name="connsiteX397" fmla="*/ 3988144 w 8587952"/>
                <a:gd name="connsiteY397" fmla="*/ 223696 h 4191633"/>
                <a:gd name="connsiteX398" fmla="*/ 3993444 w 8587952"/>
                <a:gd name="connsiteY398" fmla="*/ 226654 h 4191633"/>
                <a:gd name="connsiteX399" fmla="*/ 3995539 w 8587952"/>
                <a:gd name="connsiteY399" fmla="*/ 233433 h 4191633"/>
                <a:gd name="connsiteX400" fmla="*/ 3995908 w 8587952"/>
                <a:gd name="connsiteY400" fmla="*/ 245511 h 4191633"/>
                <a:gd name="connsiteX401" fmla="*/ 3994676 w 8587952"/>
                <a:gd name="connsiteY401" fmla="*/ 271393 h 4191633"/>
                <a:gd name="connsiteX402" fmla="*/ 3993936 w 8587952"/>
                <a:gd name="connsiteY402" fmla="*/ 300726 h 4191633"/>
                <a:gd name="connsiteX403" fmla="*/ 3993937 w 8587952"/>
                <a:gd name="connsiteY403" fmla="*/ 300726 h 4191633"/>
                <a:gd name="connsiteX404" fmla="*/ 3994677 w 8587952"/>
                <a:gd name="connsiteY404" fmla="*/ 271393 h 4191633"/>
                <a:gd name="connsiteX405" fmla="*/ 3995909 w 8587952"/>
                <a:gd name="connsiteY405" fmla="*/ 245511 h 4191633"/>
                <a:gd name="connsiteX406" fmla="*/ 3995540 w 8587952"/>
                <a:gd name="connsiteY406" fmla="*/ 233433 h 4191633"/>
                <a:gd name="connsiteX407" fmla="*/ 3993445 w 8587952"/>
                <a:gd name="connsiteY407" fmla="*/ 226654 h 4191633"/>
                <a:gd name="connsiteX408" fmla="*/ 3988145 w 8587952"/>
                <a:gd name="connsiteY408" fmla="*/ 223696 h 4191633"/>
                <a:gd name="connsiteX409" fmla="*/ 3978162 w 8587952"/>
                <a:gd name="connsiteY409" fmla="*/ 223080 h 4191633"/>
                <a:gd name="connsiteX410" fmla="*/ 3413936 w 8587952"/>
                <a:gd name="connsiteY410" fmla="*/ 223080 h 4191633"/>
                <a:gd name="connsiteX411" fmla="*/ 3413936 w 8587952"/>
                <a:gd name="connsiteY411" fmla="*/ 223080 h 4191633"/>
                <a:gd name="connsiteX412" fmla="*/ 3442001 w 8587952"/>
                <a:gd name="connsiteY412" fmla="*/ 227174 h 4191633"/>
                <a:gd name="connsiteX413" fmla="*/ 3464898 w 8587952"/>
                <a:gd name="connsiteY413" fmla="*/ 240450 h 4191633"/>
                <a:gd name="connsiteX414" fmla="*/ 3480408 w 8587952"/>
                <a:gd name="connsiteY414" fmla="*/ 264148 h 4191633"/>
                <a:gd name="connsiteX415" fmla="*/ 3486070 w 8587952"/>
                <a:gd name="connsiteY415" fmla="*/ 299759 h 4191633"/>
                <a:gd name="connsiteX416" fmla="*/ 3481148 w 8587952"/>
                <a:gd name="connsiteY416" fmla="*/ 334839 h 4191633"/>
                <a:gd name="connsiteX417" fmla="*/ 3462079 w 8587952"/>
                <a:gd name="connsiteY417" fmla="*/ 367533 h 4191633"/>
                <a:gd name="connsiteX418" fmla="*/ 3434273 w 8587952"/>
                <a:gd name="connsiteY418" fmla="*/ 393424 h 4191633"/>
                <a:gd name="connsiteX419" fmla="*/ 3396010 w 8587952"/>
                <a:gd name="connsiteY419" fmla="*/ 415020 h 4191633"/>
                <a:gd name="connsiteX420" fmla="*/ 3397482 w 8587952"/>
                <a:gd name="connsiteY420" fmla="*/ 420031 h 4191633"/>
                <a:gd name="connsiteX421" fmla="*/ 3397483 w 8587952"/>
                <a:gd name="connsiteY421" fmla="*/ 420031 h 4191633"/>
                <a:gd name="connsiteX422" fmla="*/ 3396011 w 8587952"/>
                <a:gd name="connsiteY422" fmla="*/ 415020 h 4191633"/>
                <a:gd name="connsiteX423" fmla="*/ 3434274 w 8587952"/>
                <a:gd name="connsiteY423" fmla="*/ 393424 h 4191633"/>
                <a:gd name="connsiteX424" fmla="*/ 3462080 w 8587952"/>
                <a:gd name="connsiteY424" fmla="*/ 367533 h 4191633"/>
                <a:gd name="connsiteX425" fmla="*/ 3481149 w 8587952"/>
                <a:gd name="connsiteY425" fmla="*/ 334839 h 4191633"/>
                <a:gd name="connsiteX426" fmla="*/ 3486071 w 8587952"/>
                <a:gd name="connsiteY426" fmla="*/ 299759 h 4191633"/>
                <a:gd name="connsiteX427" fmla="*/ 3480409 w 8587952"/>
                <a:gd name="connsiteY427" fmla="*/ 264148 h 4191633"/>
                <a:gd name="connsiteX428" fmla="*/ 3464899 w 8587952"/>
                <a:gd name="connsiteY428" fmla="*/ 240450 h 4191633"/>
                <a:gd name="connsiteX429" fmla="*/ 3442002 w 8587952"/>
                <a:gd name="connsiteY429" fmla="*/ 227174 h 4191633"/>
                <a:gd name="connsiteX430" fmla="*/ 3413936 w 8587952"/>
                <a:gd name="connsiteY430" fmla="*/ 223080 h 4191633"/>
                <a:gd name="connsiteX431" fmla="*/ 3034646 w 8587952"/>
                <a:gd name="connsiteY431" fmla="*/ 223080 h 4191633"/>
                <a:gd name="connsiteX432" fmla="*/ 3034646 w 8587952"/>
                <a:gd name="connsiteY432" fmla="*/ 223080 h 4191633"/>
                <a:gd name="connsiteX433" fmla="*/ 3043573 w 8587952"/>
                <a:gd name="connsiteY433" fmla="*/ 225321 h 4191633"/>
                <a:gd name="connsiteX434" fmla="*/ 3048903 w 8587952"/>
                <a:gd name="connsiteY434" fmla="*/ 230428 h 4191633"/>
                <a:gd name="connsiteX435" fmla="*/ 3052994 w 8587952"/>
                <a:gd name="connsiteY435" fmla="*/ 236032 h 4191633"/>
                <a:gd name="connsiteX436" fmla="*/ 3057954 w 8587952"/>
                <a:gd name="connsiteY436" fmla="*/ 240019 h 4191633"/>
                <a:gd name="connsiteX437" fmla="*/ 3064028 w 8587952"/>
                <a:gd name="connsiteY437" fmla="*/ 241636 h 4191633"/>
                <a:gd name="connsiteX438" fmla="*/ 3070352 w 8587952"/>
                <a:gd name="connsiteY438" fmla="*/ 242010 h 4191633"/>
                <a:gd name="connsiteX439" fmla="*/ 3070353 w 8587952"/>
                <a:gd name="connsiteY439" fmla="*/ 242010 h 4191633"/>
                <a:gd name="connsiteX440" fmla="*/ 3064029 w 8587952"/>
                <a:gd name="connsiteY440" fmla="*/ 241636 h 4191633"/>
                <a:gd name="connsiteX441" fmla="*/ 3057955 w 8587952"/>
                <a:gd name="connsiteY441" fmla="*/ 240019 h 4191633"/>
                <a:gd name="connsiteX442" fmla="*/ 3052995 w 8587952"/>
                <a:gd name="connsiteY442" fmla="*/ 236032 h 4191633"/>
                <a:gd name="connsiteX443" fmla="*/ 3048904 w 8587952"/>
                <a:gd name="connsiteY443" fmla="*/ 230428 h 4191633"/>
                <a:gd name="connsiteX444" fmla="*/ 3043574 w 8587952"/>
                <a:gd name="connsiteY444" fmla="*/ 225321 h 4191633"/>
                <a:gd name="connsiteX445" fmla="*/ 3034646 w 8587952"/>
                <a:gd name="connsiteY445" fmla="*/ 223080 h 4191633"/>
                <a:gd name="connsiteX446" fmla="*/ 4691657 w 8587952"/>
                <a:gd name="connsiteY446" fmla="*/ 222833 h 4191633"/>
                <a:gd name="connsiteX447" fmla="*/ 4709908 w 8587952"/>
                <a:gd name="connsiteY447" fmla="*/ 225450 h 4191633"/>
                <a:gd name="connsiteX448" fmla="*/ 4719275 w 8587952"/>
                <a:gd name="connsiteY448" fmla="*/ 231803 h 4191633"/>
                <a:gd name="connsiteX449" fmla="*/ 4722726 w 8587952"/>
                <a:gd name="connsiteY449" fmla="*/ 239651 h 4191633"/>
                <a:gd name="connsiteX450" fmla="*/ 4723219 w 8587952"/>
                <a:gd name="connsiteY450" fmla="*/ 246755 h 4191633"/>
                <a:gd name="connsiteX451" fmla="*/ 4723219 w 8587952"/>
                <a:gd name="connsiteY451" fmla="*/ 246755 h 4191633"/>
                <a:gd name="connsiteX452" fmla="*/ 4723219 w 8587952"/>
                <a:gd name="connsiteY452" fmla="*/ 246756 h 4191633"/>
                <a:gd name="connsiteX453" fmla="*/ 4718536 w 8587952"/>
                <a:gd name="connsiteY453" fmla="*/ 259959 h 4191633"/>
                <a:gd name="connsiteX454" fmla="*/ 4708182 w 8587952"/>
                <a:gd name="connsiteY454" fmla="*/ 273913 h 4191633"/>
                <a:gd name="connsiteX455" fmla="*/ 4697460 w 8587952"/>
                <a:gd name="connsiteY455" fmla="*/ 286247 h 4191633"/>
                <a:gd name="connsiteX456" fmla="*/ 4691656 w 8587952"/>
                <a:gd name="connsiteY456" fmla="*/ 294596 h 4191633"/>
                <a:gd name="connsiteX457" fmla="*/ 4692786 w 8587952"/>
                <a:gd name="connsiteY457" fmla="*/ 308670 h 4191633"/>
                <a:gd name="connsiteX458" fmla="*/ 4695804 w 8587952"/>
                <a:gd name="connsiteY458" fmla="*/ 321128 h 4191633"/>
                <a:gd name="connsiteX459" fmla="*/ 4699702 w 8587952"/>
                <a:gd name="connsiteY459" fmla="*/ 334084 h 4191633"/>
                <a:gd name="connsiteX460" fmla="*/ 4703560 w 8587952"/>
                <a:gd name="connsiteY460" fmla="*/ 349906 h 4191633"/>
                <a:gd name="connsiteX461" fmla="*/ 4704054 w 8587952"/>
                <a:gd name="connsiteY461" fmla="*/ 374575 h 4191633"/>
                <a:gd name="connsiteX462" fmla="*/ 4704054 w 8587952"/>
                <a:gd name="connsiteY462" fmla="*/ 374575 h 4191633"/>
                <a:gd name="connsiteX463" fmla="*/ 4704054 w 8587952"/>
                <a:gd name="connsiteY463" fmla="*/ 374576 h 4191633"/>
                <a:gd name="connsiteX464" fmla="*/ 4702698 w 8587952"/>
                <a:gd name="connsiteY464" fmla="*/ 406219 h 4191633"/>
                <a:gd name="connsiteX465" fmla="*/ 4702699 w 8587952"/>
                <a:gd name="connsiteY465" fmla="*/ 406218 h 4191633"/>
                <a:gd name="connsiteX466" fmla="*/ 4704055 w 8587952"/>
                <a:gd name="connsiteY466" fmla="*/ 374575 h 4191633"/>
                <a:gd name="connsiteX467" fmla="*/ 4703561 w 8587952"/>
                <a:gd name="connsiteY467" fmla="*/ 349906 h 4191633"/>
                <a:gd name="connsiteX468" fmla="*/ 4699703 w 8587952"/>
                <a:gd name="connsiteY468" fmla="*/ 334084 h 4191633"/>
                <a:gd name="connsiteX469" fmla="*/ 4695805 w 8587952"/>
                <a:gd name="connsiteY469" fmla="*/ 321128 h 4191633"/>
                <a:gd name="connsiteX470" fmla="*/ 4692787 w 8587952"/>
                <a:gd name="connsiteY470" fmla="*/ 308670 h 4191633"/>
                <a:gd name="connsiteX471" fmla="*/ 4691657 w 8587952"/>
                <a:gd name="connsiteY471" fmla="*/ 294595 h 4191633"/>
                <a:gd name="connsiteX472" fmla="*/ 4697461 w 8587952"/>
                <a:gd name="connsiteY472" fmla="*/ 286246 h 4191633"/>
                <a:gd name="connsiteX473" fmla="*/ 4708183 w 8587952"/>
                <a:gd name="connsiteY473" fmla="*/ 273912 h 4191633"/>
                <a:gd name="connsiteX474" fmla="*/ 4718537 w 8587952"/>
                <a:gd name="connsiteY474" fmla="*/ 259958 h 4191633"/>
                <a:gd name="connsiteX475" fmla="*/ 4723220 w 8587952"/>
                <a:gd name="connsiteY475" fmla="*/ 246755 h 4191633"/>
                <a:gd name="connsiteX476" fmla="*/ 4722727 w 8587952"/>
                <a:gd name="connsiteY476" fmla="*/ 239651 h 4191633"/>
                <a:gd name="connsiteX477" fmla="*/ 4719276 w 8587952"/>
                <a:gd name="connsiteY477" fmla="*/ 231803 h 4191633"/>
                <a:gd name="connsiteX478" fmla="*/ 4709909 w 8587952"/>
                <a:gd name="connsiteY478" fmla="*/ 225450 h 4191633"/>
                <a:gd name="connsiteX479" fmla="*/ 4691657 w 8587952"/>
                <a:gd name="connsiteY479" fmla="*/ 222833 h 4191633"/>
                <a:gd name="connsiteX480" fmla="*/ 4890307 w 8587952"/>
                <a:gd name="connsiteY480" fmla="*/ 204539 h 4191633"/>
                <a:gd name="connsiteX481" fmla="*/ 4890306 w 8587952"/>
                <a:gd name="connsiteY481" fmla="*/ 204539 h 4191633"/>
                <a:gd name="connsiteX482" fmla="*/ 4902265 w 8587952"/>
                <a:gd name="connsiteY482" fmla="*/ 205236 h 4191633"/>
                <a:gd name="connsiteX483" fmla="*/ 4916932 w 8587952"/>
                <a:gd name="connsiteY483" fmla="*/ 205629 h 4191633"/>
                <a:gd name="connsiteX484" fmla="*/ 4932214 w 8587952"/>
                <a:gd name="connsiteY484" fmla="*/ 206072 h 4191633"/>
                <a:gd name="connsiteX485" fmla="*/ 4946018 w 8587952"/>
                <a:gd name="connsiteY485" fmla="*/ 206564 h 4191633"/>
                <a:gd name="connsiteX486" fmla="*/ 4956618 w 8587952"/>
                <a:gd name="connsiteY486" fmla="*/ 207057 h 4191633"/>
                <a:gd name="connsiteX487" fmla="*/ 4963766 w 8587952"/>
                <a:gd name="connsiteY487" fmla="*/ 212544 h 4191633"/>
                <a:gd name="connsiteX488" fmla="*/ 4965984 w 8587952"/>
                <a:gd name="connsiteY488" fmla="*/ 225714 h 4191633"/>
                <a:gd name="connsiteX489" fmla="*/ 4965984 w 8587952"/>
                <a:gd name="connsiteY489" fmla="*/ 225714 h 4191633"/>
                <a:gd name="connsiteX490" fmla="*/ 4965984 w 8587952"/>
                <a:gd name="connsiteY490" fmla="*/ 225715 h 4191633"/>
                <a:gd name="connsiteX491" fmla="*/ 4961048 w 8587952"/>
                <a:gd name="connsiteY491" fmla="*/ 240710 h 4191633"/>
                <a:gd name="connsiteX492" fmla="*/ 4961049 w 8587952"/>
                <a:gd name="connsiteY492" fmla="*/ 240710 h 4191633"/>
                <a:gd name="connsiteX493" fmla="*/ 4965985 w 8587952"/>
                <a:gd name="connsiteY493" fmla="*/ 225714 h 4191633"/>
                <a:gd name="connsiteX494" fmla="*/ 4963767 w 8587952"/>
                <a:gd name="connsiteY494" fmla="*/ 212544 h 4191633"/>
                <a:gd name="connsiteX495" fmla="*/ 4956619 w 8587952"/>
                <a:gd name="connsiteY495" fmla="*/ 207057 h 4191633"/>
                <a:gd name="connsiteX496" fmla="*/ 4946019 w 8587952"/>
                <a:gd name="connsiteY496" fmla="*/ 206564 h 4191633"/>
                <a:gd name="connsiteX497" fmla="*/ 4932215 w 8587952"/>
                <a:gd name="connsiteY497" fmla="*/ 206072 h 4191633"/>
                <a:gd name="connsiteX498" fmla="*/ 4916933 w 8587952"/>
                <a:gd name="connsiteY498" fmla="*/ 205629 h 4191633"/>
                <a:gd name="connsiteX499" fmla="*/ 4902266 w 8587952"/>
                <a:gd name="connsiteY499" fmla="*/ 205236 h 4191633"/>
                <a:gd name="connsiteX500" fmla="*/ 4890307 w 8587952"/>
                <a:gd name="connsiteY500" fmla="*/ 204539 h 4191633"/>
                <a:gd name="connsiteX501" fmla="*/ 2204257 w 8587952"/>
                <a:gd name="connsiteY501" fmla="*/ 204539 h 4191633"/>
                <a:gd name="connsiteX502" fmla="*/ 2196852 w 8587952"/>
                <a:gd name="connsiteY502" fmla="*/ 204854 h 4191633"/>
                <a:gd name="connsiteX503" fmla="*/ 2196852 w 8587952"/>
                <a:gd name="connsiteY503" fmla="*/ 204854 h 4191633"/>
                <a:gd name="connsiteX504" fmla="*/ 4426763 w 8587952"/>
                <a:gd name="connsiteY504" fmla="*/ 201556 h 4191633"/>
                <a:gd name="connsiteX505" fmla="*/ 4404327 w 8587952"/>
                <a:gd name="connsiteY505" fmla="*/ 244199 h 4191633"/>
                <a:gd name="connsiteX506" fmla="*/ 4377546 w 8587952"/>
                <a:gd name="connsiteY506" fmla="*/ 291790 h 4191633"/>
                <a:gd name="connsiteX507" fmla="*/ 4352713 w 8587952"/>
                <a:gd name="connsiteY507" fmla="*/ 337586 h 4191633"/>
                <a:gd name="connsiteX508" fmla="*/ 4350117 w 8587952"/>
                <a:gd name="connsiteY508" fmla="*/ 344049 h 4191633"/>
                <a:gd name="connsiteX509" fmla="*/ 4347521 w 8587952"/>
                <a:gd name="connsiteY509" fmla="*/ 352626 h 4191633"/>
                <a:gd name="connsiteX510" fmla="*/ 4345048 w 8587952"/>
                <a:gd name="connsiteY510" fmla="*/ 362444 h 4191633"/>
                <a:gd name="connsiteX511" fmla="*/ 4343069 w 8587952"/>
                <a:gd name="connsiteY511" fmla="*/ 372635 h 4191633"/>
                <a:gd name="connsiteX512" fmla="*/ 4343069 w 8587952"/>
                <a:gd name="connsiteY512" fmla="*/ 376116 h 4191633"/>
                <a:gd name="connsiteX513" fmla="*/ 4344428 w 8587952"/>
                <a:gd name="connsiteY513" fmla="*/ 388668 h 4191633"/>
                <a:gd name="connsiteX514" fmla="*/ 4347768 w 8587952"/>
                <a:gd name="connsiteY514" fmla="*/ 399606 h 4191633"/>
                <a:gd name="connsiteX515" fmla="*/ 4351972 w 8587952"/>
                <a:gd name="connsiteY515" fmla="*/ 407313 h 4191633"/>
                <a:gd name="connsiteX516" fmla="*/ 4356176 w 8587952"/>
                <a:gd name="connsiteY516" fmla="*/ 410171 h 4191633"/>
                <a:gd name="connsiteX517" fmla="*/ 4356177 w 8587952"/>
                <a:gd name="connsiteY517" fmla="*/ 410171 h 4191633"/>
                <a:gd name="connsiteX518" fmla="*/ 4351973 w 8587952"/>
                <a:gd name="connsiteY518" fmla="*/ 407313 h 4191633"/>
                <a:gd name="connsiteX519" fmla="*/ 4347769 w 8587952"/>
                <a:gd name="connsiteY519" fmla="*/ 399606 h 4191633"/>
                <a:gd name="connsiteX520" fmla="*/ 4344429 w 8587952"/>
                <a:gd name="connsiteY520" fmla="*/ 388668 h 4191633"/>
                <a:gd name="connsiteX521" fmla="*/ 4343070 w 8587952"/>
                <a:gd name="connsiteY521" fmla="*/ 376116 h 4191633"/>
                <a:gd name="connsiteX522" fmla="*/ 4343070 w 8587952"/>
                <a:gd name="connsiteY522" fmla="*/ 372634 h 4191633"/>
                <a:gd name="connsiteX523" fmla="*/ 4345049 w 8587952"/>
                <a:gd name="connsiteY523" fmla="*/ 362443 h 4191633"/>
                <a:gd name="connsiteX524" fmla="*/ 4347522 w 8587952"/>
                <a:gd name="connsiteY524" fmla="*/ 352625 h 4191633"/>
                <a:gd name="connsiteX525" fmla="*/ 4350118 w 8587952"/>
                <a:gd name="connsiteY525" fmla="*/ 344048 h 4191633"/>
                <a:gd name="connsiteX526" fmla="*/ 4352714 w 8587952"/>
                <a:gd name="connsiteY526" fmla="*/ 337585 h 4191633"/>
                <a:gd name="connsiteX527" fmla="*/ 4377547 w 8587952"/>
                <a:gd name="connsiteY527" fmla="*/ 291789 h 4191633"/>
                <a:gd name="connsiteX528" fmla="*/ 4404328 w 8587952"/>
                <a:gd name="connsiteY528" fmla="*/ 244198 h 4191633"/>
                <a:gd name="connsiteX529" fmla="*/ 1953316 w 8587952"/>
                <a:gd name="connsiteY529" fmla="*/ 201556 h 4191633"/>
                <a:gd name="connsiteX530" fmla="*/ 1951060 w 8587952"/>
                <a:gd name="connsiteY530" fmla="*/ 210008 h 4191633"/>
                <a:gd name="connsiteX531" fmla="*/ 1952770 w 8587952"/>
                <a:gd name="connsiteY531" fmla="*/ 203602 h 4191633"/>
                <a:gd name="connsiteX532" fmla="*/ 1953316 w 8587952"/>
                <a:gd name="connsiteY532" fmla="*/ 201556 h 4191633"/>
                <a:gd name="connsiteX533" fmla="*/ 959663 w 8587952"/>
                <a:gd name="connsiteY533" fmla="*/ 201556 h 4191633"/>
                <a:gd name="connsiteX534" fmla="*/ 937227 w 8587952"/>
                <a:gd name="connsiteY534" fmla="*/ 244199 h 4191633"/>
                <a:gd name="connsiteX535" fmla="*/ 910446 w 8587952"/>
                <a:gd name="connsiteY535" fmla="*/ 291790 h 4191633"/>
                <a:gd name="connsiteX536" fmla="*/ 885613 w 8587952"/>
                <a:gd name="connsiteY536" fmla="*/ 337586 h 4191633"/>
                <a:gd name="connsiteX537" fmla="*/ 883017 w 8587952"/>
                <a:gd name="connsiteY537" fmla="*/ 344049 h 4191633"/>
                <a:gd name="connsiteX538" fmla="*/ 880421 w 8587952"/>
                <a:gd name="connsiteY538" fmla="*/ 352626 h 4191633"/>
                <a:gd name="connsiteX539" fmla="*/ 877948 w 8587952"/>
                <a:gd name="connsiteY539" fmla="*/ 362444 h 4191633"/>
                <a:gd name="connsiteX540" fmla="*/ 875969 w 8587952"/>
                <a:gd name="connsiteY540" fmla="*/ 372635 h 4191633"/>
                <a:gd name="connsiteX541" fmla="*/ 875969 w 8587952"/>
                <a:gd name="connsiteY541" fmla="*/ 376116 h 4191633"/>
                <a:gd name="connsiteX542" fmla="*/ 877328 w 8587952"/>
                <a:gd name="connsiteY542" fmla="*/ 388668 h 4191633"/>
                <a:gd name="connsiteX543" fmla="*/ 880668 w 8587952"/>
                <a:gd name="connsiteY543" fmla="*/ 399606 h 4191633"/>
                <a:gd name="connsiteX544" fmla="*/ 884872 w 8587952"/>
                <a:gd name="connsiteY544" fmla="*/ 407313 h 4191633"/>
                <a:gd name="connsiteX545" fmla="*/ 889076 w 8587952"/>
                <a:gd name="connsiteY545" fmla="*/ 410171 h 4191633"/>
                <a:gd name="connsiteX546" fmla="*/ 889077 w 8587952"/>
                <a:gd name="connsiteY546" fmla="*/ 410171 h 4191633"/>
                <a:gd name="connsiteX547" fmla="*/ 884873 w 8587952"/>
                <a:gd name="connsiteY547" fmla="*/ 407313 h 4191633"/>
                <a:gd name="connsiteX548" fmla="*/ 880669 w 8587952"/>
                <a:gd name="connsiteY548" fmla="*/ 399606 h 4191633"/>
                <a:gd name="connsiteX549" fmla="*/ 877329 w 8587952"/>
                <a:gd name="connsiteY549" fmla="*/ 388668 h 4191633"/>
                <a:gd name="connsiteX550" fmla="*/ 875970 w 8587952"/>
                <a:gd name="connsiteY550" fmla="*/ 376116 h 4191633"/>
                <a:gd name="connsiteX551" fmla="*/ 875970 w 8587952"/>
                <a:gd name="connsiteY551" fmla="*/ 372634 h 4191633"/>
                <a:gd name="connsiteX552" fmla="*/ 877949 w 8587952"/>
                <a:gd name="connsiteY552" fmla="*/ 362443 h 4191633"/>
                <a:gd name="connsiteX553" fmla="*/ 880422 w 8587952"/>
                <a:gd name="connsiteY553" fmla="*/ 352625 h 4191633"/>
                <a:gd name="connsiteX554" fmla="*/ 883018 w 8587952"/>
                <a:gd name="connsiteY554" fmla="*/ 344048 h 4191633"/>
                <a:gd name="connsiteX555" fmla="*/ 885614 w 8587952"/>
                <a:gd name="connsiteY555" fmla="*/ 337585 h 4191633"/>
                <a:gd name="connsiteX556" fmla="*/ 910447 w 8587952"/>
                <a:gd name="connsiteY556" fmla="*/ 291789 h 4191633"/>
                <a:gd name="connsiteX557" fmla="*/ 937228 w 8587952"/>
                <a:gd name="connsiteY557" fmla="*/ 244198 h 4191633"/>
                <a:gd name="connsiteX558" fmla="*/ 959664 w 8587952"/>
                <a:gd name="connsiteY558" fmla="*/ 201556 h 4191633"/>
                <a:gd name="connsiteX559" fmla="*/ 4506244 w 8587952"/>
                <a:gd name="connsiteY559" fmla="*/ 114621 h 4191633"/>
                <a:gd name="connsiteX560" fmla="*/ 4522514 w 8587952"/>
                <a:gd name="connsiteY560" fmla="*/ 116612 h 4191633"/>
                <a:gd name="connsiteX561" fmla="*/ 4535824 w 8587952"/>
                <a:gd name="connsiteY561" fmla="*/ 122708 h 4191633"/>
                <a:gd name="connsiteX562" fmla="*/ 4544822 w 8587952"/>
                <a:gd name="connsiteY562" fmla="*/ 133530 h 4191633"/>
                <a:gd name="connsiteX563" fmla="*/ 4548149 w 8587952"/>
                <a:gd name="connsiteY563" fmla="*/ 149454 h 4191633"/>
                <a:gd name="connsiteX564" fmla="*/ 4545438 w 8587952"/>
                <a:gd name="connsiteY564" fmla="*/ 165877 h 4191633"/>
                <a:gd name="connsiteX565" fmla="*/ 4536810 w 8587952"/>
                <a:gd name="connsiteY565" fmla="*/ 180058 h 4191633"/>
                <a:gd name="connsiteX566" fmla="*/ 4521897 w 8587952"/>
                <a:gd name="connsiteY566" fmla="*/ 190136 h 4191633"/>
                <a:gd name="connsiteX567" fmla="*/ 4500328 w 8587952"/>
                <a:gd name="connsiteY567" fmla="*/ 193993 h 4191633"/>
                <a:gd name="connsiteX568" fmla="*/ 4468284 w 8587952"/>
                <a:gd name="connsiteY568" fmla="*/ 183667 h 4191633"/>
                <a:gd name="connsiteX569" fmla="*/ 4457931 w 8587952"/>
                <a:gd name="connsiteY569" fmla="*/ 156175 h 4191633"/>
                <a:gd name="connsiteX570" fmla="*/ 4460396 w 8587952"/>
                <a:gd name="connsiteY570" fmla="*/ 143236 h 4191633"/>
                <a:gd name="connsiteX571" fmla="*/ 4468408 w 8587952"/>
                <a:gd name="connsiteY571" fmla="*/ 129675 h 4191633"/>
                <a:gd name="connsiteX572" fmla="*/ 4483197 w 8587952"/>
                <a:gd name="connsiteY572" fmla="*/ 118975 h 4191633"/>
                <a:gd name="connsiteX573" fmla="*/ 4506244 w 8587952"/>
                <a:gd name="connsiteY573" fmla="*/ 114621 h 4191633"/>
                <a:gd name="connsiteX574" fmla="*/ 2496470 w 8587952"/>
                <a:gd name="connsiteY574" fmla="*/ 114621 h 4191633"/>
                <a:gd name="connsiteX575" fmla="*/ 2512738 w 8587952"/>
                <a:gd name="connsiteY575" fmla="*/ 116612 h 4191633"/>
                <a:gd name="connsiteX576" fmla="*/ 2526050 w 8587952"/>
                <a:gd name="connsiteY576" fmla="*/ 122708 h 4191633"/>
                <a:gd name="connsiteX577" fmla="*/ 2535046 w 8587952"/>
                <a:gd name="connsiteY577" fmla="*/ 133530 h 4191633"/>
                <a:gd name="connsiteX578" fmla="*/ 2538374 w 8587952"/>
                <a:gd name="connsiteY578" fmla="*/ 149454 h 4191633"/>
                <a:gd name="connsiteX579" fmla="*/ 2535663 w 8587952"/>
                <a:gd name="connsiteY579" fmla="*/ 165877 h 4191633"/>
                <a:gd name="connsiteX580" fmla="*/ 2527036 w 8587952"/>
                <a:gd name="connsiteY580" fmla="*/ 180058 h 4191633"/>
                <a:gd name="connsiteX581" fmla="*/ 2512122 w 8587952"/>
                <a:gd name="connsiteY581" fmla="*/ 190136 h 4191633"/>
                <a:gd name="connsiteX582" fmla="*/ 2490554 w 8587952"/>
                <a:gd name="connsiteY582" fmla="*/ 193993 h 4191633"/>
                <a:gd name="connsiteX583" fmla="*/ 2458509 w 8587952"/>
                <a:gd name="connsiteY583" fmla="*/ 183667 h 4191633"/>
                <a:gd name="connsiteX584" fmla="*/ 2448156 w 8587952"/>
                <a:gd name="connsiteY584" fmla="*/ 156175 h 4191633"/>
                <a:gd name="connsiteX585" fmla="*/ 2450622 w 8587952"/>
                <a:gd name="connsiteY585" fmla="*/ 143236 h 4191633"/>
                <a:gd name="connsiteX586" fmla="*/ 2458632 w 8587952"/>
                <a:gd name="connsiteY586" fmla="*/ 129675 h 4191633"/>
                <a:gd name="connsiteX587" fmla="*/ 2473422 w 8587952"/>
                <a:gd name="connsiteY587" fmla="*/ 118975 h 4191633"/>
                <a:gd name="connsiteX588" fmla="*/ 2496470 w 8587952"/>
                <a:gd name="connsiteY588" fmla="*/ 114621 h 4191633"/>
                <a:gd name="connsiteX589" fmla="*/ 639096 w 8587952"/>
                <a:gd name="connsiteY589" fmla="*/ 114621 h 4191633"/>
                <a:gd name="connsiteX590" fmla="*/ 655365 w 8587952"/>
                <a:gd name="connsiteY590" fmla="*/ 116612 h 4191633"/>
                <a:gd name="connsiteX591" fmla="*/ 668675 w 8587952"/>
                <a:gd name="connsiteY591" fmla="*/ 122708 h 4191633"/>
                <a:gd name="connsiteX592" fmla="*/ 677673 w 8587952"/>
                <a:gd name="connsiteY592" fmla="*/ 133530 h 4191633"/>
                <a:gd name="connsiteX593" fmla="*/ 681000 w 8587952"/>
                <a:gd name="connsiteY593" fmla="*/ 149454 h 4191633"/>
                <a:gd name="connsiteX594" fmla="*/ 678289 w 8587952"/>
                <a:gd name="connsiteY594" fmla="*/ 165877 h 4191633"/>
                <a:gd name="connsiteX595" fmla="*/ 669661 w 8587952"/>
                <a:gd name="connsiteY595" fmla="*/ 180058 h 4191633"/>
                <a:gd name="connsiteX596" fmla="*/ 654748 w 8587952"/>
                <a:gd name="connsiteY596" fmla="*/ 190136 h 4191633"/>
                <a:gd name="connsiteX597" fmla="*/ 633180 w 8587952"/>
                <a:gd name="connsiteY597" fmla="*/ 193993 h 4191633"/>
                <a:gd name="connsiteX598" fmla="*/ 601135 w 8587952"/>
                <a:gd name="connsiteY598" fmla="*/ 183667 h 4191633"/>
                <a:gd name="connsiteX599" fmla="*/ 590783 w 8587952"/>
                <a:gd name="connsiteY599" fmla="*/ 156175 h 4191633"/>
                <a:gd name="connsiteX600" fmla="*/ 593248 w 8587952"/>
                <a:gd name="connsiteY600" fmla="*/ 143236 h 4191633"/>
                <a:gd name="connsiteX601" fmla="*/ 601259 w 8587952"/>
                <a:gd name="connsiteY601" fmla="*/ 129675 h 4191633"/>
                <a:gd name="connsiteX602" fmla="*/ 616049 w 8587952"/>
                <a:gd name="connsiteY602" fmla="*/ 118975 h 4191633"/>
                <a:gd name="connsiteX603" fmla="*/ 639096 w 8587952"/>
                <a:gd name="connsiteY603" fmla="*/ 114621 h 4191633"/>
                <a:gd name="connsiteX604" fmla="*/ 833310 w 8587952"/>
                <a:gd name="connsiteY604" fmla="*/ 0 h 4191633"/>
                <a:gd name="connsiteX605" fmla="*/ 852158 w 8587952"/>
                <a:gd name="connsiteY605" fmla="*/ 4356 h 4191633"/>
                <a:gd name="connsiteX606" fmla="*/ 852159 w 8587952"/>
                <a:gd name="connsiteY606" fmla="*/ 4357 h 4191633"/>
                <a:gd name="connsiteX607" fmla="*/ 863838 w 8587952"/>
                <a:gd name="connsiteY607" fmla="*/ 15862 h 4191633"/>
                <a:gd name="connsiteX608" fmla="*/ 869812 w 8587952"/>
                <a:gd name="connsiteY608" fmla="*/ 32057 h 4191633"/>
                <a:gd name="connsiteX609" fmla="*/ 871538 w 8587952"/>
                <a:gd name="connsiteY609" fmla="*/ 50487 h 4191633"/>
                <a:gd name="connsiteX610" fmla="*/ 866069 w 8587952"/>
                <a:gd name="connsiteY610" fmla="*/ 97608 h 4191633"/>
                <a:gd name="connsiteX611" fmla="*/ 880019 w 8587952"/>
                <a:gd name="connsiteY611" fmla="*/ 70608 h 4191633"/>
                <a:gd name="connsiteX612" fmla="*/ 906658 w 8587952"/>
                <a:gd name="connsiteY612" fmla="*/ 33709 h 4191633"/>
                <a:gd name="connsiteX613" fmla="*/ 935788 w 8587952"/>
                <a:gd name="connsiteY613" fmla="*/ 8990 h 4191633"/>
                <a:gd name="connsiteX614" fmla="*/ 966660 w 8587952"/>
                <a:gd name="connsiteY614" fmla="*/ 0 h 4191633"/>
                <a:gd name="connsiteX615" fmla="*/ 985508 w 8587952"/>
                <a:gd name="connsiteY615" fmla="*/ 4356 h 4191633"/>
                <a:gd name="connsiteX616" fmla="*/ 985509 w 8587952"/>
                <a:gd name="connsiteY616" fmla="*/ 4357 h 4191633"/>
                <a:gd name="connsiteX617" fmla="*/ 997188 w 8587952"/>
                <a:gd name="connsiteY617" fmla="*/ 15862 h 4191633"/>
                <a:gd name="connsiteX618" fmla="*/ 1003162 w 8587952"/>
                <a:gd name="connsiteY618" fmla="*/ 32057 h 4191633"/>
                <a:gd name="connsiteX619" fmla="*/ 1004887 w 8587952"/>
                <a:gd name="connsiteY619" fmla="*/ 50487 h 4191633"/>
                <a:gd name="connsiteX620" fmla="*/ 999378 w 8587952"/>
                <a:gd name="connsiteY620" fmla="*/ 97955 h 4191633"/>
                <a:gd name="connsiteX621" fmla="*/ 984513 w 8587952"/>
                <a:gd name="connsiteY621" fmla="*/ 146536 h 4191633"/>
                <a:gd name="connsiteX622" fmla="*/ 962856 w 8587952"/>
                <a:gd name="connsiteY622" fmla="*/ 195490 h 4191633"/>
                <a:gd name="connsiteX623" fmla="*/ 959665 w 8587952"/>
                <a:gd name="connsiteY623" fmla="*/ 201555 h 4191633"/>
                <a:gd name="connsiteX624" fmla="*/ 1953315 w 8587952"/>
                <a:gd name="connsiteY624" fmla="*/ 201555 h 4191633"/>
                <a:gd name="connsiteX625" fmla="*/ 1958842 w 8587952"/>
                <a:gd name="connsiteY625" fmla="*/ 180851 h 4191633"/>
                <a:gd name="connsiteX626" fmla="*/ 1980442 w 8587952"/>
                <a:gd name="connsiteY626" fmla="*/ 116144 h 4191633"/>
                <a:gd name="connsiteX627" fmla="*/ 2003968 w 8587952"/>
                <a:gd name="connsiteY627" fmla="*/ 70609 h 4191633"/>
                <a:gd name="connsiteX628" fmla="*/ 2030607 w 8587952"/>
                <a:gd name="connsiteY628" fmla="*/ 33710 h 4191633"/>
                <a:gd name="connsiteX629" fmla="*/ 2030608 w 8587952"/>
                <a:gd name="connsiteY629" fmla="*/ 33709 h 4191633"/>
                <a:gd name="connsiteX630" fmla="*/ 2030608 w 8587952"/>
                <a:gd name="connsiteY630" fmla="*/ 33709 h 4191633"/>
                <a:gd name="connsiteX631" fmla="*/ 2059739 w 8587952"/>
                <a:gd name="connsiteY631" fmla="*/ 8990 h 4191633"/>
                <a:gd name="connsiteX632" fmla="*/ 2090611 w 8587952"/>
                <a:gd name="connsiteY632" fmla="*/ 0 h 4191633"/>
                <a:gd name="connsiteX633" fmla="*/ 2109459 w 8587952"/>
                <a:gd name="connsiteY633" fmla="*/ 4356 h 4191633"/>
                <a:gd name="connsiteX634" fmla="*/ 2121138 w 8587952"/>
                <a:gd name="connsiteY634" fmla="*/ 15861 h 4191633"/>
                <a:gd name="connsiteX635" fmla="*/ 2127112 w 8587952"/>
                <a:gd name="connsiteY635" fmla="*/ 32056 h 4191633"/>
                <a:gd name="connsiteX636" fmla="*/ 2128837 w 8587952"/>
                <a:gd name="connsiteY636" fmla="*/ 50486 h 4191633"/>
                <a:gd name="connsiteX637" fmla="*/ 2123328 w 8587952"/>
                <a:gd name="connsiteY637" fmla="*/ 97954 h 4191633"/>
                <a:gd name="connsiteX638" fmla="*/ 2116346 w 8587952"/>
                <a:gd name="connsiteY638" fmla="*/ 120772 h 4191633"/>
                <a:gd name="connsiteX639" fmla="*/ 2122148 w 8587952"/>
                <a:gd name="connsiteY639" fmla="*/ 105031 h 4191633"/>
                <a:gd name="connsiteX640" fmla="*/ 2134205 w 8587952"/>
                <a:gd name="connsiteY640" fmla="*/ 79100 h 4191633"/>
                <a:gd name="connsiteX641" fmla="*/ 2161888 w 8587952"/>
                <a:gd name="connsiteY641" fmla="*/ 40263 h 4191633"/>
                <a:gd name="connsiteX642" fmla="*/ 2161889 w 8587952"/>
                <a:gd name="connsiteY642" fmla="*/ 40263 h 4191633"/>
                <a:gd name="connsiteX643" fmla="*/ 2161889 w 8587952"/>
                <a:gd name="connsiteY643" fmla="*/ 40262 h 4191633"/>
                <a:gd name="connsiteX644" fmla="*/ 2193384 w 8587952"/>
                <a:gd name="connsiteY644" fmla="*/ 25636 h 4191633"/>
                <a:gd name="connsiteX645" fmla="*/ 2212747 w 8587952"/>
                <a:gd name="connsiteY645" fmla="*/ 31546 h 4191633"/>
                <a:gd name="connsiteX646" fmla="*/ 2227670 w 8587952"/>
                <a:gd name="connsiteY646" fmla="*/ 47307 h 4191633"/>
                <a:gd name="connsiteX647" fmla="*/ 2237166 w 8587952"/>
                <a:gd name="connsiteY647" fmla="*/ 70333 h 4191633"/>
                <a:gd name="connsiteX648" fmla="*/ 2240496 w 8587952"/>
                <a:gd name="connsiteY648" fmla="*/ 97790 h 4191633"/>
                <a:gd name="connsiteX649" fmla="*/ 2237043 w 8587952"/>
                <a:gd name="connsiteY649" fmla="*/ 122748 h 4191633"/>
                <a:gd name="connsiteX650" fmla="*/ 2227672 w 8587952"/>
                <a:gd name="connsiteY650" fmla="*/ 149514 h 4191633"/>
                <a:gd name="connsiteX651" fmla="*/ 2213741 w 8587952"/>
                <a:gd name="connsiteY651" fmla="*/ 177124 h 4191633"/>
                <a:gd name="connsiteX652" fmla="*/ 2198861 w 8587952"/>
                <a:gd name="connsiteY652" fmla="*/ 201555 h 4191633"/>
                <a:gd name="connsiteX653" fmla="*/ 4296465 w 8587952"/>
                <a:gd name="connsiteY653" fmla="*/ 201555 h 4191633"/>
                <a:gd name="connsiteX654" fmla="*/ 4301992 w 8587952"/>
                <a:gd name="connsiteY654" fmla="*/ 180850 h 4191633"/>
                <a:gd name="connsiteX655" fmla="*/ 4323592 w 8587952"/>
                <a:gd name="connsiteY655" fmla="*/ 116143 h 4191633"/>
                <a:gd name="connsiteX656" fmla="*/ 4347118 w 8587952"/>
                <a:gd name="connsiteY656" fmla="*/ 70608 h 4191633"/>
                <a:gd name="connsiteX657" fmla="*/ 4373758 w 8587952"/>
                <a:gd name="connsiteY657" fmla="*/ 33709 h 4191633"/>
                <a:gd name="connsiteX658" fmla="*/ 4402888 w 8587952"/>
                <a:gd name="connsiteY658" fmla="*/ 8990 h 4191633"/>
                <a:gd name="connsiteX659" fmla="*/ 4433760 w 8587952"/>
                <a:gd name="connsiteY659" fmla="*/ 0 h 4191633"/>
                <a:gd name="connsiteX660" fmla="*/ 4452608 w 8587952"/>
                <a:gd name="connsiteY660" fmla="*/ 4356 h 4191633"/>
                <a:gd name="connsiteX661" fmla="*/ 4464287 w 8587952"/>
                <a:gd name="connsiteY661" fmla="*/ 15861 h 4191633"/>
                <a:gd name="connsiteX662" fmla="*/ 4464288 w 8587952"/>
                <a:gd name="connsiteY662" fmla="*/ 15862 h 4191633"/>
                <a:gd name="connsiteX663" fmla="*/ 4470262 w 8587952"/>
                <a:gd name="connsiteY663" fmla="*/ 32057 h 4191633"/>
                <a:gd name="connsiteX664" fmla="*/ 4471987 w 8587952"/>
                <a:gd name="connsiteY664" fmla="*/ 50487 h 4191633"/>
                <a:gd name="connsiteX665" fmla="*/ 4466478 w 8587952"/>
                <a:gd name="connsiteY665" fmla="*/ 97955 h 4191633"/>
                <a:gd name="connsiteX666" fmla="*/ 4451613 w 8587952"/>
                <a:gd name="connsiteY666" fmla="*/ 146536 h 4191633"/>
                <a:gd name="connsiteX667" fmla="*/ 4429956 w 8587952"/>
                <a:gd name="connsiteY667" fmla="*/ 195490 h 4191633"/>
                <a:gd name="connsiteX668" fmla="*/ 4426765 w 8587952"/>
                <a:gd name="connsiteY668" fmla="*/ 201555 h 4191633"/>
                <a:gd name="connsiteX669" fmla="*/ 4715171 w 8587952"/>
                <a:gd name="connsiteY669" fmla="*/ 201555 h 4191633"/>
                <a:gd name="connsiteX670" fmla="*/ 4722658 w 8587952"/>
                <a:gd name="connsiteY670" fmla="*/ 199701 h 4191633"/>
                <a:gd name="connsiteX671" fmla="*/ 4739260 w 8587952"/>
                <a:gd name="connsiteY671" fmla="*/ 198553 h 4191633"/>
                <a:gd name="connsiteX672" fmla="*/ 4756605 w 8587952"/>
                <a:gd name="connsiteY672" fmla="*/ 198677 h 4191633"/>
                <a:gd name="connsiteX673" fmla="*/ 4771472 w 8587952"/>
                <a:gd name="connsiteY673" fmla="*/ 199046 h 4191633"/>
                <a:gd name="connsiteX674" fmla="*/ 4780515 w 8587952"/>
                <a:gd name="connsiteY674" fmla="*/ 198680 h 4191633"/>
                <a:gd name="connsiteX675" fmla="*/ 4797371 w 8587952"/>
                <a:gd name="connsiteY675" fmla="*/ 134403 h 4191633"/>
                <a:gd name="connsiteX676" fmla="*/ 4820254 w 8587952"/>
                <a:gd name="connsiteY676" fmla="*/ 79099 h 4191633"/>
                <a:gd name="connsiteX677" fmla="*/ 4847938 w 8587952"/>
                <a:gd name="connsiteY677" fmla="*/ 40262 h 4191633"/>
                <a:gd name="connsiteX678" fmla="*/ 4879433 w 8587952"/>
                <a:gd name="connsiteY678" fmla="*/ 25636 h 4191633"/>
                <a:gd name="connsiteX679" fmla="*/ 4898796 w 8587952"/>
                <a:gd name="connsiteY679" fmla="*/ 31546 h 4191633"/>
                <a:gd name="connsiteX680" fmla="*/ 4913720 w 8587952"/>
                <a:gd name="connsiteY680" fmla="*/ 47307 h 4191633"/>
                <a:gd name="connsiteX681" fmla="*/ 4923216 w 8587952"/>
                <a:gd name="connsiteY681" fmla="*/ 70333 h 4191633"/>
                <a:gd name="connsiteX682" fmla="*/ 4926545 w 8587952"/>
                <a:gd name="connsiteY682" fmla="*/ 97790 h 4191633"/>
                <a:gd name="connsiteX683" fmla="*/ 4926545 w 8587952"/>
                <a:gd name="connsiteY683" fmla="*/ 97790 h 4191633"/>
                <a:gd name="connsiteX684" fmla="*/ 4926545 w 8587952"/>
                <a:gd name="connsiteY684" fmla="*/ 97791 h 4191633"/>
                <a:gd name="connsiteX685" fmla="*/ 4923092 w 8587952"/>
                <a:gd name="connsiteY685" fmla="*/ 122749 h 4191633"/>
                <a:gd name="connsiteX686" fmla="*/ 4913721 w 8587952"/>
                <a:gd name="connsiteY686" fmla="*/ 149515 h 4191633"/>
                <a:gd name="connsiteX687" fmla="*/ 4899790 w 8587952"/>
                <a:gd name="connsiteY687" fmla="*/ 177125 h 4191633"/>
                <a:gd name="connsiteX688" fmla="*/ 4884909 w 8587952"/>
                <a:gd name="connsiteY688" fmla="*/ 201556 h 4191633"/>
                <a:gd name="connsiteX689" fmla="*/ 4882901 w 8587952"/>
                <a:gd name="connsiteY689" fmla="*/ 204854 h 4191633"/>
                <a:gd name="connsiteX690" fmla="*/ 4884910 w 8587952"/>
                <a:gd name="connsiteY690" fmla="*/ 201555 h 4191633"/>
                <a:gd name="connsiteX691" fmla="*/ 5083153 w 8587952"/>
                <a:gd name="connsiteY691" fmla="*/ 201555 h 4191633"/>
                <a:gd name="connsiteX692" fmla="*/ 8587952 w 8587952"/>
                <a:gd name="connsiteY692" fmla="*/ 4191633 h 4191633"/>
                <a:gd name="connsiteX693" fmla="*/ 2701501 w 8587952"/>
                <a:gd name="connsiteY693" fmla="*/ 4191633 h 4191633"/>
                <a:gd name="connsiteX694" fmla="*/ 15451 w 8587952"/>
                <a:gd name="connsiteY694" fmla="*/ 1391283 h 4191633"/>
                <a:gd name="connsiteX695" fmla="*/ 0 w 8587952"/>
                <a:gd name="connsiteY695" fmla="*/ 201555 h 4191633"/>
                <a:gd name="connsiteX696" fmla="*/ 47244 w 8587952"/>
                <a:gd name="connsiteY696" fmla="*/ 201555 h 4191633"/>
                <a:gd name="connsiteX697" fmla="*/ 58316 w 8587952"/>
                <a:gd name="connsiteY697" fmla="*/ 157265 h 4191633"/>
                <a:gd name="connsiteX698" fmla="*/ 76804 w 8587952"/>
                <a:gd name="connsiteY698" fmla="*/ 104515 h 4191633"/>
                <a:gd name="connsiteX699" fmla="*/ 89128 w 8587952"/>
                <a:gd name="connsiteY699" fmla="*/ 82207 h 4191633"/>
                <a:gd name="connsiteX700" fmla="*/ 101700 w 8587952"/>
                <a:gd name="connsiteY700" fmla="*/ 70375 h 4191633"/>
                <a:gd name="connsiteX701" fmla="*/ 114641 w 8587952"/>
                <a:gd name="connsiteY701" fmla="*/ 65815 h 4191633"/>
                <a:gd name="connsiteX702" fmla="*/ 127828 w 8587952"/>
                <a:gd name="connsiteY702" fmla="*/ 65075 h 4191633"/>
                <a:gd name="connsiteX703" fmla="*/ 137688 w 8587952"/>
                <a:gd name="connsiteY703" fmla="*/ 65826 h 4191633"/>
                <a:gd name="connsiteX704" fmla="*/ 145206 w 8587952"/>
                <a:gd name="connsiteY704" fmla="*/ 68958 h 4191633"/>
                <a:gd name="connsiteX705" fmla="*/ 149890 w 8587952"/>
                <a:gd name="connsiteY705" fmla="*/ 75723 h 4191633"/>
                <a:gd name="connsiteX706" fmla="*/ 151492 w 8587952"/>
                <a:gd name="connsiteY706" fmla="*/ 87622 h 4191633"/>
                <a:gd name="connsiteX707" fmla="*/ 147425 w 8587952"/>
                <a:gd name="connsiteY707" fmla="*/ 112798 h 4191633"/>
                <a:gd name="connsiteX708" fmla="*/ 137195 w 8587952"/>
                <a:gd name="connsiteY708" fmla="*/ 151253 h 4191633"/>
                <a:gd name="connsiteX709" fmla="*/ 123885 w 8587952"/>
                <a:gd name="connsiteY709" fmla="*/ 198602 h 4191633"/>
                <a:gd name="connsiteX710" fmla="*/ 123127 w 8587952"/>
                <a:gd name="connsiteY710" fmla="*/ 201556 h 4191633"/>
                <a:gd name="connsiteX711" fmla="*/ 254415 w 8587952"/>
                <a:gd name="connsiteY711" fmla="*/ 201556 h 4191633"/>
                <a:gd name="connsiteX712" fmla="*/ 254371 w 8587952"/>
                <a:gd name="connsiteY712" fmla="*/ 201764 h 4191633"/>
                <a:gd name="connsiteX713" fmla="*/ 252696 w 8587952"/>
                <a:gd name="connsiteY713" fmla="*/ 209637 h 4191633"/>
                <a:gd name="connsiteX714" fmla="*/ 252701 w 8587952"/>
                <a:gd name="connsiteY714" fmla="*/ 209617 h 4191633"/>
                <a:gd name="connsiteX715" fmla="*/ 254371 w 8587952"/>
                <a:gd name="connsiteY715" fmla="*/ 201764 h 4191633"/>
                <a:gd name="connsiteX716" fmla="*/ 254415 w 8587952"/>
                <a:gd name="connsiteY716" fmla="*/ 201556 h 4191633"/>
                <a:gd name="connsiteX717" fmla="*/ 254415 w 8587952"/>
                <a:gd name="connsiteY717" fmla="*/ 201556 h 4191633"/>
                <a:gd name="connsiteX718" fmla="*/ 269899 w 8587952"/>
                <a:gd name="connsiteY718" fmla="*/ 128733 h 4191633"/>
                <a:gd name="connsiteX719" fmla="*/ 276980 w 8587952"/>
                <a:gd name="connsiteY719" fmla="*/ 105670 h 4191633"/>
                <a:gd name="connsiteX720" fmla="*/ 286794 w 8587952"/>
                <a:gd name="connsiteY720" fmla="*/ 90881 h 4191633"/>
                <a:gd name="connsiteX721" fmla="*/ 300083 w 8587952"/>
                <a:gd name="connsiteY721" fmla="*/ 83108 h 4191633"/>
                <a:gd name="connsiteX722" fmla="*/ 317596 w 8587952"/>
                <a:gd name="connsiteY722" fmla="*/ 80851 h 4191633"/>
                <a:gd name="connsiteX723" fmla="*/ 317597 w 8587952"/>
                <a:gd name="connsiteY723" fmla="*/ 80851 h 4191633"/>
                <a:gd name="connsiteX724" fmla="*/ 333038 w 8587952"/>
                <a:gd name="connsiteY724" fmla="*/ 82577 h 4191633"/>
                <a:gd name="connsiteX725" fmla="*/ 342651 w 8587952"/>
                <a:gd name="connsiteY725" fmla="*/ 87260 h 4191633"/>
                <a:gd name="connsiteX726" fmla="*/ 347704 w 8587952"/>
                <a:gd name="connsiteY726" fmla="*/ 94409 h 4191633"/>
                <a:gd name="connsiteX727" fmla="*/ 349183 w 8587952"/>
                <a:gd name="connsiteY727" fmla="*/ 103775 h 4191633"/>
                <a:gd name="connsiteX728" fmla="*/ 347211 w 8587952"/>
                <a:gd name="connsiteY728" fmla="*/ 118195 h 4191633"/>
                <a:gd name="connsiteX729" fmla="*/ 342158 w 8587952"/>
                <a:gd name="connsiteY729" fmla="*/ 150733 h 4191633"/>
                <a:gd name="connsiteX730" fmla="*/ 335503 w 8587952"/>
                <a:gd name="connsiteY730" fmla="*/ 195719 h 4191633"/>
                <a:gd name="connsiteX731" fmla="*/ 334751 w 8587952"/>
                <a:gd name="connsiteY731" fmla="*/ 201555 h 4191633"/>
                <a:gd name="connsiteX732" fmla="*/ 334750 w 8587952"/>
                <a:gd name="connsiteY732" fmla="*/ 201555 h 4191633"/>
                <a:gd name="connsiteX733" fmla="*/ 334750 w 8587952"/>
                <a:gd name="connsiteY733" fmla="*/ 201556 h 4191633"/>
                <a:gd name="connsiteX734" fmla="*/ 328846 w 8587952"/>
                <a:gd name="connsiteY734" fmla="*/ 247361 h 4191633"/>
                <a:gd name="connsiteX735" fmla="*/ 323793 w 8587952"/>
                <a:gd name="connsiteY735" fmla="*/ 299741 h 4191633"/>
                <a:gd name="connsiteX736" fmla="*/ 321821 w 8587952"/>
                <a:gd name="connsiteY736" fmla="*/ 347314 h 4191633"/>
                <a:gd name="connsiteX737" fmla="*/ 323416 w 8587952"/>
                <a:gd name="connsiteY737" fmla="*/ 387370 h 4191633"/>
                <a:gd name="connsiteX738" fmla="*/ 328816 w 8587952"/>
                <a:gd name="connsiteY738" fmla="*/ 417812 h 4191633"/>
                <a:gd name="connsiteX739" fmla="*/ 338756 w 8587952"/>
                <a:gd name="connsiteY739" fmla="*/ 437039 h 4191633"/>
                <a:gd name="connsiteX740" fmla="*/ 338757 w 8587952"/>
                <a:gd name="connsiteY740" fmla="*/ 437039 h 4191633"/>
                <a:gd name="connsiteX741" fmla="*/ 328817 w 8587952"/>
                <a:gd name="connsiteY741" fmla="*/ 417813 h 4191633"/>
                <a:gd name="connsiteX742" fmla="*/ 323417 w 8587952"/>
                <a:gd name="connsiteY742" fmla="*/ 387371 h 4191633"/>
                <a:gd name="connsiteX743" fmla="*/ 321822 w 8587952"/>
                <a:gd name="connsiteY743" fmla="*/ 347315 h 4191633"/>
                <a:gd name="connsiteX744" fmla="*/ 323794 w 8587952"/>
                <a:gd name="connsiteY744" fmla="*/ 299741 h 4191633"/>
                <a:gd name="connsiteX745" fmla="*/ 328847 w 8587952"/>
                <a:gd name="connsiteY745" fmla="*/ 247361 h 4191633"/>
                <a:gd name="connsiteX746" fmla="*/ 334751 w 8587952"/>
                <a:gd name="connsiteY746" fmla="*/ 201556 h 4191633"/>
                <a:gd name="connsiteX747" fmla="*/ 454394 w 8587952"/>
                <a:gd name="connsiteY747" fmla="*/ 201556 h 4191633"/>
                <a:gd name="connsiteX748" fmla="*/ 455921 w 8587952"/>
                <a:gd name="connsiteY748" fmla="*/ 188921 h 4191633"/>
                <a:gd name="connsiteX749" fmla="*/ 463799 w 8587952"/>
                <a:gd name="connsiteY749" fmla="*/ 123747 h 4191633"/>
                <a:gd name="connsiteX750" fmla="*/ 467139 w 8587952"/>
                <a:gd name="connsiteY750" fmla="*/ 96119 h 4191633"/>
                <a:gd name="connsiteX751" fmla="*/ 472098 w 8587952"/>
                <a:gd name="connsiteY751" fmla="*/ 78600 h 4191633"/>
                <a:gd name="connsiteX752" fmla="*/ 482681 w 8587952"/>
                <a:gd name="connsiteY752" fmla="*/ 68345 h 4191633"/>
                <a:gd name="connsiteX753" fmla="*/ 497286 w 8587952"/>
                <a:gd name="connsiteY753" fmla="*/ 63539 h 4191633"/>
                <a:gd name="connsiteX754" fmla="*/ 514035 w 8587952"/>
                <a:gd name="connsiteY754" fmla="*/ 62364 h 4191633"/>
                <a:gd name="connsiteX755" fmla="*/ 526228 w 8587952"/>
                <a:gd name="connsiteY755" fmla="*/ 63606 h 4191633"/>
                <a:gd name="connsiteX756" fmla="*/ 535742 w 8587952"/>
                <a:gd name="connsiteY756" fmla="*/ 67897 h 4191633"/>
                <a:gd name="connsiteX757" fmla="*/ 541906 w 8587952"/>
                <a:gd name="connsiteY757" fmla="*/ 76027 h 4191633"/>
                <a:gd name="connsiteX758" fmla="*/ 544050 w 8587952"/>
                <a:gd name="connsiteY758" fmla="*/ 89016 h 4191633"/>
                <a:gd name="connsiteX759" fmla="*/ 544050 w 8587952"/>
                <a:gd name="connsiteY759" fmla="*/ 89017 h 4191633"/>
                <a:gd name="connsiteX760" fmla="*/ 544050 w 8587952"/>
                <a:gd name="connsiteY760" fmla="*/ 89017 h 4191633"/>
                <a:gd name="connsiteX761" fmla="*/ 539874 w 8587952"/>
                <a:gd name="connsiteY761" fmla="*/ 137215 h 4191633"/>
                <a:gd name="connsiteX762" fmla="*/ 529292 w 8587952"/>
                <a:gd name="connsiteY762" fmla="*/ 190006 h 4191633"/>
                <a:gd name="connsiteX763" fmla="*/ 527529 w 8587952"/>
                <a:gd name="connsiteY763" fmla="*/ 201556 h 4191633"/>
                <a:gd name="connsiteX764" fmla="*/ 521347 w 8587952"/>
                <a:gd name="connsiteY764" fmla="*/ 242044 h 4191633"/>
                <a:gd name="connsiteX765" fmla="*/ 511050 w 8587952"/>
                <a:gd name="connsiteY765" fmla="*/ 291310 h 4191633"/>
                <a:gd name="connsiteX766" fmla="*/ 499120 w 8587952"/>
                <a:gd name="connsiteY766" fmla="*/ 330209 h 4191633"/>
                <a:gd name="connsiteX767" fmla="*/ 495948 w 8587952"/>
                <a:gd name="connsiteY767" fmla="*/ 350218 h 4191633"/>
                <a:gd name="connsiteX768" fmla="*/ 498659 w 8587952"/>
                <a:gd name="connsiteY768" fmla="*/ 370340 h 4191633"/>
                <a:gd name="connsiteX769" fmla="*/ 505931 w 8587952"/>
                <a:gd name="connsiteY769" fmla="*/ 384107 h 4191633"/>
                <a:gd name="connsiteX770" fmla="*/ 516777 w 8587952"/>
                <a:gd name="connsiteY770" fmla="*/ 391974 h 4191633"/>
                <a:gd name="connsiteX771" fmla="*/ 530211 w 8587952"/>
                <a:gd name="connsiteY771" fmla="*/ 394395 h 4191633"/>
                <a:gd name="connsiteX772" fmla="*/ 530212 w 8587952"/>
                <a:gd name="connsiteY772" fmla="*/ 394395 h 4191633"/>
                <a:gd name="connsiteX773" fmla="*/ 516778 w 8587952"/>
                <a:gd name="connsiteY773" fmla="*/ 391974 h 4191633"/>
                <a:gd name="connsiteX774" fmla="*/ 505932 w 8587952"/>
                <a:gd name="connsiteY774" fmla="*/ 384107 h 4191633"/>
                <a:gd name="connsiteX775" fmla="*/ 498660 w 8587952"/>
                <a:gd name="connsiteY775" fmla="*/ 370340 h 4191633"/>
                <a:gd name="connsiteX776" fmla="*/ 495949 w 8587952"/>
                <a:gd name="connsiteY776" fmla="*/ 350218 h 4191633"/>
                <a:gd name="connsiteX777" fmla="*/ 499121 w 8587952"/>
                <a:gd name="connsiteY777" fmla="*/ 330208 h 4191633"/>
                <a:gd name="connsiteX778" fmla="*/ 511051 w 8587952"/>
                <a:gd name="connsiteY778" fmla="*/ 291309 h 4191633"/>
                <a:gd name="connsiteX779" fmla="*/ 521348 w 8587952"/>
                <a:gd name="connsiteY779" fmla="*/ 242043 h 4191633"/>
                <a:gd name="connsiteX780" fmla="*/ 527530 w 8587952"/>
                <a:gd name="connsiteY780" fmla="*/ 201555 h 4191633"/>
                <a:gd name="connsiteX781" fmla="*/ 696015 w 8587952"/>
                <a:gd name="connsiteY781" fmla="*/ 201555 h 4191633"/>
                <a:gd name="connsiteX782" fmla="*/ 701542 w 8587952"/>
                <a:gd name="connsiteY782" fmla="*/ 180850 h 4191633"/>
                <a:gd name="connsiteX783" fmla="*/ 723142 w 8587952"/>
                <a:gd name="connsiteY783" fmla="*/ 116143 h 4191633"/>
                <a:gd name="connsiteX784" fmla="*/ 746669 w 8587952"/>
                <a:gd name="connsiteY784" fmla="*/ 70608 h 4191633"/>
                <a:gd name="connsiteX785" fmla="*/ 773308 w 8587952"/>
                <a:gd name="connsiteY785" fmla="*/ 33709 h 4191633"/>
                <a:gd name="connsiteX786" fmla="*/ 802439 w 8587952"/>
                <a:gd name="connsiteY786" fmla="*/ 8990 h 4191633"/>
                <a:gd name="connsiteX787" fmla="*/ 833310 w 8587952"/>
                <a:gd name="connsiteY787" fmla="*/ 0 h 4191633"/>
                <a:gd name="connsiteX0" fmla="*/ 3372435 w 8587952"/>
                <a:gd name="connsiteY0" fmla="*/ 455927 h 4191633"/>
                <a:gd name="connsiteX1" fmla="*/ 3372435 w 8587952"/>
                <a:gd name="connsiteY1" fmla="*/ 460383 h 4191633"/>
                <a:gd name="connsiteX2" fmla="*/ 3364692 w 8587952"/>
                <a:gd name="connsiteY2" fmla="*/ 542185 h 4191633"/>
                <a:gd name="connsiteX3" fmla="*/ 3343998 w 8587952"/>
                <a:gd name="connsiteY3" fmla="*/ 604928 h 4191633"/>
                <a:gd name="connsiteX4" fmla="*/ 3314290 w 8587952"/>
                <a:gd name="connsiteY4" fmla="*/ 645024 h 4191633"/>
                <a:gd name="connsiteX5" fmla="*/ 3279507 w 8587952"/>
                <a:gd name="connsiteY5" fmla="*/ 659132 h 4191633"/>
                <a:gd name="connsiteX6" fmla="*/ 3279507 w 8587952"/>
                <a:gd name="connsiteY6" fmla="*/ 659132 h 4191633"/>
                <a:gd name="connsiteX7" fmla="*/ 3314291 w 8587952"/>
                <a:gd name="connsiteY7" fmla="*/ 645024 h 4191633"/>
                <a:gd name="connsiteX8" fmla="*/ 3343999 w 8587952"/>
                <a:gd name="connsiteY8" fmla="*/ 604928 h 4191633"/>
                <a:gd name="connsiteX9" fmla="*/ 3364693 w 8587952"/>
                <a:gd name="connsiteY9" fmla="*/ 542185 h 4191633"/>
                <a:gd name="connsiteX10" fmla="*/ 3372436 w 8587952"/>
                <a:gd name="connsiteY10" fmla="*/ 460383 h 4191633"/>
                <a:gd name="connsiteX11" fmla="*/ 3372436 w 8587952"/>
                <a:gd name="connsiteY11" fmla="*/ 455927 h 4191633"/>
                <a:gd name="connsiteX12" fmla="*/ 3372435 w 8587952"/>
                <a:gd name="connsiteY12" fmla="*/ 455927 h 4191633"/>
                <a:gd name="connsiteX13" fmla="*/ 3511681 w 8587952"/>
                <a:gd name="connsiteY13" fmla="*/ 438792 h 4191633"/>
                <a:gd name="connsiteX14" fmla="*/ 3493222 w 8587952"/>
                <a:gd name="connsiteY14" fmla="*/ 451455 h 4191633"/>
                <a:gd name="connsiteX15" fmla="*/ 3465245 w 8587952"/>
                <a:gd name="connsiteY15" fmla="*/ 463021 h 4191633"/>
                <a:gd name="connsiteX16" fmla="*/ 3436282 w 8587952"/>
                <a:gd name="connsiteY16" fmla="*/ 467358 h 4191633"/>
                <a:gd name="connsiteX17" fmla="*/ 3436282 w 8587952"/>
                <a:gd name="connsiteY17" fmla="*/ 467358 h 4191633"/>
                <a:gd name="connsiteX18" fmla="*/ 3465246 w 8587952"/>
                <a:gd name="connsiteY18" fmla="*/ 463021 h 4191633"/>
                <a:gd name="connsiteX19" fmla="*/ 3493223 w 8587952"/>
                <a:gd name="connsiteY19" fmla="*/ 451455 h 4191633"/>
                <a:gd name="connsiteX20" fmla="*/ 3511682 w 8587952"/>
                <a:gd name="connsiteY20" fmla="*/ 438792 h 4191633"/>
                <a:gd name="connsiteX21" fmla="*/ 3511681 w 8587952"/>
                <a:gd name="connsiteY21" fmla="*/ 438792 h 4191633"/>
                <a:gd name="connsiteX22" fmla="*/ 3036918 w 8587952"/>
                <a:gd name="connsiteY22" fmla="*/ 428088 h 4191633"/>
                <a:gd name="connsiteX23" fmla="*/ 3022255 w 8587952"/>
                <a:gd name="connsiteY23" fmla="*/ 441992 h 4191633"/>
                <a:gd name="connsiteX24" fmla="*/ 3003248 w 8587952"/>
                <a:gd name="connsiteY24" fmla="*/ 454800 h 4191633"/>
                <a:gd name="connsiteX25" fmla="*/ 2981754 w 8587952"/>
                <a:gd name="connsiteY25" fmla="*/ 464192 h 4191633"/>
                <a:gd name="connsiteX26" fmla="*/ 2959391 w 8587952"/>
                <a:gd name="connsiteY26" fmla="*/ 467851 h 4191633"/>
                <a:gd name="connsiteX27" fmla="*/ 2959391 w 8587952"/>
                <a:gd name="connsiteY27" fmla="*/ 467851 h 4191633"/>
                <a:gd name="connsiteX28" fmla="*/ 2981755 w 8587952"/>
                <a:gd name="connsiteY28" fmla="*/ 464192 h 4191633"/>
                <a:gd name="connsiteX29" fmla="*/ 3003249 w 8587952"/>
                <a:gd name="connsiteY29" fmla="*/ 454800 h 4191633"/>
                <a:gd name="connsiteX30" fmla="*/ 3022256 w 8587952"/>
                <a:gd name="connsiteY30" fmla="*/ 441992 h 4191633"/>
                <a:gd name="connsiteX31" fmla="*/ 3036919 w 8587952"/>
                <a:gd name="connsiteY31" fmla="*/ 428089 h 4191633"/>
                <a:gd name="connsiteX32" fmla="*/ 3036918 w 8587952"/>
                <a:gd name="connsiteY32" fmla="*/ 428088 h 4191633"/>
                <a:gd name="connsiteX33" fmla="*/ 469669 w 8587952"/>
                <a:gd name="connsiteY33" fmla="*/ 399900 h 4191633"/>
                <a:gd name="connsiteX34" fmla="*/ 443271 w 8587952"/>
                <a:gd name="connsiteY34" fmla="*/ 437679 h 4191633"/>
                <a:gd name="connsiteX35" fmla="*/ 443272 w 8587952"/>
                <a:gd name="connsiteY35" fmla="*/ 437678 h 4191633"/>
                <a:gd name="connsiteX36" fmla="*/ 469669 w 8587952"/>
                <a:gd name="connsiteY36" fmla="*/ 399900 h 4191633"/>
                <a:gd name="connsiteX37" fmla="*/ 1755139 w 8587952"/>
                <a:gd name="connsiteY37" fmla="*/ 388980 h 4191633"/>
                <a:gd name="connsiteX38" fmla="*/ 1755139 w 8587952"/>
                <a:gd name="connsiteY38" fmla="*/ 388981 h 4191633"/>
                <a:gd name="connsiteX39" fmla="*/ 1756006 w 8587952"/>
                <a:gd name="connsiteY39" fmla="*/ 397755 h 4191633"/>
                <a:gd name="connsiteX40" fmla="*/ 1755139 w 8587952"/>
                <a:gd name="connsiteY40" fmla="*/ 388980 h 4191633"/>
                <a:gd name="connsiteX41" fmla="*/ 1939489 w 8587952"/>
                <a:gd name="connsiteY41" fmla="*/ 383432 h 4191633"/>
                <a:gd name="connsiteX42" fmla="*/ 1926320 w 8587952"/>
                <a:gd name="connsiteY42" fmla="*/ 392714 h 4191633"/>
                <a:gd name="connsiteX43" fmla="*/ 1939489 w 8587952"/>
                <a:gd name="connsiteY43" fmla="*/ 383432 h 4191633"/>
                <a:gd name="connsiteX44" fmla="*/ 1867446 w 8587952"/>
                <a:gd name="connsiteY44" fmla="*/ 381208 h 4191633"/>
                <a:gd name="connsiteX45" fmla="*/ 1867446 w 8587952"/>
                <a:gd name="connsiteY45" fmla="*/ 381208 h 4191633"/>
                <a:gd name="connsiteX46" fmla="*/ 1867659 w 8587952"/>
                <a:gd name="connsiteY46" fmla="*/ 393952 h 4191633"/>
                <a:gd name="connsiteX47" fmla="*/ 1867446 w 8587952"/>
                <a:gd name="connsiteY47" fmla="*/ 381208 h 4191633"/>
                <a:gd name="connsiteX48" fmla="*/ 974892 w 8587952"/>
                <a:gd name="connsiteY48" fmla="*/ 362196 h 4191633"/>
                <a:gd name="connsiteX49" fmla="*/ 974891 w 8587952"/>
                <a:gd name="connsiteY49" fmla="*/ 362196 h 4191633"/>
                <a:gd name="connsiteX50" fmla="*/ 996656 w 8587952"/>
                <a:gd name="connsiteY50" fmla="*/ 414153 h 4191633"/>
                <a:gd name="connsiteX51" fmla="*/ 996656 w 8587952"/>
                <a:gd name="connsiteY51" fmla="*/ 414153 h 4191633"/>
                <a:gd name="connsiteX52" fmla="*/ 996656 w 8587952"/>
                <a:gd name="connsiteY52" fmla="*/ 414154 h 4191633"/>
                <a:gd name="connsiteX53" fmla="*/ 996657 w 8587952"/>
                <a:gd name="connsiteY53" fmla="*/ 414153 h 4191633"/>
                <a:gd name="connsiteX54" fmla="*/ 974892 w 8587952"/>
                <a:gd name="connsiteY54" fmla="*/ 362196 h 4191633"/>
                <a:gd name="connsiteX55" fmla="*/ 3160263 w 8587952"/>
                <a:gd name="connsiteY55" fmla="*/ 352024 h 4191633"/>
                <a:gd name="connsiteX56" fmla="*/ 3160262 w 8587952"/>
                <a:gd name="connsiteY56" fmla="*/ 352025 h 4191633"/>
                <a:gd name="connsiteX57" fmla="*/ 3172094 w 8587952"/>
                <a:gd name="connsiteY57" fmla="*/ 406273 h 4191633"/>
                <a:gd name="connsiteX58" fmla="*/ 3156934 w 8587952"/>
                <a:gd name="connsiteY58" fmla="*/ 424968 h 4191633"/>
                <a:gd name="connsiteX59" fmla="*/ 3135612 w 8587952"/>
                <a:gd name="connsiteY59" fmla="*/ 445408 h 4191633"/>
                <a:gd name="connsiteX60" fmla="*/ 3110223 w 8587952"/>
                <a:gd name="connsiteY60" fmla="*/ 461860 h 4191633"/>
                <a:gd name="connsiteX61" fmla="*/ 3083110 w 8587952"/>
                <a:gd name="connsiteY61" fmla="*/ 468590 h 4191633"/>
                <a:gd name="connsiteX62" fmla="*/ 3083110 w 8587952"/>
                <a:gd name="connsiteY62" fmla="*/ 468590 h 4191633"/>
                <a:gd name="connsiteX63" fmla="*/ 3110224 w 8587952"/>
                <a:gd name="connsiteY63" fmla="*/ 461860 h 4191633"/>
                <a:gd name="connsiteX64" fmla="*/ 3135613 w 8587952"/>
                <a:gd name="connsiteY64" fmla="*/ 445408 h 4191633"/>
                <a:gd name="connsiteX65" fmla="*/ 3156935 w 8587952"/>
                <a:gd name="connsiteY65" fmla="*/ 424968 h 4191633"/>
                <a:gd name="connsiteX66" fmla="*/ 3172095 w 8587952"/>
                <a:gd name="connsiteY66" fmla="*/ 406273 h 4191633"/>
                <a:gd name="connsiteX67" fmla="*/ 3160263 w 8587952"/>
                <a:gd name="connsiteY67" fmla="*/ 352024 h 4191633"/>
                <a:gd name="connsiteX68" fmla="*/ 4965985 w 8587952"/>
                <a:gd name="connsiteY68" fmla="*/ 349039 h 4191633"/>
                <a:gd name="connsiteX69" fmla="*/ 4965984 w 8587952"/>
                <a:gd name="connsiteY69" fmla="*/ 349040 h 4191633"/>
                <a:gd name="connsiteX70" fmla="*/ 4965984 w 8587952"/>
                <a:gd name="connsiteY70" fmla="*/ 349040 h 4191633"/>
                <a:gd name="connsiteX71" fmla="*/ 4965984 w 8587952"/>
                <a:gd name="connsiteY71" fmla="*/ 412143 h 4191633"/>
                <a:gd name="connsiteX72" fmla="*/ 4965984 w 8587952"/>
                <a:gd name="connsiteY72" fmla="*/ 412144 h 4191633"/>
                <a:gd name="connsiteX73" fmla="*/ 4965985 w 8587952"/>
                <a:gd name="connsiteY73" fmla="*/ 412143 h 4191633"/>
                <a:gd name="connsiteX74" fmla="*/ 4965985 w 8587952"/>
                <a:gd name="connsiteY74" fmla="*/ 349039 h 4191633"/>
                <a:gd name="connsiteX75" fmla="*/ 2663097 w 8587952"/>
                <a:gd name="connsiteY75" fmla="*/ 321679 h 4191633"/>
                <a:gd name="connsiteX76" fmla="*/ 2598515 w 8587952"/>
                <a:gd name="connsiteY76" fmla="*/ 449858 h 4191633"/>
                <a:gd name="connsiteX77" fmla="*/ 2587423 w 8587952"/>
                <a:gd name="connsiteY77" fmla="*/ 463660 h 4191633"/>
                <a:gd name="connsiteX78" fmla="*/ 2587423 w 8587952"/>
                <a:gd name="connsiteY78" fmla="*/ 463660 h 4191633"/>
                <a:gd name="connsiteX79" fmla="*/ 2598516 w 8587952"/>
                <a:gd name="connsiteY79" fmla="*/ 449857 h 4191633"/>
                <a:gd name="connsiteX80" fmla="*/ 2663098 w 8587952"/>
                <a:gd name="connsiteY80" fmla="*/ 321679 h 4191633"/>
                <a:gd name="connsiteX81" fmla="*/ 2663097 w 8587952"/>
                <a:gd name="connsiteY81" fmla="*/ 321679 h 4191633"/>
                <a:gd name="connsiteX82" fmla="*/ 4026228 w 8587952"/>
                <a:gd name="connsiteY82" fmla="*/ 311079 h 4191633"/>
                <a:gd name="connsiteX83" fmla="*/ 3982105 w 8587952"/>
                <a:gd name="connsiteY83" fmla="*/ 434081 h 4191633"/>
                <a:gd name="connsiteX84" fmla="*/ 3975572 w 8587952"/>
                <a:gd name="connsiteY84" fmla="*/ 449980 h 4191633"/>
                <a:gd name="connsiteX85" fmla="*/ 3969287 w 8587952"/>
                <a:gd name="connsiteY85" fmla="*/ 460209 h 4191633"/>
                <a:gd name="connsiteX86" fmla="*/ 3962385 w 8587952"/>
                <a:gd name="connsiteY86" fmla="*/ 465756 h 4191633"/>
                <a:gd name="connsiteX87" fmla="*/ 3954252 w 8587952"/>
                <a:gd name="connsiteY87" fmla="*/ 467358 h 4191633"/>
                <a:gd name="connsiteX88" fmla="*/ 3954252 w 8587952"/>
                <a:gd name="connsiteY88" fmla="*/ 467358 h 4191633"/>
                <a:gd name="connsiteX89" fmla="*/ 3962386 w 8587952"/>
                <a:gd name="connsiteY89" fmla="*/ 465756 h 4191633"/>
                <a:gd name="connsiteX90" fmla="*/ 3969288 w 8587952"/>
                <a:gd name="connsiteY90" fmla="*/ 460209 h 4191633"/>
                <a:gd name="connsiteX91" fmla="*/ 3975573 w 8587952"/>
                <a:gd name="connsiteY91" fmla="*/ 449980 h 4191633"/>
                <a:gd name="connsiteX92" fmla="*/ 3982106 w 8587952"/>
                <a:gd name="connsiteY92" fmla="*/ 434081 h 4191633"/>
                <a:gd name="connsiteX93" fmla="*/ 4026229 w 8587952"/>
                <a:gd name="connsiteY93" fmla="*/ 311079 h 4191633"/>
                <a:gd name="connsiteX94" fmla="*/ 4026228 w 8587952"/>
                <a:gd name="connsiteY94" fmla="*/ 311079 h 4191633"/>
                <a:gd name="connsiteX95" fmla="*/ 1251779 w 8587952"/>
                <a:gd name="connsiteY95" fmla="*/ 310340 h 4191633"/>
                <a:gd name="connsiteX96" fmla="*/ 1251779 w 8587952"/>
                <a:gd name="connsiteY96" fmla="*/ 310340 h 4191633"/>
                <a:gd name="connsiteX97" fmla="*/ 1253505 w 8587952"/>
                <a:gd name="connsiteY97" fmla="*/ 325129 h 4191633"/>
                <a:gd name="connsiteX98" fmla="*/ 1251779 w 8587952"/>
                <a:gd name="connsiteY98" fmla="*/ 310340 h 4191633"/>
                <a:gd name="connsiteX99" fmla="*/ 4168211 w 8587952"/>
                <a:gd name="connsiteY99" fmla="*/ 308861 h 4191633"/>
                <a:gd name="connsiteX100" fmla="*/ 4168210 w 8587952"/>
                <a:gd name="connsiteY100" fmla="*/ 308862 h 4191633"/>
                <a:gd name="connsiteX101" fmla="*/ 4164512 w 8587952"/>
                <a:gd name="connsiteY101" fmla="*/ 366541 h 4191633"/>
                <a:gd name="connsiteX102" fmla="*/ 4149969 w 8587952"/>
                <a:gd name="connsiteY102" fmla="*/ 375908 h 4191633"/>
                <a:gd name="connsiteX103" fmla="*/ 4132591 w 8587952"/>
                <a:gd name="connsiteY103" fmla="*/ 385644 h 4191633"/>
                <a:gd name="connsiteX104" fmla="*/ 4113364 w 8587952"/>
                <a:gd name="connsiteY104" fmla="*/ 393286 h 4191633"/>
                <a:gd name="connsiteX105" fmla="*/ 4093029 w 8587952"/>
                <a:gd name="connsiteY105" fmla="*/ 396367 h 4191633"/>
                <a:gd name="connsiteX106" fmla="*/ 4093029 w 8587952"/>
                <a:gd name="connsiteY106" fmla="*/ 396367 h 4191633"/>
                <a:gd name="connsiteX107" fmla="*/ 4113365 w 8587952"/>
                <a:gd name="connsiteY107" fmla="*/ 393286 h 4191633"/>
                <a:gd name="connsiteX108" fmla="*/ 4132592 w 8587952"/>
                <a:gd name="connsiteY108" fmla="*/ 385644 h 4191633"/>
                <a:gd name="connsiteX109" fmla="*/ 4149970 w 8587952"/>
                <a:gd name="connsiteY109" fmla="*/ 375908 h 4191633"/>
                <a:gd name="connsiteX110" fmla="*/ 4164513 w 8587952"/>
                <a:gd name="connsiteY110" fmla="*/ 366541 h 4191633"/>
                <a:gd name="connsiteX111" fmla="*/ 4168211 w 8587952"/>
                <a:gd name="connsiteY111" fmla="*/ 308861 h 4191633"/>
                <a:gd name="connsiteX112" fmla="*/ 100344 w 8587952"/>
                <a:gd name="connsiteY112" fmla="*/ 302191 h 4191633"/>
                <a:gd name="connsiteX113" fmla="*/ 96277 w 8587952"/>
                <a:gd name="connsiteY113" fmla="*/ 349409 h 4191633"/>
                <a:gd name="connsiteX114" fmla="*/ 96277 w 8587952"/>
                <a:gd name="connsiteY114" fmla="*/ 349410 h 4191633"/>
                <a:gd name="connsiteX115" fmla="*/ 100344 w 8587952"/>
                <a:gd name="connsiteY115" fmla="*/ 302191 h 4191633"/>
                <a:gd name="connsiteX116" fmla="*/ 1634132 w 8587952"/>
                <a:gd name="connsiteY116" fmla="*/ 294596 h 4191633"/>
                <a:gd name="connsiteX117" fmla="*/ 1634132 w 8587952"/>
                <a:gd name="connsiteY117" fmla="*/ 294596 h 4191633"/>
                <a:gd name="connsiteX118" fmla="*/ 1635262 w 8587952"/>
                <a:gd name="connsiteY118" fmla="*/ 308670 h 4191633"/>
                <a:gd name="connsiteX119" fmla="*/ 1634132 w 8587952"/>
                <a:gd name="connsiteY119" fmla="*/ 294596 h 4191633"/>
                <a:gd name="connsiteX120" fmla="*/ 261923 w 8587952"/>
                <a:gd name="connsiteY120" fmla="*/ 293826 h 4191633"/>
                <a:gd name="connsiteX121" fmla="*/ 251909 w 8587952"/>
                <a:gd name="connsiteY121" fmla="*/ 345436 h 4191633"/>
                <a:gd name="connsiteX122" fmla="*/ 239615 w 8587952"/>
                <a:gd name="connsiteY122" fmla="*/ 387864 h 4191633"/>
                <a:gd name="connsiteX123" fmla="*/ 208063 w 8587952"/>
                <a:gd name="connsiteY123" fmla="*/ 448625 h 4191633"/>
                <a:gd name="connsiteX124" fmla="*/ 208064 w 8587952"/>
                <a:gd name="connsiteY124" fmla="*/ 448624 h 4191633"/>
                <a:gd name="connsiteX125" fmla="*/ 239616 w 8587952"/>
                <a:gd name="connsiteY125" fmla="*/ 387863 h 4191633"/>
                <a:gd name="connsiteX126" fmla="*/ 251910 w 8587952"/>
                <a:gd name="connsiteY126" fmla="*/ 345435 h 4191633"/>
                <a:gd name="connsiteX127" fmla="*/ 261922 w 8587952"/>
                <a:gd name="connsiteY127" fmla="*/ 293833 h 4191633"/>
                <a:gd name="connsiteX128" fmla="*/ 261923 w 8587952"/>
                <a:gd name="connsiteY128" fmla="*/ 293826 h 4191633"/>
                <a:gd name="connsiteX129" fmla="*/ 3866716 w 8587952"/>
                <a:gd name="connsiteY129" fmla="*/ 274598 h 4191633"/>
                <a:gd name="connsiteX130" fmla="*/ 3864744 w 8587952"/>
                <a:gd name="connsiteY130" fmla="*/ 277309 h 4191633"/>
                <a:gd name="connsiteX131" fmla="*/ 3875467 w 8587952"/>
                <a:gd name="connsiteY131" fmla="*/ 307505 h 4191633"/>
                <a:gd name="connsiteX132" fmla="*/ 3879041 w 8587952"/>
                <a:gd name="connsiteY132" fmla="*/ 343370 h 4191633"/>
                <a:gd name="connsiteX133" fmla="*/ 3875837 w 8587952"/>
                <a:gd name="connsiteY133" fmla="*/ 372703 h 4191633"/>
                <a:gd name="connsiteX134" fmla="*/ 3866593 w 8587952"/>
                <a:gd name="connsiteY134" fmla="*/ 401297 h 4191633"/>
                <a:gd name="connsiteX135" fmla="*/ 3851804 w 8587952"/>
                <a:gd name="connsiteY135" fmla="*/ 427179 h 4191633"/>
                <a:gd name="connsiteX136" fmla="*/ 3831837 w 8587952"/>
                <a:gd name="connsiteY136" fmla="*/ 448131 h 4191633"/>
                <a:gd name="connsiteX137" fmla="*/ 3807311 w 8587952"/>
                <a:gd name="connsiteY137" fmla="*/ 462181 h 4191633"/>
                <a:gd name="connsiteX138" fmla="*/ 3778965 w 8587952"/>
                <a:gd name="connsiteY138" fmla="*/ 467358 h 4191633"/>
                <a:gd name="connsiteX139" fmla="*/ 3778965 w 8587952"/>
                <a:gd name="connsiteY139" fmla="*/ 467358 h 4191633"/>
                <a:gd name="connsiteX140" fmla="*/ 3807312 w 8587952"/>
                <a:gd name="connsiteY140" fmla="*/ 462181 h 4191633"/>
                <a:gd name="connsiteX141" fmla="*/ 3831838 w 8587952"/>
                <a:gd name="connsiteY141" fmla="*/ 448131 h 4191633"/>
                <a:gd name="connsiteX142" fmla="*/ 3851805 w 8587952"/>
                <a:gd name="connsiteY142" fmla="*/ 427179 h 4191633"/>
                <a:gd name="connsiteX143" fmla="*/ 3866594 w 8587952"/>
                <a:gd name="connsiteY143" fmla="*/ 401297 h 4191633"/>
                <a:gd name="connsiteX144" fmla="*/ 3875838 w 8587952"/>
                <a:gd name="connsiteY144" fmla="*/ 372703 h 4191633"/>
                <a:gd name="connsiteX145" fmla="*/ 3879042 w 8587952"/>
                <a:gd name="connsiteY145" fmla="*/ 343370 h 4191633"/>
                <a:gd name="connsiteX146" fmla="*/ 3875468 w 8587952"/>
                <a:gd name="connsiteY146" fmla="*/ 307505 h 4191633"/>
                <a:gd name="connsiteX147" fmla="*/ 3864745 w 8587952"/>
                <a:gd name="connsiteY147" fmla="*/ 277309 h 4191633"/>
                <a:gd name="connsiteX148" fmla="*/ 3866717 w 8587952"/>
                <a:gd name="connsiteY148" fmla="*/ 274598 h 4191633"/>
                <a:gd name="connsiteX149" fmla="*/ 3866716 w 8587952"/>
                <a:gd name="connsiteY149" fmla="*/ 274598 h 4191633"/>
                <a:gd name="connsiteX150" fmla="*/ 3657166 w 8587952"/>
                <a:gd name="connsiteY150" fmla="*/ 274598 h 4191633"/>
                <a:gd name="connsiteX151" fmla="*/ 3655194 w 8587952"/>
                <a:gd name="connsiteY151" fmla="*/ 277309 h 4191633"/>
                <a:gd name="connsiteX152" fmla="*/ 3665917 w 8587952"/>
                <a:gd name="connsiteY152" fmla="*/ 307505 h 4191633"/>
                <a:gd name="connsiteX153" fmla="*/ 3669491 w 8587952"/>
                <a:gd name="connsiteY153" fmla="*/ 343370 h 4191633"/>
                <a:gd name="connsiteX154" fmla="*/ 3666287 w 8587952"/>
                <a:gd name="connsiteY154" fmla="*/ 372703 h 4191633"/>
                <a:gd name="connsiteX155" fmla="*/ 3657043 w 8587952"/>
                <a:gd name="connsiteY155" fmla="*/ 401297 h 4191633"/>
                <a:gd name="connsiteX156" fmla="*/ 3642254 w 8587952"/>
                <a:gd name="connsiteY156" fmla="*/ 427179 h 4191633"/>
                <a:gd name="connsiteX157" fmla="*/ 3622287 w 8587952"/>
                <a:gd name="connsiteY157" fmla="*/ 448131 h 4191633"/>
                <a:gd name="connsiteX158" fmla="*/ 3597761 w 8587952"/>
                <a:gd name="connsiteY158" fmla="*/ 462181 h 4191633"/>
                <a:gd name="connsiteX159" fmla="*/ 3569415 w 8587952"/>
                <a:gd name="connsiteY159" fmla="*/ 467358 h 4191633"/>
                <a:gd name="connsiteX160" fmla="*/ 3569415 w 8587952"/>
                <a:gd name="connsiteY160" fmla="*/ 467358 h 4191633"/>
                <a:gd name="connsiteX161" fmla="*/ 3597762 w 8587952"/>
                <a:gd name="connsiteY161" fmla="*/ 462181 h 4191633"/>
                <a:gd name="connsiteX162" fmla="*/ 3622288 w 8587952"/>
                <a:gd name="connsiteY162" fmla="*/ 448131 h 4191633"/>
                <a:gd name="connsiteX163" fmla="*/ 3642255 w 8587952"/>
                <a:gd name="connsiteY163" fmla="*/ 427179 h 4191633"/>
                <a:gd name="connsiteX164" fmla="*/ 3657044 w 8587952"/>
                <a:gd name="connsiteY164" fmla="*/ 401297 h 4191633"/>
                <a:gd name="connsiteX165" fmla="*/ 3666288 w 8587952"/>
                <a:gd name="connsiteY165" fmla="*/ 372703 h 4191633"/>
                <a:gd name="connsiteX166" fmla="*/ 3669492 w 8587952"/>
                <a:gd name="connsiteY166" fmla="*/ 343370 h 4191633"/>
                <a:gd name="connsiteX167" fmla="*/ 3665918 w 8587952"/>
                <a:gd name="connsiteY167" fmla="*/ 307505 h 4191633"/>
                <a:gd name="connsiteX168" fmla="*/ 3655195 w 8587952"/>
                <a:gd name="connsiteY168" fmla="*/ 277309 h 4191633"/>
                <a:gd name="connsiteX169" fmla="*/ 3657167 w 8587952"/>
                <a:gd name="connsiteY169" fmla="*/ 274598 h 4191633"/>
                <a:gd name="connsiteX170" fmla="*/ 3657166 w 8587952"/>
                <a:gd name="connsiteY170" fmla="*/ 274598 h 4191633"/>
                <a:gd name="connsiteX171" fmla="*/ 4855430 w 8587952"/>
                <a:gd name="connsiteY171" fmla="*/ 246498 h 4191633"/>
                <a:gd name="connsiteX172" fmla="*/ 4840947 w 8587952"/>
                <a:gd name="connsiteY172" fmla="*/ 265848 h 4191633"/>
                <a:gd name="connsiteX173" fmla="*/ 4827453 w 8587952"/>
                <a:gd name="connsiteY173" fmla="*/ 282979 h 4191633"/>
                <a:gd name="connsiteX174" fmla="*/ 4825728 w 8587952"/>
                <a:gd name="connsiteY174" fmla="*/ 313052 h 4191633"/>
                <a:gd name="connsiteX175" fmla="*/ 4825234 w 8587952"/>
                <a:gd name="connsiteY175" fmla="*/ 326240 h 4191633"/>
                <a:gd name="connsiteX176" fmla="*/ 4824742 w 8587952"/>
                <a:gd name="connsiteY176" fmla="*/ 339674 h 4191633"/>
                <a:gd name="connsiteX177" fmla="*/ 4824372 w 8587952"/>
                <a:gd name="connsiteY177" fmla="*/ 352491 h 4191633"/>
                <a:gd name="connsiteX178" fmla="*/ 4824248 w 8587952"/>
                <a:gd name="connsiteY178" fmla="*/ 363829 h 4191633"/>
                <a:gd name="connsiteX179" fmla="*/ 4826724 w 8587952"/>
                <a:gd name="connsiteY179" fmla="*/ 386260 h 4191633"/>
                <a:gd name="connsiteX180" fmla="*/ 4833900 w 8587952"/>
                <a:gd name="connsiteY180" fmla="*/ 401174 h 4191633"/>
                <a:gd name="connsiteX181" fmla="*/ 4845408 w 8587952"/>
                <a:gd name="connsiteY181" fmla="*/ 409554 h 4191633"/>
                <a:gd name="connsiteX182" fmla="*/ 4860626 w 8587952"/>
                <a:gd name="connsiteY182" fmla="*/ 412143 h 4191633"/>
                <a:gd name="connsiteX183" fmla="*/ 4860626 w 8587952"/>
                <a:gd name="connsiteY183" fmla="*/ 412143 h 4191633"/>
                <a:gd name="connsiteX184" fmla="*/ 4845409 w 8587952"/>
                <a:gd name="connsiteY184" fmla="*/ 409554 h 4191633"/>
                <a:gd name="connsiteX185" fmla="*/ 4833901 w 8587952"/>
                <a:gd name="connsiteY185" fmla="*/ 401174 h 4191633"/>
                <a:gd name="connsiteX186" fmla="*/ 4826725 w 8587952"/>
                <a:gd name="connsiteY186" fmla="*/ 386260 h 4191633"/>
                <a:gd name="connsiteX187" fmla="*/ 4824249 w 8587952"/>
                <a:gd name="connsiteY187" fmla="*/ 363829 h 4191633"/>
                <a:gd name="connsiteX188" fmla="*/ 4824373 w 8587952"/>
                <a:gd name="connsiteY188" fmla="*/ 352490 h 4191633"/>
                <a:gd name="connsiteX189" fmla="*/ 4824743 w 8587952"/>
                <a:gd name="connsiteY189" fmla="*/ 339673 h 4191633"/>
                <a:gd name="connsiteX190" fmla="*/ 4825235 w 8587952"/>
                <a:gd name="connsiteY190" fmla="*/ 326239 h 4191633"/>
                <a:gd name="connsiteX191" fmla="*/ 4825729 w 8587952"/>
                <a:gd name="connsiteY191" fmla="*/ 313051 h 4191633"/>
                <a:gd name="connsiteX192" fmla="*/ 4827454 w 8587952"/>
                <a:gd name="connsiteY192" fmla="*/ 282978 h 4191633"/>
                <a:gd name="connsiteX193" fmla="*/ 4840948 w 8587952"/>
                <a:gd name="connsiteY193" fmla="*/ 265847 h 4191633"/>
                <a:gd name="connsiteX194" fmla="*/ 4855430 w 8587952"/>
                <a:gd name="connsiteY194" fmla="*/ 246498 h 4191633"/>
                <a:gd name="connsiteX195" fmla="*/ 3081511 w 8587952"/>
                <a:gd name="connsiteY195" fmla="*/ 241760 h 4191633"/>
                <a:gd name="connsiteX196" fmla="*/ 3081510 w 8587952"/>
                <a:gd name="connsiteY196" fmla="*/ 241760 h 4191633"/>
                <a:gd name="connsiteX197" fmla="*/ 3088455 w 8587952"/>
                <a:gd name="connsiteY197" fmla="*/ 242507 h 4191633"/>
                <a:gd name="connsiteX198" fmla="*/ 3094151 w 8587952"/>
                <a:gd name="connsiteY198" fmla="*/ 245746 h 4191633"/>
                <a:gd name="connsiteX199" fmla="*/ 3097979 w 8587952"/>
                <a:gd name="connsiteY199" fmla="*/ 252721 h 4191633"/>
                <a:gd name="connsiteX200" fmla="*/ 3099335 w 8587952"/>
                <a:gd name="connsiteY200" fmla="*/ 264926 h 4191633"/>
                <a:gd name="connsiteX201" fmla="*/ 3096870 w 8587952"/>
                <a:gd name="connsiteY201" fmla="*/ 291070 h 4191633"/>
                <a:gd name="connsiteX202" fmla="*/ 3091224 w 8587952"/>
                <a:gd name="connsiteY202" fmla="*/ 320502 h 4191633"/>
                <a:gd name="connsiteX203" fmla="*/ 3083973 w 8587952"/>
                <a:gd name="connsiteY203" fmla="*/ 354863 h 4191633"/>
                <a:gd name="connsiteX204" fmla="*/ 3079904 w 8587952"/>
                <a:gd name="connsiteY204" fmla="*/ 387374 h 4191633"/>
                <a:gd name="connsiteX205" fmla="*/ 3082000 w 8587952"/>
                <a:gd name="connsiteY205" fmla="*/ 405035 h 4191633"/>
                <a:gd name="connsiteX206" fmla="*/ 3090997 w 8587952"/>
                <a:gd name="connsiteY206" fmla="*/ 411403 h 4191633"/>
                <a:gd name="connsiteX207" fmla="*/ 3090998 w 8587952"/>
                <a:gd name="connsiteY207" fmla="*/ 411403 h 4191633"/>
                <a:gd name="connsiteX208" fmla="*/ 3082001 w 8587952"/>
                <a:gd name="connsiteY208" fmla="*/ 405035 h 4191633"/>
                <a:gd name="connsiteX209" fmla="*/ 3079905 w 8587952"/>
                <a:gd name="connsiteY209" fmla="*/ 387374 h 4191633"/>
                <a:gd name="connsiteX210" fmla="*/ 3083974 w 8587952"/>
                <a:gd name="connsiteY210" fmla="*/ 354863 h 4191633"/>
                <a:gd name="connsiteX211" fmla="*/ 3091225 w 8587952"/>
                <a:gd name="connsiteY211" fmla="*/ 320502 h 4191633"/>
                <a:gd name="connsiteX212" fmla="*/ 3096871 w 8587952"/>
                <a:gd name="connsiteY212" fmla="*/ 291070 h 4191633"/>
                <a:gd name="connsiteX213" fmla="*/ 3099336 w 8587952"/>
                <a:gd name="connsiteY213" fmla="*/ 264926 h 4191633"/>
                <a:gd name="connsiteX214" fmla="*/ 3097980 w 8587952"/>
                <a:gd name="connsiteY214" fmla="*/ 252721 h 4191633"/>
                <a:gd name="connsiteX215" fmla="*/ 3094152 w 8587952"/>
                <a:gd name="connsiteY215" fmla="*/ 245746 h 4191633"/>
                <a:gd name="connsiteX216" fmla="*/ 3088456 w 8587952"/>
                <a:gd name="connsiteY216" fmla="*/ 242507 h 4191633"/>
                <a:gd name="connsiteX217" fmla="*/ 3081511 w 8587952"/>
                <a:gd name="connsiteY217" fmla="*/ 241760 h 4191633"/>
                <a:gd name="connsiteX218" fmla="*/ 3815446 w 8587952"/>
                <a:gd name="connsiteY218" fmla="*/ 225298 h 4191633"/>
                <a:gd name="connsiteX219" fmla="*/ 3815446 w 8587952"/>
                <a:gd name="connsiteY219" fmla="*/ 225298 h 4191633"/>
                <a:gd name="connsiteX220" fmla="*/ 3859322 w 8587952"/>
                <a:gd name="connsiteY220" fmla="*/ 232570 h 4191633"/>
                <a:gd name="connsiteX221" fmla="*/ 3897652 w 8587952"/>
                <a:gd name="connsiteY221" fmla="*/ 252043 h 4191633"/>
                <a:gd name="connsiteX222" fmla="*/ 3930929 w 8587952"/>
                <a:gd name="connsiteY222" fmla="*/ 282732 h 4191633"/>
                <a:gd name="connsiteX223" fmla="*/ 3939456 w 8587952"/>
                <a:gd name="connsiteY223" fmla="*/ 293199 h 4191633"/>
                <a:gd name="connsiteX224" fmla="*/ 3939456 w 8587952"/>
                <a:gd name="connsiteY224" fmla="*/ 293198 h 4191633"/>
                <a:gd name="connsiteX225" fmla="*/ 3930930 w 8587952"/>
                <a:gd name="connsiteY225" fmla="*/ 282732 h 4191633"/>
                <a:gd name="connsiteX226" fmla="*/ 3897653 w 8587952"/>
                <a:gd name="connsiteY226" fmla="*/ 252043 h 4191633"/>
                <a:gd name="connsiteX227" fmla="*/ 3859323 w 8587952"/>
                <a:gd name="connsiteY227" fmla="*/ 232570 h 4191633"/>
                <a:gd name="connsiteX228" fmla="*/ 3815446 w 8587952"/>
                <a:gd name="connsiteY228" fmla="*/ 225298 h 4191633"/>
                <a:gd name="connsiteX229" fmla="*/ 3605896 w 8587952"/>
                <a:gd name="connsiteY229" fmla="*/ 225298 h 4191633"/>
                <a:gd name="connsiteX230" fmla="*/ 3605896 w 8587952"/>
                <a:gd name="connsiteY230" fmla="*/ 225298 h 4191633"/>
                <a:gd name="connsiteX231" fmla="*/ 3649772 w 8587952"/>
                <a:gd name="connsiteY231" fmla="*/ 232570 h 4191633"/>
                <a:gd name="connsiteX232" fmla="*/ 3688102 w 8587952"/>
                <a:gd name="connsiteY232" fmla="*/ 252043 h 4191633"/>
                <a:gd name="connsiteX233" fmla="*/ 3705356 w 8587952"/>
                <a:gd name="connsiteY233" fmla="*/ 265816 h 4191633"/>
                <a:gd name="connsiteX234" fmla="*/ 3717624 w 8587952"/>
                <a:gd name="connsiteY234" fmla="*/ 278768 h 4191633"/>
                <a:gd name="connsiteX235" fmla="*/ 3717625 w 8587952"/>
                <a:gd name="connsiteY235" fmla="*/ 278767 h 4191633"/>
                <a:gd name="connsiteX236" fmla="*/ 3705357 w 8587952"/>
                <a:gd name="connsiteY236" fmla="*/ 265816 h 4191633"/>
                <a:gd name="connsiteX237" fmla="*/ 3688103 w 8587952"/>
                <a:gd name="connsiteY237" fmla="*/ 252043 h 4191633"/>
                <a:gd name="connsiteX238" fmla="*/ 3649773 w 8587952"/>
                <a:gd name="connsiteY238" fmla="*/ 232570 h 4191633"/>
                <a:gd name="connsiteX239" fmla="*/ 3605896 w 8587952"/>
                <a:gd name="connsiteY239" fmla="*/ 225298 h 4191633"/>
                <a:gd name="connsiteX240" fmla="*/ 4492013 w 8587952"/>
                <a:gd name="connsiteY240" fmla="*/ 224312 h 4191633"/>
                <a:gd name="connsiteX241" fmla="*/ 4505817 w 8587952"/>
                <a:gd name="connsiteY241" fmla="*/ 228133 h 4191633"/>
                <a:gd name="connsiteX242" fmla="*/ 4509449 w 8587952"/>
                <a:gd name="connsiteY242" fmla="*/ 238363 h 4191633"/>
                <a:gd name="connsiteX243" fmla="*/ 4509449 w 8587952"/>
                <a:gd name="connsiteY243" fmla="*/ 238364 h 4191633"/>
                <a:gd name="connsiteX244" fmla="*/ 4509449 w 8587952"/>
                <a:gd name="connsiteY244" fmla="*/ 238364 h 4191633"/>
                <a:gd name="connsiteX245" fmla="*/ 4506918 w 8587952"/>
                <a:gd name="connsiteY245" fmla="*/ 253689 h 4191633"/>
                <a:gd name="connsiteX246" fmla="*/ 4501149 w 8587952"/>
                <a:gd name="connsiteY246" fmla="*/ 276257 h 4191633"/>
                <a:gd name="connsiteX247" fmla="*/ 4491559 w 8587952"/>
                <a:gd name="connsiteY247" fmla="*/ 308829 h 4191633"/>
                <a:gd name="connsiteX248" fmla="*/ 4482880 w 8587952"/>
                <a:gd name="connsiteY248" fmla="*/ 342782 h 4191633"/>
                <a:gd name="connsiteX249" fmla="*/ 4477006 w 8587952"/>
                <a:gd name="connsiteY249" fmla="*/ 370690 h 4191633"/>
                <a:gd name="connsiteX250" fmla="*/ 4473460 w 8587952"/>
                <a:gd name="connsiteY250" fmla="*/ 395885 h 4191633"/>
                <a:gd name="connsiteX251" fmla="*/ 4475926 w 8587952"/>
                <a:gd name="connsiteY251" fmla="*/ 413500 h 4191633"/>
                <a:gd name="connsiteX252" fmla="*/ 4486032 w 8587952"/>
                <a:gd name="connsiteY252" fmla="*/ 420031 h 4191633"/>
                <a:gd name="connsiteX253" fmla="*/ 4486033 w 8587952"/>
                <a:gd name="connsiteY253" fmla="*/ 420031 h 4191633"/>
                <a:gd name="connsiteX254" fmla="*/ 4475927 w 8587952"/>
                <a:gd name="connsiteY254" fmla="*/ 413500 h 4191633"/>
                <a:gd name="connsiteX255" fmla="*/ 4473461 w 8587952"/>
                <a:gd name="connsiteY255" fmla="*/ 395885 h 4191633"/>
                <a:gd name="connsiteX256" fmla="*/ 4477007 w 8587952"/>
                <a:gd name="connsiteY256" fmla="*/ 370689 h 4191633"/>
                <a:gd name="connsiteX257" fmla="*/ 4482881 w 8587952"/>
                <a:gd name="connsiteY257" fmla="*/ 342781 h 4191633"/>
                <a:gd name="connsiteX258" fmla="*/ 4491560 w 8587952"/>
                <a:gd name="connsiteY258" fmla="*/ 308828 h 4191633"/>
                <a:gd name="connsiteX259" fmla="*/ 4501150 w 8587952"/>
                <a:gd name="connsiteY259" fmla="*/ 276256 h 4191633"/>
                <a:gd name="connsiteX260" fmla="*/ 4506919 w 8587952"/>
                <a:gd name="connsiteY260" fmla="*/ 253688 h 4191633"/>
                <a:gd name="connsiteX261" fmla="*/ 4509450 w 8587952"/>
                <a:gd name="connsiteY261" fmla="*/ 238363 h 4191633"/>
                <a:gd name="connsiteX262" fmla="*/ 4505818 w 8587952"/>
                <a:gd name="connsiteY262" fmla="*/ 228133 h 4191633"/>
                <a:gd name="connsiteX263" fmla="*/ 4492014 w 8587952"/>
                <a:gd name="connsiteY263" fmla="*/ 224312 h 4191633"/>
                <a:gd name="connsiteX264" fmla="*/ 4492013 w 8587952"/>
                <a:gd name="connsiteY264" fmla="*/ 224312 h 4191633"/>
                <a:gd name="connsiteX265" fmla="*/ 2482239 w 8587952"/>
                <a:gd name="connsiteY265" fmla="*/ 224312 h 4191633"/>
                <a:gd name="connsiteX266" fmla="*/ 2469769 w 8587952"/>
                <a:gd name="connsiteY266" fmla="*/ 225683 h 4191633"/>
                <a:gd name="connsiteX267" fmla="*/ 2456448 w 8587952"/>
                <a:gd name="connsiteY267" fmla="*/ 229920 h 4191633"/>
                <a:gd name="connsiteX268" fmla="*/ 2444945 w 8587952"/>
                <a:gd name="connsiteY268" fmla="*/ 237273 h 4191633"/>
                <a:gd name="connsiteX269" fmla="*/ 2444945 w 8587952"/>
                <a:gd name="connsiteY269" fmla="*/ 237274 h 4191633"/>
                <a:gd name="connsiteX270" fmla="*/ 2456447 w 8587952"/>
                <a:gd name="connsiteY270" fmla="*/ 229921 h 4191633"/>
                <a:gd name="connsiteX271" fmla="*/ 2469768 w 8587952"/>
                <a:gd name="connsiteY271" fmla="*/ 225684 h 4191633"/>
                <a:gd name="connsiteX272" fmla="*/ 2482238 w 8587952"/>
                <a:gd name="connsiteY272" fmla="*/ 224313 h 4191633"/>
                <a:gd name="connsiteX273" fmla="*/ 2496042 w 8587952"/>
                <a:gd name="connsiteY273" fmla="*/ 228134 h 4191633"/>
                <a:gd name="connsiteX274" fmla="*/ 2499674 w 8587952"/>
                <a:gd name="connsiteY274" fmla="*/ 238364 h 4191633"/>
                <a:gd name="connsiteX275" fmla="*/ 2497144 w 8587952"/>
                <a:gd name="connsiteY275" fmla="*/ 253689 h 4191633"/>
                <a:gd name="connsiteX276" fmla="*/ 2491374 w 8587952"/>
                <a:gd name="connsiteY276" fmla="*/ 276257 h 4191633"/>
                <a:gd name="connsiteX277" fmla="*/ 2481784 w 8587952"/>
                <a:gd name="connsiteY277" fmla="*/ 308829 h 4191633"/>
                <a:gd name="connsiteX278" fmla="*/ 2473105 w 8587952"/>
                <a:gd name="connsiteY278" fmla="*/ 342782 h 4191633"/>
                <a:gd name="connsiteX279" fmla="*/ 2467231 w 8587952"/>
                <a:gd name="connsiteY279" fmla="*/ 370690 h 4191633"/>
                <a:gd name="connsiteX280" fmla="*/ 2463686 w 8587952"/>
                <a:gd name="connsiteY280" fmla="*/ 395886 h 4191633"/>
                <a:gd name="connsiteX281" fmla="*/ 2466151 w 8587952"/>
                <a:gd name="connsiteY281" fmla="*/ 413501 h 4191633"/>
                <a:gd name="connsiteX282" fmla="*/ 2476257 w 8587952"/>
                <a:gd name="connsiteY282" fmla="*/ 420032 h 4191633"/>
                <a:gd name="connsiteX283" fmla="*/ 2495977 w 8587952"/>
                <a:gd name="connsiteY283" fmla="*/ 413869 h 4191633"/>
                <a:gd name="connsiteX284" fmla="*/ 2517915 w 8587952"/>
                <a:gd name="connsiteY284" fmla="*/ 398956 h 4191633"/>
                <a:gd name="connsiteX285" fmla="*/ 2539607 w 8587952"/>
                <a:gd name="connsiteY285" fmla="*/ 380839 h 4191633"/>
                <a:gd name="connsiteX286" fmla="*/ 2543900 w 8587952"/>
                <a:gd name="connsiteY286" fmla="*/ 377167 h 4191633"/>
                <a:gd name="connsiteX287" fmla="*/ 2543900 w 8587952"/>
                <a:gd name="connsiteY287" fmla="*/ 377167 h 4191633"/>
                <a:gd name="connsiteX288" fmla="*/ 2539608 w 8587952"/>
                <a:gd name="connsiteY288" fmla="*/ 380838 h 4191633"/>
                <a:gd name="connsiteX289" fmla="*/ 2517916 w 8587952"/>
                <a:gd name="connsiteY289" fmla="*/ 398955 h 4191633"/>
                <a:gd name="connsiteX290" fmla="*/ 2495978 w 8587952"/>
                <a:gd name="connsiteY290" fmla="*/ 413868 h 4191633"/>
                <a:gd name="connsiteX291" fmla="*/ 2476258 w 8587952"/>
                <a:gd name="connsiteY291" fmla="*/ 420031 h 4191633"/>
                <a:gd name="connsiteX292" fmla="*/ 2466152 w 8587952"/>
                <a:gd name="connsiteY292" fmla="*/ 413500 h 4191633"/>
                <a:gd name="connsiteX293" fmla="*/ 2463687 w 8587952"/>
                <a:gd name="connsiteY293" fmla="*/ 395885 h 4191633"/>
                <a:gd name="connsiteX294" fmla="*/ 2467232 w 8587952"/>
                <a:gd name="connsiteY294" fmla="*/ 370689 h 4191633"/>
                <a:gd name="connsiteX295" fmla="*/ 2473106 w 8587952"/>
                <a:gd name="connsiteY295" fmla="*/ 342781 h 4191633"/>
                <a:gd name="connsiteX296" fmla="*/ 2481785 w 8587952"/>
                <a:gd name="connsiteY296" fmla="*/ 308828 h 4191633"/>
                <a:gd name="connsiteX297" fmla="*/ 2491375 w 8587952"/>
                <a:gd name="connsiteY297" fmla="*/ 276256 h 4191633"/>
                <a:gd name="connsiteX298" fmla="*/ 2497145 w 8587952"/>
                <a:gd name="connsiteY298" fmla="*/ 253688 h 4191633"/>
                <a:gd name="connsiteX299" fmla="*/ 2499675 w 8587952"/>
                <a:gd name="connsiteY299" fmla="*/ 238363 h 4191633"/>
                <a:gd name="connsiteX300" fmla="*/ 2496043 w 8587952"/>
                <a:gd name="connsiteY300" fmla="*/ 228133 h 4191633"/>
                <a:gd name="connsiteX301" fmla="*/ 2482239 w 8587952"/>
                <a:gd name="connsiteY301" fmla="*/ 224312 h 4191633"/>
                <a:gd name="connsiteX302" fmla="*/ 624864 w 8587952"/>
                <a:gd name="connsiteY302" fmla="*/ 224312 h 4191633"/>
                <a:gd name="connsiteX303" fmla="*/ 638667 w 8587952"/>
                <a:gd name="connsiteY303" fmla="*/ 228133 h 4191633"/>
                <a:gd name="connsiteX304" fmla="*/ 642299 w 8587952"/>
                <a:gd name="connsiteY304" fmla="*/ 238363 h 4191633"/>
                <a:gd name="connsiteX305" fmla="*/ 642299 w 8587952"/>
                <a:gd name="connsiteY305" fmla="*/ 238364 h 4191633"/>
                <a:gd name="connsiteX306" fmla="*/ 642299 w 8587952"/>
                <a:gd name="connsiteY306" fmla="*/ 238364 h 4191633"/>
                <a:gd name="connsiteX307" fmla="*/ 639769 w 8587952"/>
                <a:gd name="connsiteY307" fmla="*/ 253689 h 4191633"/>
                <a:gd name="connsiteX308" fmla="*/ 633999 w 8587952"/>
                <a:gd name="connsiteY308" fmla="*/ 276257 h 4191633"/>
                <a:gd name="connsiteX309" fmla="*/ 624409 w 8587952"/>
                <a:gd name="connsiteY309" fmla="*/ 308829 h 4191633"/>
                <a:gd name="connsiteX310" fmla="*/ 615730 w 8587952"/>
                <a:gd name="connsiteY310" fmla="*/ 342782 h 4191633"/>
                <a:gd name="connsiteX311" fmla="*/ 609856 w 8587952"/>
                <a:gd name="connsiteY311" fmla="*/ 370690 h 4191633"/>
                <a:gd name="connsiteX312" fmla="*/ 606311 w 8587952"/>
                <a:gd name="connsiteY312" fmla="*/ 395885 h 4191633"/>
                <a:gd name="connsiteX313" fmla="*/ 608776 w 8587952"/>
                <a:gd name="connsiteY313" fmla="*/ 413500 h 4191633"/>
                <a:gd name="connsiteX314" fmla="*/ 618882 w 8587952"/>
                <a:gd name="connsiteY314" fmla="*/ 420031 h 4191633"/>
                <a:gd name="connsiteX315" fmla="*/ 618883 w 8587952"/>
                <a:gd name="connsiteY315" fmla="*/ 420031 h 4191633"/>
                <a:gd name="connsiteX316" fmla="*/ 608777 w 8587952"/>
                <a:gd name="connsiteY316" fmla="*/ 413500 h 4191633"/>
                <a:gd name="connsiteX317" fmla="*/ 606312 w 8587952"/>
                <a:gd name="connsiteY317" fmla="*/ 395885 h 4191633"/>
                <a:gd name="connsiteX318" fmla="*/ 609857 w 8587952"/>
                <a:gd name="connsiteY318" fmla="*/ 370689 h 4191633"/>
                <a:gd name="connsiteX319" fmla="*/ 615731 w 8587952"/>
                <a:gd name="connsiteY319" fmla="*/ 342781 h 4191633"/>
                <a:gd name="connsiteX320" fmla="*/ 624410 w 8587952"/>
                <a:gd name="connsiteY320" fmla="*/ 308828 h 4191633"/>
                <a:gd name="connsiteX321" fmla="*/ 634000 w 8587952"/>
                <a:gd name="connsiteY321" fmla="*/ 276256 h 4191633"/>
                <a:gd name="connsiteX322" fmla="*/ 639770 w 8587952"/>
                <a:gd name="connsiteY322" fmla="*/ 253688 h 4191633"/>
                <a:gd name="connsiteX323" fmla="*/ 642300 w 8587952"/>
                <a:gd name="connsiteY323" fmla="*/ 238363 h 4191633"/>
                <a:gd name="connsiteX324" fmla="*/ 638668 w 8587952"/>
                <a:gd name="connsiteY324" fmla="*/ 228133 h 4191633"/>
                <a:gd name="connsiteX325" fmla="*/ 624865 w 8587952"/>
                <a:gd name="connsiteY325" fmla="*/ 224312 h 4191633"/>
                <a:gd name="connsiteX326" fmla="*/ 624864 w 8587952"/>
                <a:gd name="connsiteY326" fmla="*/ 224312 h 4191633"/>
                <a:gd name="connsiteX327" fmla="*/ 2696129 w 8587952"/>
                <a:gd name="connsiteY327" fmla="*/ 223819 h 4191633"/>
                <a:gd name="connsiteX328" fmla="*/ 2673697 w 8587952"/>
                <a:gd name="connsiteY328" fmla="*/ 228749 h 4191633"/>
                <a:gd name="connsiteX329" fmla="*/ 2673696 w 8587952"/>
                <a:gd name="connsiteY329" fmla="*/ 228750 h 4191633"/>
                <a:gd name="connsiteX330" fmla="*/ 2696128 w 8587952"/>
                <a:gd name="connsiteY330" fmla="*/ 223820 h 4191633"/>
                <a:gd name="connsiteX331" fmla="*/ 2715724 w 8587952"/>
                <a:gd name="connsiteY331" fmla="*/ 234173 h 4191633"/>
                <a:gd name="connsiteX332" fmla="*/ 2722996 w 8587952"/>
                <a:gd name="connsiteY332" fmla="*/ 262767 h 4191633"/>
                <a:gd name="connsiteX333" fmla="*/ 2721886 w 8587952"/>
                <a:gd name="connsiteY333" fmla="*/ 271887 h 4191633"/>
                <a:gd name="connsiteX334" fmla="*/ 2719052 w 8587952"/>
                <a:gd name="connsiteY334" fmla="*/ 287170 h 4191633"/>
                <a:gd name="connsiteX335" fmla="*/ 2715231 w 8587952"/>
                <a:gd name="connsiteY335" fmla="*/ 310094 h 4191633"/>
                <a:gd name="connsiteX336" fmla="*/ 2711410 w 8587952"/>
                <a:gd name="connsiteY336" fmla="*/ 335237 h 4191633"/>
                <a:gd name="connsiteX337" fmla="*/ 2708576 w 8587952"/>
                <a:gd name="connsiteY337" fmla="*/ 357175 h 4191633"/>
                <a:gd name="connsiteX338" fmla="*/ 2707466 w 8587952"/>
                <a:gd name="connsiteY338" fmla="*/ 377141 h 4191633"/>
                <a:gd name="connsiteX339" fmla="*/ 2711287 w 8587952"/>
                <a:gd name="connsiteY339" fmla="*/ 402284 h 4191633"/>
                <a:gd name="connsiteX340" fmla="*/ 2723242 w 8587952"/>
                <a:gd name="connsiteY340" fmla="*/ 412144 h 4191633"/>
                <a:gd name="connsiteX341" fmla="*/ 2731623 w 8587952"/>
                <a:gd name="connsiteY341" fmla="*/ 409925 h 4191633"/>
                <a:gd name="connsiteX342" fmla="*/ 2741976 w 8587952"/>
                <a:gd name="connsiteY342" fmla="*/ 404749 h 4191633"/>
                <a:gd name="connsiteX343" fmla="*/ 2753315 w 8587952"/>
                <a:gd name="connsiteY343" fmla="*/ 396614 h 4191633"/>
                <a:gd name="connsiteX344" fmla="*/ 2769830 w 8587952"/>
                <a:gd name="connsiteY344" fmla="*/ 386754 h 4191633"/>
                <a:gd name="connsiteX345" fmla="*/ 2816911 w 8587952"/>
                <a:gd name="connsiteY345" fmla="*/ 355942 h 4191633"/>
                <a:gd name="connsiteX346" fmla="*/ 2816664 w 8587952"/>
                <a:gd name="connsiteY346" fmla="*/ 411158 h 4191633"/>
                <a:gd name="connsiteX347" fmla="*/ 2816665 w 8587952"/>
                <a:gd name="connsiteY347" fmla="*/ 411157 h 4191633"/>
                <a:gd name="connsiteX348" fmla="*/ 2816912 w 8587952"/>
                <a:gd name="connsiteY348" fmla="*/ 355941 h 4191633"/>
                <a:gd name="connsiteX349" fmla="*/ 2769831 w 8587952"/>
                <a:gd name="connsiteY349" fmla="*/ 386753 h 4191633"/>
                <a:gd name="connsiteX350" fmla="*/ 2753316 w 8587952"/>
                <a:gd name="connsiteY350" fmla="*/ 396613 h 4191633"/>
                <a:gd name="connsiteX351" fmla="*/ 2741977 w 8587952"/>
                <a:gd name="connsiteY351" fmla="*/ 404748 h 4191633"/>
                <a:gd name="connsiteX352" fmla="*/ 2731624 w 8587952"/>
                <a:gd name="connsiteY352" fmla="*/ 409924 h 4191633"/>
                <a:gd name="connsiteX353" fmla="*/ 2723243 w 8587952"/>
                <a:gd name="connsiteY353" fmla="*/ 412143 h 4191633"/>
                <a:gd name="connsiteX354" fmla="*/ 2711288 w 8587952"/>
                <a:gd name="connsiteY354" fmla="*/ 402283 h 4191633"/>
                <a:gd name="connsiteX355" fmla="*/ 2707467 w 8587952"/>
                <a:gd name="connsiteY355" fmla="*/ 377140 h 4191633"/>
                <a:gd name="connsiteX356" fmla="*/ 2708577 w 8587952"/>
                <a:gd name="connsiteY356" fmla="*/ 357174 h 4191633"/>
                <a:gd name="connsiteX357" fmla="*/ 2711411 w 8587952"/>
                <a:gd name="connsiteY357" fmla="*/ 335236 h 4191633"/>
                <a:gd name="connsiteX358" fmla="*/ 2715232 w 8587952"/>
                <a:gd name="connsiteY358" fmla="*/ 310093 h 4191633"/>
                <a:gd name="connsiteX359" fmla="*/ 2719053 w 8587952"/>
                <a:gd name="connsiteY359" fmla="*/ 287169 h 4191633"/>
                <a:gd name="connsiteX360" fmla="*/ 2721887 w 8587952"/>
                <a:gd name="connsiteY360" fmla="*/ 271886 h 4191633"/>
                <a:gd name="connsiteX361" fmla="*/ 2722997 w 8587952"/>
                <a:gd name="connsiteY361" fmla="*/ 262766 h 4191633"/>
                <a:gd name="connsiteX362" fmla="*/ 2715725 w 8587952"/>
                <a:gd name="connsiteY362" fmla="*/ 234172 h 4191633"/>
                <a:gd name="connsiteX363" fmla="*/ 2696129 w 8587952"/>
                <a:gd name="connsiteY363" fmla="*/ 223819 h 4191633"/>
                <a:gd name="connsiteX364" fmla="*/ 2594079 w 8587952"/>
                <a:gd name="connsiteY364" fmla="*/ 223819 h 4191633"/>
                <a:gd name="connsiteX365" fmla="*/ 2573003 w 8587952"/>
                <a:gd name="connsiteY365" fmla="*/ 231461 h 4191633"/>
                <a:gd name="connsiteX366" fmla="*/ 2573003 w 8587952"/>
                <a:gd name="connsiteY366" fmla="*/ 231462 h 4191633"/>
                <a:gd name="connsiteX367" fmla="*/ 2594078 w 8587952"/>
                <a:gd name="connsiteY367" fmla="*/ 223820 h 4191633"/>
                <a:gd name="connsiteX368" fmla="*/ 2612565 w 8587952"/>
                <a:gd name="connsiteY368" fmla="*/ 231955 h 4191633"/>
                <a:gd name="connsiteX369" fmla="*/ 2617742 w 8587952"/>
                <a:gd name="connsiteY369" fmla="*/ 253646 h 4191633"/>
                <a:gd name="connsiteX370" fmla="*/ 2617002 w 8587952"/>
                <a:gd name="connsiteY370" fmla="*/ 263629 h 4191633"/>
                <a:gd name="connsiteX371" fmla="*/ 2615153 w 8587952"/>
                <a:gd name="connsiteY371" fmla="*/ 277433 h 4191633"/>
                <a:gd name="connsiteX372" fmla="*/ 2612812 w 8587952"/>
                <a:gd name="connsiteY372" fmla="*/ 292963 h 4191633"/>
                <a:gd name="connsiteX373" fmla="*/ 2610470 w 8587952"/>
                <a:gd name="connsiteY373" fmla="*/ 311203 h 4191633"/>
                <a:gd name="connsiteX374" fmla="*/ 2608621 w 8587952"/>
                <a:gd name="connsiteY374" fmla="*/ 326486 h 4191633"/>
                <a:gd name="connsiteX375" fmla="*/ 2607882 w 8587952"/>
                <a:gd name="connsiteY375" fmla="*/ 333265 h 4191633"/>
                <a:gd name="connsiteX376" fmla="*/ 2612812 w 8587952"/>
                <a:gd name="connsiteY376" fmla="*/ 333265 h 4191633"/>
                <a:gd name="connsiteX377" fmla="*/ 2612813 w 8587952"/>
                <a:gd name="connsiteY377" fmla="*/ 333264 h 4191633"/>
                <a:gd name="connsiteX378" fmla="*/ 2607883 w 8587952"/>
                <a:gd name="connsiteY378" fmla="*/ 333264 h 4191633"/>
                <a:gd name="connsiteX379" fmla="*/ 2608622 w 8587952"/>
                <a:gd name="connsiteY379" fmla="*/ 326485 h 4191633"/>
                <a:gd name="connsiteX380" fmla="*/ 2610471 w 8587952"/>
                <a:gd name="connsiteY380" fmla="*/ 311202 h 4191633"/>
                <a:gd name="connsiteX381" fmla="*/ 2612813 w 8587952"/>
                <a:gd name="connsiteY381" fmla="*/ 292962 h 4191633"/>
                <a:gd name="connsiteX382" fmla="*/ 2615154 w 8587952"/>
                <a:gd name="connsiteY382" fmla="*/ 277432 h 4191633"/>
                <a:gd name="connsiteX383" fmla="*/ 2617003 w 8587952"/>
                <a:gd name="connsiteY383" fmla="*/ 263628 h 4191633"/>
                <a:gd name="connsiteX384" fmla="*/ 2617743 w 8587952"/>
                <a:gd name="connsiteY384" fmla="*/ 253645 h 4191633"/>
                <a:gd name="connsiteX385" fmla="*/ 2612566 w 8587952"/>
                <a:gd name="connsiteY385" fmla="*/ 231954 h 4191633"/>
                <a:gd name="connsiteX386" fmla="*/ 2594079 w 8587952"/>
                <a:gd name="connsiteY386" fmla="*/ 223819 h 4191633"/>
                <a:gd name="connsiteX387" fmla="*/ 4066901 w 8587952"/>
                <a:gd name="connsiteY387" fmla="*/ 223080 h 4191633"/>
                <a:gd name="connsiteX388" fmla="*/ 4066901 w 8587952"/>
                <a:gd name="connsiteY388" fmla="*/ 223080 h 4191633"/>
                <a:gd name="connsiteX389" fmla="*/ 4076020 w 8587952"/>
                <a:gd name="connsiteY389" fmla="*/ 224682 h 4191633"/>
                <a:gd name="connsiteX390" fmla="*/ 4083784 w 8587952"/>
                <a:gd name="connsiteY390" fmla="*/ 229242 h 4191633"/>
                <a:gd name="connsiteX391" fmla="*/ 4089084 w 8587952"/>
                <a:gd name="connsiteY391" fmla="*/ 236514 h 4191633"/>
                <a:gd name="connsiteX392" fmla="*/ 4091056 w 8587952"/>
                <a:gd name="connsiteY392" fmla="*/ 246250 h 4191633"/>
                <a:gd name="connsiteX393" fmla="*/ 4089824 w 8587952"/>
                <a:gd name="connsiteY393" fmla="*/ 257959 h 4191633"/>
                <a:gd name="connsiteX394" fmla="*/ 4085880 w 8587952"/>
                <a:gd name="connsiteY394" fmla="*/ 277556 h 4191633"/>
                <a:gd name="connsiteX395" fmla="*/ 4081936 w 8587952"/>
                <a:gd name="connsiteY395" fmla="*/ 297398 h 4191633"/>
                <a:gd name="connsiteX396" fmla="*/ 4080704 w 8587952"/>
                <a:gd name="connsiteY396" fmla="*/ 310340 h 4191633"/>
                <a:gd name="connsiteX397" fmla="*/ 4082429 w 8587952"/>
                <a:gd name="connsiteY397" fmla="*/ 325129 h 4191633"/>
                <a:gd name="connsiteX398" fmla="*/ 4086989 w 8587952"/>
                <a:gd name="connsiteY398" fmla="*/ 334619 h 4191633"/>
                <a:gd name="connsiteX399" fmla="*/ 4093398 w 8587952"/>
                <a:gd name="connsiteY399" fmla="*/ 339673 h 4191633"/>
                <a:gd name="connsiteX400" fmla="*/ 4100916 w 8587952"/>
                <a:gd name="connsiteY400" fmla="*/ 341152 h 4191633"/>
                <a:gd name="connsiteX401" fmla="*/ 4100917 w 8587952"/>
                <a:gd name="connsiteY401" fmla="*/ 341152 h 4191633"/>
                <a:gd name="connsiteX402" fmla="*/ 4093399 w 8587952"/>
                <a:gd name="connsiteY402" fmla="*/ 339673 h 4191633"/>
                <a:gd name="connsiteX403" fmla="*/ 4086990 w 8587952"/>
                <a:gd name="connsiteY403" fmla="*/ 334619 h 4191633"/>
                <a:gd name="connsiteX404" fmla="*/ 4082430 w 8587952"/>
                <a:gd name="connsiteY404" fmla="*/ 325129 h 4191633"/>
                <a:gd name="connsiteX405" fmla="*/ 4080705 w 8587952"/>
                <a:gd name="connsiteY405" fmla="*/ 310340 h 4191633"/>
                <a:gd name="connsiteX406" fmla="*/ 4081937 w 8587952"/>
                <a:gd name="connsiteY406" fmla="*/ 297398 h 4191633"/>
                <a:gd name="connsiteX407" fmla="*/ 4085881 w 8587952"/>
                <a:gd name="connsiteY407" fmla="*/ 277556 h 4191633"/>
                <a:gd name="connsiteX408" fmla="*/ 4089825 w 8587952"/>
                <a:gd name="connsiteY408" fmla="*/ 257959 h 4191633"/>
                <a:gd name="connsiteX409" fmla="*/ 4091057 w 8587952"/>
                <a:gd name="connsiteY409" fmla="*/ 246250 h 4191633"/>
                <a:gd name="connsiteX410" fmla="*/ 4089085 w 8587952"/>
                <a:gd name="connsiteY410" fmla="*/ 236514 h 4191633"/>
                <a:gd name="connsiteX411" fmla="*/ 4083785 w 8587952"/>
                <a:gd name="connsiteY411" fmla="*/ 229242 h 4191633"/>
                <a:gd name="connsiteX412" fmla="*/ 4076021 w 8587952"/>
                <a:gd name="connsiteY412" fmla="*/ 224682 h 4191633"/>
                <a:gd name="connsiteX413" fmla="*/ 4066901 w 8587952"/>
                <a:gd name="connsiteY413" fmla="*/ 223080 h 4191633"/>
                <a:gd name="connsiteX414" fmla="*/ 3978162 w 8587952"/>
                <a:gd name="connsiteY414" fmla="*/ 223080 h 4191633"/>
                <a:gd name="connsiteX415" fmla="*/ 3978162 w 8587952"/>
                <a:gd name="connsiteY415" fmla="*/ 223080 h 4191633"/>
                <a:gd name="connsiteX416" fmla="*/ 3988144 w 8587952"/>
                <a:gd name="connsiteY416" fmla="*/ 223696 h 4191633"/>
                <a:gd name="connsiteX417" fmla="*/ 3993444 w 8587952"/>
                <a:gd name="connsiteY417" fmla="*/ 226654 h 4191633"/>
                <a:gd name="connsiteX418" fmla="*/ 3995539 w 8587952"/>
                <a:gd name="connsiteY418" fmla="*/ 233433 h 4191633"/>
                <a:gd name="connsiteX419" fmla="*/ 3995908 w 8587952"/>
                <a:gd name="connsiteY419" fmla="*/ 245511 h 4191633"/>
                <a:gd name="connsiteX420" fmla="*/ 3994676 w 8587952"/>
                <a:gd name="connsiteY420" fmla="*/ 271393 h 4191633"/>
                <a:gd name="connsiteX421" fmla="*/ 3993936 w 8587952"/>
                <a:gd name="connsiteY421" fmla="*/ 300726 h 4191633"/>
                <a:gd name="connsiteX422" fmla="*/ 3993937 w 8587952"/>
                <a:gd name="connsiteY422" fmla="*/ 300726 h 4191633"/>
                <a:gd name="connsiteX423" fmla="*/ 3994677 w 8587952"/>
                <a:gd name="connsiteY423" fmla="*/ 271393 h 4191633"/>
                <a:gd name="connsiteX424" fmla="*/ 3995909 w 8587952"/>
                <a:gd name="connsiteY424" fmla="*/ 245511 h 4191633"/>
                <a:gd name="connsiteX425" fmla="*/ 3995540 w 8587952"/>
                <a:gd name="connsiteY425" fmla="*/ 233433 h 4191633"/>
                <a:gd name="connsiteX426" fmla="*/ 3993445 w 8587952"/>
                <a:gd name="connsiteY426" fmla="*/ 226654 h 4191633"/>
                <a:gd name="connsiteX427" fmla="*/ 3988145 w 8587952"/>
                <a:gd name="connsiteY427" fmla="*/ 223696 h 4191633"/>
                <a:gd name="connsiteX428" fmla="*/ 3978162 w 8587952"/>
                <a:gd name="connsiteY428" fmla="*/ 223080 h 4191633"/>
                <a:gd name="connsiteX429" fmla="*/ 3413936 w 8587952"/>
                <a:gd name="connsiteY429" fmla="*/ 223080 h 4191633"/>
                <a:gd name="connsiteX430" fmla="*/ 3413936 w 8587952"/>
                <a:gd name="connsiteY430" fmla="*/ 223080 h 4191633"/>
                <a:gd name="connsiteX431" fmla="*/ 3442001 w 8587952"/>
                <a:gd name="connsiteY431" fmla="*/ 227174 h 4191633"/>
                <a:gd name="connsiteX432" fmla="*/ 3464898 w 8587952"/>
                <a:gd name="connsiteY432" fmla="*/ 240450 h 4191633"/>
                <a:gd name="connsiteX433" fmla="*/ 3480408 w 8587952"/>
                <a:gd name="connsiteY433" fmla="*/ 264148 h 4191633"/>
                <a:gd name="connsiteX434" fmla="*/ 3486070 w 8587952"/>
                <a:gd name="connsiteY434" fmla="*/ 299759 h 4191633"/>
                <a:gd name="connsiteX435" fmla="*/ 3481148 w 8587952"/>
                <a:gd name="connsiteY435" fmla="*/ 334839 h 4191633"/>
                <a:gd name="connsiteX436" fmla="*/ 3462079 w 8587952"/>
                <a:gd name="connsiteY436" fmla="*/ 367533 h 4191633"/>
                <a:gd name="connsiteX437" fmla="*/ 3434273 w 8587952"/>
                <a:gd name="connsiteY437" fmla="*/ 393424 h 4191633"/>
                <a:gd name="connsiteX438" fmla="*/ 3396010 w 8587952"/>
                <a:gd name="connsiteY438" fmla="*/ 415020 h 4191633"/>
                <a:gd name="connsiteX439" fmla="*/ 3397482 w 8587952"/>
                <a:gd name="connsiteY439" fmla="*/ 420031 h 4191633"/>
                <a:gd name="connsiteX440" fmla="*/ 3397483 w 8587952"/>
                <a:gd name="connsiteY440" fmla="*/ 420031 h 4191633"/>
                <a:gd name="connsiteX441" fmla="*/ 3396011 w 8587952"/>
                <a:gd name="connsiteY441" fmla="*/ 415020 h 4191633"/>
                <a:gd name="connsiteX442" fmla="*/ 3434274 w 8587952"/>
                <a:gd name="connsiteY442" fmla="*/ 393424 h 4191633"/>
                <a:gd name="connsiteX443" fmla="*/ 3462080 w 8587952"/>
                <a:gd name="connsiteY443" fmla="*/ 367533 h 4191633"/>
                <a:gd name="connsiteX444" fmla="*/ 3481149 w 8587952"/>
                <a:gd name="connsiteY444" fmla="*/ 334839 h 4191633"/>
                <a:gd name="connsiteX445" fmla="*/ 3486071 w 8587952"/>
                <a:gd name="connsiteY445" fmla="*/ 299759 h 4191633"/>
                <a:gd name="connsiteX446" fmla="*/ 3480409 w 8587952"/>
                <a:gd name="connsiteY446" fmla="*/ 264148 h 4191633"/>
                <a:gd name="connsiteX447" fmla="*/ 3464899 w 8587952"/>
                <a:gd name="connsiteY447" fmla="*/ 240450 h 4191633"/>
                <a:gd name="connsiteX448" fmla="*/ 3442002 w 8587952"/>
                <a:gd name="connsiteY448" fmla="*/ 227174 h 4191633"/>
                <a:gd name="connsiteX449" fmla="*/ 3413936 w 8587952"/>
                <a:gd name="connsiteY449" fmla="*/ 223080 h 4191633"/>
                <a:gd name="connsiteX450" fmla="*/ 3034646 w 8587952"/>
                <a:gd name="connsiteY450" fmla="*/ 223080 h 4191633"/>
                <a:gd name="connsiteX451" fmla="*/ 3034646 w 8587952"/>
                <a:gd name="connsiteY451" fmla="*/ 223080 h 4191633"/>
                <a:gd name="connsiteX452" fmla="*/ 3043573 w 8587952"/>
                <a:gd name="connsiteY452" fmla="*/ 225321 h 4191633"/>
                <a:gd name="connsiteX453" fmla="*/ 3048903 w 8587952"/>
                <a:gd name="connsiteY453" fmla="*/ 230428 h 4191633"/>
                <a:gd name="connsiteX454" fmla="*/ 3052994 w 8587952"/>
                <a:gd name="connsiteY454" fmla="*/ 236032 h 4191633"/>
                <a:gd name="connsiteX455" fmla="*/ 3057954 w 8587952"/>
                <a:gd name="connsiteY455" fmla="*/ 240019 h 4191633"/>
                <a:gd name="connsiteX456" fmla="*/ 3064028 w 8587952"/>
                <a:gd name="connsiteY456" fmla="*/ 241636 h 4191633"/>
                <a:gd name="connsiteX457" fmla="*/ 3070352 w 8587952"/>
                <a:gd name="connsiteY457" fmla="*/ 242010 h 4191633"/>
                <a:gd name="connsiteX458" fmla="*/ 3070353 w 8587952"/>
                <a:gd name="connsiteY458" fmla="*/ 242010 h 4191633"/>
                <a:gd name="connsiteX459" fmla="*/ 3064029 w 8587952"/>
                <a:gd name="connsiteY459" fmla="*/ 241636 h 4191633"/>
                <a:gd name="connsiteX460" fmla="*/ 3057955 w 8587952"/>
                <a:gd name="connsiteY460" fmla="*/ 240019 h 4191633"/>
                <a:gd name="connsiteX461" fmla="*/ 3052995 w 8587952"/>
                <a:gd name="connsiteY461" fmla="*/ 236032 h 4191633"/>
                <a:gd name="connsiteX462" fmla="*/ 3048904 w 8587952"/>
                <a:gd name="connsiteY462" fmla="*/ 230428 h 4191633"/>
                <a:gd name="connsiteX463" fmla="*/ 3043574 w 8587952"/>
                <a:gd name="connsiteY463" fmla="*/ 225321 h 4191633"/>
                <a:gd name="connsiteX464" fmla="*/ 3034646 w 8587952"/>
                <a:gd name="connsiteY464" fmla="*/ 223080 h 4191633"/>
                <a:gd name="connsiteX465" fmla="*/ 4691657 w 8587952"/>
                <a:gd name="connsiteY465" fmla="*/ 222833 h 4191633"/>
                <a:gd name="connsiteX466" fmla="*/ 4709908 w 8587952"/>
                <a:gd name="connsiteY466" fmla="*/ 225450 h 4191633"/>
                <a:gd name="connsiteX467" fmla="*/ 4719275 w 8587952"/>
                <a:gd name="connsiteY467" fmla="*/ 231803 h 4191633"/>
                <a:gd name="connsiteX468" fmla="*/ 4722726 w 8587952"/>
                <a:gd name="connsiteY468" fmla="*/ 239651 h 4191633"/>
                <a:gd name="connsiteX469" fmla="*/ 4723219 w 8587952"/>
                <a:gd name="connsiteY469" fmla="*/ 246755 h 4191633"/>
                <a:gd name="connsiteX470" fmla="*/ 4723219 w 8587952"/>
                <a:gd name="connsiteY470" fmla="*/ 246755 h 4191633"/>
                <a:gd name="connsiteX471" fmla="*/ 4723219 w 8587952"/>
                <a:gd name="connsiteY471" fmla="*/ 246756 h 4191633"/>
                <a:gd name="connsiteX472" fmla="*/ 4718536 w 8587952"/>
                <a:gd name="connsiteY472" fmla="*/ 259959 h 4191633"/>
                <a:gd name="connsiteX473" fmla="*/ 4708182 w 8587952"/>
                <a:gd name="connsiteY473" fmla="*/ 273913 h 4191633"/>
                <a:gd name="connsiteX474" fmla="*/ 4697460 w 8587952"/>
                <a:gd name="connsiteY474" fmla="*/ 286247 h 4191633"/>
                <a:gd name="connsiteX475" fmla="*/ 4691656 w 8587952"/>
                <a:gd name="connsiteY475" fmla="*/ 294596 h 4191633"/>
                <a:gd name="connsiteX476" fmla="*/ 4692786 w 8587952"/>
                <a:gd name="connsiteY476" fmla="*/ 308670 h 4191633"/>
                <a:gd name="connsiteX477" fmla="*/ 4695804 w 8587952"/>
                <a:gd name="connsiteY477" fmla="*/ 321128 h 4191633"/>
                <a:gd name="connsiteX478" fmla="*/ 4699702 w 8587952"/>
                <a:gd name="connsiteY478" fmla="*/ 334084 h 4191633"/>
                <a:gd name="connsiteX479" fmla="*/ 4703560 w 8587952"/>
                <a:gd name="connsiteY479" fmla="*/ 349906 h 4191633"/>
                <a:gd name="connsiteX480" fmla="*/ 4704054 w 8587952"/>
                <a:gd name="connsiteY480" fmla="*/ 374575 h 4191633"/>
                <a:gd name="connsiteX481" fmla="*/ 4704054 w 8587952"/>
                <a:gd name="connsiteY481" fmla="*/ 374575 h 4191633"/>
                <a:gd name="connsiteX482" fmla="*/ 4704054 w 8587952"/>
                <a:gd name="connsiteY482" fmla="*/ 374576 h 4191633"/>
                <a:gd name="connsiteX483" fmla="*/ 4702698 w 8587952"/>
                <a:gd name="connsiteY483" fmla="*/ 406219 h 4191633"/>
                <a:gd name="connsiteX484" fmla="*/ 4702699 w 8587952"/>
                <a:gd name="connsiteY484" fmla="*/ 406218 h 4191633"/>
                <a:gd name="connsiteX485" fmla="*/ 4704055 w 8587952"/>
                <a:gd name="connsiteY485" fmla="*/ 374575 h 4191633"/>
                <a:gd name="connsiteX486" fmla="*/ 4703561 w 8587952"/>
                <a:gd name="connsiteY486" fmla="*/ 349906 h 4191633"/>
                <a:gd name="connsiteX487" fmla="*/ 4699703 w 8587952"/>
                <a:gd name="connsiteY487" fmla="*/ 334084 h 4191633"/>
                <a:gd name="connsiteX488" fmla="*/ 4695805 w 8587952"/>
                <a:gd name="connsiteY488" fmla="*/ 321128 h 4191633"/>
                <a:gd name="connsiteX489" fmla="*/ 4692787 w 8587952"/>
                <a:gd name="connsiteY489" fmla="*/ 308670 h 4191633"/>
                <a:gd name="connsiteX490" fmla="*/ 4691657 w 8587952"/>
                <a:gd name="connsiteY490" fmla="*/ 294595 h 4191633"/>
                <a:gd name="connsiteX491" fmla="*/ 4697461 w 8587952"/>
                <a:gd name="connsiteY491" fmla="*/ 286246 h 4191633"/>
                <a:gd name="connsiteX492" fmla="*/ 4708183 w 8587952"/>
                <a:gd name="connsiteY492" fmla="*/ 273912 h 4191633"/>
                <a:gd name="connsiteX493" fmla="*/ 4718537 w 8587952"/>
                <a:gd name="connsiteY493" fmla="*/ 259958 h 4191633"/>
                <a:gd name="connsiteX494" fmla="*/ 4723220 w 8587952"/>
                <a:gd name="connsiteY494" fmla="*/ 246755 h 4191633"/>
                <a:gd name="connsiteX495" fmla="*/ 4722727 w 8587952"/>
                <a:gd name="connsiteY495" fmla="*/ 239651 h 4191633"/>
                <a:gd name="connsiteX496" fmla="*/ 4719276 w 8587952"/>
                <a:gd name="connsiteY496" fmla="*/ 231803 h 4191633"/>
                <a:gd name="connsiteX497" fmla="*/ 4709909 w 8587952"/>
                <a:gd name="connsiteY497" fmla="*/ 225450 h 4191633"/>
                <a:gd name="connsiteX498" fmla="*/ 4691657 w 8587952"/>
                <a:gd name="connsiteY498" fmla="*/ 222833 h 4191633"/>
                <a:gd name="connsiteX499" fmla="*/ 4890307 w 8587952"/>
                <a:gd name="connsiteY499" fmla="*/ 204539 h 4191633"/>
                <a:gd name="connsiteX500" fmla="*/ 4890306 w 8587952"/>
                <a:gd name="connsiteY500" fmla="*/ 204539 h 4191633"/>
                <a:gd name="connsiteX501" fmla="*/ 4902265 w 8587952"/>
                <a:gd name="connsiteY501" fmla="*/ 205236 h 4191633"/>
                <a:gd name="connsiteX502" fmla="*/ 4916932 w 8587952"/>
                <a:gd name="connsiteY502" fmla="*/ 205629 h 4191633"/>
                <a:gd name="connsiteX503" fmla="*/ 4932214 w 8587952"/>
                <a:gd name="connsiteY503" fmla="*/ 206072 h 4191633"/>
                <a:gd name="connsiteX504" fmla="*/ 4946018 w 8587952"/>
                <a:gd name="connsiteY504" fmla="*/ 206564 h 4191633"/>
                <a:gd name="connsiteX505" fmla="*/ 4956618 w 8587952"/>
                <a:gd name="connsiteY505" fmla="*/ 207057 h 4191633"/>
                <a:gd name="connsiteX506" fmla="*/ 4963766 w 8587952"/>
                <a:gd name="connsiteY506" fmla="*/ 212544 h 4191633"/>
                <a:gd name="connsiteX507" fmla="*/ 4965984 w 8587952"/>
                <a:gd name="connsiteY507" fmla="*/ 225714 h 4191633"/>
                <a:gd name="connsiteX508" fmla="*/ 4965984 w 8587952"/>
                <a:gd name="connsiteY508" fmla="*/ 225714 h 4191633"/>
                <a:gd name="connsiteX509" fmla="*/ 4965984 w 8587952"/>
                <a:gd name="connsiteY509" fmla="*/ 225715 h 4191633"/>
                <a:gd name="connsiteX510" fmla="*/ 4961048 w 8587952"/>
                <a:gd name="connsiteY510" fmla="*/ 240710 h 4191633"/>
                <a:gd name="connsiteX511" fmla="*/ 4961049 w 8587952"/>
                <a:gd name="connsiteY511" fmla="*/ 240710 h 4191633"/>
                <a:gd name="connsiteX512" fmla="*/ 4965985 w 8587952"/>
                <a:gd name="connsiteY512" fmla="*/ 225714 h 4191633"/>
                <a:gd name="connsiteX513" fmla="*/ 4963767 w 8587952"/>
                <a:gd name="connsiteY513" fmla="*/ 212544 h 4191633"/>
                <a:gd name="connsiteX514" fmla="*/ 4956619 w 8587952"/>
                <a:gd name="connsiteY514" fmla="*/ 207057 h 4191633"/>
                <a:gd name="connsiteX515" fmla="*/ 4946019 w 8587952"/>
                <a:gd name="connsiteY515" fmla="*/ 206564 h 4191633"/>
                <a:gd name="connsiteX516" fmla="*/ 4932215 w 8587952"/>
                <a:gd name="connsiteY516" fmla="*/ 206072 h 4191633"/>
                <a:gd name="connsiteX517" fmla="*/ 4916933 w 8587952"/>
                <a:gd name="connsiteY517" fmla="*/ 205629 h 4191633"/>
                <a:gd name="connsiteX518" fmla="*/ 4902266 w 8587952"/>
                <a:gd name="connsiteY518" fmla="*/ 205236 h 4191633"/>
                <a:gd name="connsiteX519" fmla="*/ 4890307 w 8587952"/>
                <a:gd name="connsiteY519" fmla="*/ 204539 h 4191633"/>
                <a:gd name="connsiteX520" fmla="*/ 2204257 w 8587952"/>
                <a:gd name="connsiteY520" fmla="*/ 204539 h 4191633"/>
                <a:gd name="connsiteX521" fmla="*/ 2196852 w 8587952"/>
                <a:gd name="connsiteY521" fmla="*/ 204854 h 4191633"/>
                <a:gd name="connsiteX522" fmla="*/ 2196852 w 8587952"/>
                <a:gd name="connsiteY522" fmla="*/ 204854 h 4191633"/>
                <a:gd name="connsiteX523" fmla="*/ 2204257 w 8587952"/>
                <a:gd name="connsiteY523" fmla="*/ 204539 h 4191633"/>
                <a:gd name="connsiteX524" fmla="*/ 4426763 w 8587952"/>
                <a:gd name="connsiteY524" fmla="*/ 201556 h 4191633"/>
                <a:gd name="connsiteX525" fmla="*/ 4404327 w 8587952"/>
                <a:gd name="connsiteY525" fmla="*/ 244199 h 4191633"/>
                <a:gd name="connsiteX526" fmla="*/ 4377546 w 8587952"/>
                <a:gd name="connsiteY526" fmla="*/ 291790 h 4191633"/>
                <a:gd name="connsiteX527" fmla="*/ 4352713 w 8587952"/>
                <a:gd name="connsiteY527" fmla="*/ 337586 h 4191633"/>
                <a:gd name="connsiteX528" fmla="*/ 4350117 w 8587952"/>
                <a:gd name="connsiteY528" fmla="*/ 344049 h 4191633"/>
                <a:gd name="connsiteX529" fmla="*/ 4347521 w 8587952"/>
                <a:gd name="connsiteY529" fmla="*/ 352626 h 4191633"/>
                <a:gd name="connsiteX530" fmla="*/ 4345048 w 8587952"/>
                <a:gd name="connsiteY530" fmla="*/ 362444 h 4191633"/>
                <a:gd name="connsiteX531" fmla="*/ 4343069 w 8587952"/>
                <a:gd name="connsiteY531" fmla="*/ 372635 h 4191633"/>
                <a:gd name="connsiteX532" fmla="*/ 4343069 w 8587952"/>
                <a:gd name="connsiteY532" fmla="*/ 376116 h 4191633"/>
                <a:gd name="connsiteX533" fmla="*/ 4344428 w 8587952"/>
                <a:gd name="connsiteY533" fmla="*/ 388668 h 4191633"/>
                <a:gd name="connsiteX534" fmla="*/ 4347768 w 8587952"/>
                <a:gd name="connsiteY534" fmla="*/ 399606 h 4191633"/>
                <a:gd name="connsiteX535" fmla="*/ 4351972 w 8587952"/>
                <a:gd name="connsiteY535" fmla="*/ 407313 h 4191633"/>
                <a:gd name="connsiteX536" fmla="*/ 4356176 w 8587952"/>
                <a:gd name="connsiteY536" fmla="*/ 410171 h 4191633"/>
                <a:gd name="connsiteX537" fmla="*/ 4356177 w 8587952"/>
                <a:gd name="connsiteY537" fmla="*/ 410171 h 4191633"/>
                <a:gd name="connsiteX538" fmla="*/ 4351973 w 8587952"/>
                <a:gd name="connsiteY538" fmla="*/ 407313 h 4191633"/>
                <a:gd name="connsiteX539" fmla="*/ 4347769 w 8587952"/>
                <a:gd name="connsiteY539" fmla="*/ 399606 h 4191633"/>
                <a:gd name="connsiteX540" fmla="*/ 4344429 w 8587952"/>
                <a:gd name="connsiteY540" fmla="*/ 388668 h 4191633"/>
                <a:gd name="connsiteX541" fmla="*/ 4343070 w 8587952"/>
                <a:gd name="connsiteY541" fmla="*/ 376116 h 4191633"/>
                <a:gd name="connsiteX542" fmla="*/ 4343070 w 8587952"/>
                <a:gd name="connsiteY542" fmla="*/ 372634 h 4191633"/>
                <a:gd name="connsiteX543" fmla="*/ 4345049 w 8587952"/>
                <a:gd name="connsiteY543" fmla="*/ 362443 h 4191633"/>
                <a:gd name="connsiteX544" fmla="*/ 4347522 w 8587952"/>
                <a:gd name="connsiteY544" fmla="*/ 352625 h 4191633"/>
                <a:gd name="connsiteX545" fmla="*/ 4350118 w 8587952"/>
                <a:gd name="connsiteY545" fmla="*/ 344048 h 4191633"/>
                <a:gd name="connsiteX546" fmla="*/ 4352714 w 8587952"/>
                <a:gd name="connsiteY546" fmla="*/ 337585 h 4191633"/>
                <a:gd name="connsiteX547" fmla="*/ 4377547 w 8587952"/>
                <a:gd name="connsiteY547" fmla="*/ 291789 h 4191633"/>
                <a:gd name="connsiteX548" fmla="*/ 4404328 w 8587952"/>
                <a:gd name="connsiteY548" fmla="*/ 244198 h 4191633"/>
                <a:gd name="connsiteX549" fmla="*/ 4426763 w 8587952"/>
                <a:gd name="connsiteY549" fmla="*/ 201556 h 4191633"/>
                <a:gd name="connsiteX550" fmla="*/ 1953316 w 8587952"/>
                <a:gd name="connsiteY550" fmla="*/ 201556 h 4191633"/>
                <a:gd name="connsiteX551" fmla="*/ 1951060 w 8587952"/>
                <a:gd name="connsiteY551" fmla="*/ 210008 h 4191633"/>
                <a:gd name="connsiteX552" fmla="*/ 1952770 w 8587952"/>
                <a:gd name="connsiteY552" fmla="*/ 203602 h 4191633"/>
                <a:gd name="connsiteX553" fmla="*/ 1953316 w 8587952"/>
                <a:gd name="connsiteY553" fmla="*/ 201556 h 4191633"/>
                <a:gd name="connsiteX554" fmla="*/ 959663 w 8587952"/>
                <a:gd name="connsiteY554" fmla="*/ 201556 h 4191633"/>
                <a:gd name="connsiteX555" fmla="*/ 937227 w 8587952"/>
                <a:gd name="connsiteY555" fmla="*/ 244199 h 4191633"/>
                <a:gd name="connsiteX556" fmla="*/ 910446 w 8587952"/>
                <a:gd name="connsiteY556" fmla="*/ 291790 h 4191633"/>
                <a:gd name="connsiteX557" fmla="*/ 885613 w 8587952"/>
                <a:gd name="connsiteY557" fmla="*/ 337586 h 4191633"/>
                <a:gd name="connsiteX558" fmla="*/ 883017 w 8587952"/>
                <a:gd name="connsiteY558" fmla="*/ 344049 h 4191633"/>
                <a:gd name="connsiteX559" fmla="*/ 880421 w 8587952"/>
                <a:gd name="connsiteY559" fmla="*/ 352626 h 4191633"/>
                <a:gd name="connsiteX560" fmla="*/ 877948 w 8587952"/>
                <a:gd name="connsiteY560" fmla="*/ 362444 h 4191633"/>
                <a:gd name="connsiteX561" fmla="*/ 875969 w 8587952"/>
                <a:gd name="connsiteY561" fmla="*/ 372635 h 4191633"/>
                <a:gd name="connsiteX562" fmla="*/ 875969 w 8587952"/>
                <a:gd name="connsiteY562" fmla="*/ 376116 h 4191633"/>
                <a:gd name="connsiteX563" fmla="*/ 877328 w 8587952"/>
                <a:gd name="connsiteY563" fmla="*/ 388668 h 4191633"/>
                <a:gd name="connsiteX564" fmla="*/ 880668 w 8587952"/>
                <a:gd name="connsiteY564" fmla="*/ 399606 h 4191633"/>
                <a:gd name="connsiteX565" fmla="*/ 884872 w 8587952"/>
                <a:gd name="connsiteY565" fmla="*/ 407313 h 4191633"/>
                <a:gd name="connsiteX566" fmla="*/ 889076 w 8587952"/>
                <a:gd name="connsiteY566" fmla="*/ 410171 h 4191633"/>
                <a:gd name="connsiteX567" fmla="*/ 889077 w 8587952"/>
                <a:gd name="connsiteY567" fmla="*/ 410171 h 4191633"/>
                <a:gd name="connsiteX568" fmla="*/ 884873 w 8587952"/>
                <a:gd name="connsiteY568" fmla="*/ 407313 h 4191633"/>
                <a:gd name="connsiteX569" fmla="*/ 880669 w 8587952"/>
                <a:gd name="connsiteY569" fmla="*/ 399606 h 4191633"/>
                <a:gd name="connsiteX570" fmla="*/ 877329 w 8587952"/>
                <a:gd name="connsiteY570" fmla="*/ 388668 h 4191633"/>
                <a:gd name="connsiteX571" fmla="*/ 875970 w 8587952"/>
                <a:gd name="connsiteY571" fmla="*/ 376116 h 4191633"/>
                <a:gd name="connsiteX572" fmla="*/ 875970 w 8587952"/>
                <a:gd name="connsiteY572" fmla="*/ 372634 h 4191633"/>
                <a:gd name="connsiteX573" fmla="*/ 877949 w 8587952"/>
                <a:gd name="connsiteY573" fmla="*/ 362443 h 4191633"/>
                <a:gd name="connsiteX574" fmla="*/ 880422 w 8587952"/>
                <a:gd name="connsiteY574" fmla="*/ 352625 h 4191633"/>
                <a:gd name="connsiteX575" fmla="*/ 883018 w 8587952"/>
                <a:gd name="connsiteY575" fmla="*/ 344048 h 4191633"/>
                <a:gd name="connsiteX576" fmla="*/ 885614 w 8587952"/>
                <a:gd name="connsiteY576" fmla="*/ 337585 h 4191633"/>
                <a:gd name="connsiteX577" fmla="*/ 910447 w 8587952"/>
                <a:gd name="connsiteY577" fmla="*/ 291789 h 4191633"/>
                <a:gd name="connsiteX578" fmla="*/ 937228 w 8587952"/>
                <a:gd name="connsiteY578" fmla="*/ 244198 h 4191633"/>
                <a:gd name="connsiteX579" fmla="*/ 959664 w 8587952"/>
                <a:gd name="connsiteY579" fmla="*/ 201556 h 4191633"/>
                <a:gd name="connsiteX580" fmla="*/ 959663 w 8587952"/>
                <a:gd name="connsiteY580" fmla="*/ 201556 h 4191633"/>
                <a:gd name="connsiteX581" fmla="*/ 4506244 w 8587952"/>
                <a:gd name="connsiteY581" fmla="*/ 114621 h 4191633"/>
                <a:gd name="connsiteX582" fmla="*/ 4522514 w 8587952"/>
                <a:gd name="connsiteY582" fmla="*/ 116612 h 4191633"/>
                <a:gd name="connsiteX583" fmla="*/ 4535824 w 8587952"/>
                <a:gd name="connsiteY583" fmla="*/ 122708 h 4191633"/>
                <a:gd name="connsiteX584" fmla="*/ 4544822 w 8587952"/>
                <a:gd name="connsiteY584" fmla="*/ 133530 h 4191633"/>
                <a:gd name="connsiteX585" fmla="*/ 4548149 w 8587952"/>
                <a:gd name="connsiteY585" fmla="*/ 149454 h 4191633"/>
                <a:gd name="connsiteX586" fmla="*/ 4545438 w 8587952"/>
                <a:gd name="connsiteY586" fmla="*/ 165877 h 4191633"/>
                <a:gd name="connsiteX587" fmla="*/ 4536810 w 8587952"/>
                <a:gd name="connsiteY587" fmla="*/ 180058 h 4191633"/>
                <a:gd name="connsiteX588" fmla="*/ 4521897 w 8587952"/>
                <a:gd name="connsiteY588" fmla="*/ 190136 h 4191633"/>
                <a:gd name="connsiteX589" fmla="*/ 4500328 w 8587952"/>
                <a:gd name="connsiteY589" fmla="*/ 193993 h 4191633"/>
                <a:gd name="connsiteX590" fmla="*/ 4468284 w 8587952"/>
                <a:gd name="connsiteY590" fmla="*/ 183667 h 4191633"/>
                <a:gd name="connsiteX591" fmla="*/ 4457931 w 8587952"/>
                <a:gd name="connsiteY591" fmla="*/ 156175 h 4191633"/>
                <a:gd name="connsiteX592" fmla="*/ 4460396 w 8587952"/>
                <a:gd name="connsiteY592" fmla="*/ 143236 h 4191633"/>
                <a:gd name="connsiteX593" fmla="*/ 4468408 w 8587952"/>
                <a:gd name="connsiteY593" fmla="*/ 129675 h 4191633"/>
                <a:gd name="connsiteX594" fmla="*/ 4483197 w 8587952"/>
                <a:gd name="connsiteY594" fmla="*/ 118975 h 4191633"/>
                <a:gd name="connsiteX595" fmla="*/ 4506244 w 8587952"/>
                <a:gd name="connsiteY595" fmla="*/ 114621 h 4191633"/>
                <a:gd name="connsiteX596" fmla="*/ 2496470 w 8587952"/>
                <a:gd name="connsiteY596" fmla="*/ 114621 h 4191633"/>
                <a:gd name="connsiteX597" fmla="*/ 2512738 w 8587952"/>
                <a:gd name="connsiteY597" fmla="*/ 116612 h 4191633"/>
                <a:gd name="connsiteX598" fmla="*/ 2526050 w 8587952"/>
                <a:gd name="connsiteY598" fmla="*/ 122708 h 4191633"/>
                <a:gd name="connsiteX599" fmla="*/ 2535046 w 8587952"/>
                <a:gd name="connsiteY599" fmla="*/ 133530 h 4191633"/>
                <a:gd name="connsiteX600" fmla="*/ 2538374 w 8587952"/>
                <a:gd name="connsiteY600" fmla="*/ 149454 h 4191633"/>
                <a:gd name="connsiteX601" fmla="*/ 2535663 w 8587952"/>
                <a:gd name="connsiteY601" fmla="*/ 165877 h 4191633"/>
                <a:gd name="connsiteX602" fmla="*/ 2527036 w 8587952"/>
                <a:gd name="connsiteY602" fmla="*/ 180058 h 4191633"/>
                <a:gd name="connsiteX603" fmla="*/ 2512122 w 8587952"/>
                <a:gd name="connsiteY603" fmla="*/ 190136 h 4191633"/>
                <a:gd name="connsiteX604" fmla="*/ 2490554 w 8587952"/>
                <a:gd name="connsiteY604" fmla="*/ 193993 h 4191633"/>
                <a:gd name="connsiteX605" fmla="*/ 2458509 w 8587952"/>
                <a:gd name="connsiteY605" fmla="*/ 183667 h 4191633"/>
                <a:gd name="connsiteX606" fmla="*/ 2448156 w 8587952"/>
                <a:gd name="connsiteY606" fmla="*/ 156175 h 4191633"/>
                <a:gd name="connsiteX607" fmla="*/ 2450622 w 8587952"/>
                <a:gd name="connsiteY607" fmla="*/ 143236 h 4191633"/>
                <a:gd name="connsiteX608" fmla="*/ 2458632 w 8587952"/>
                <a:gd name="connsiteY608" fmla="*/ 129675 h 4191633"/>
                <a:gd name="connsiteX609" fmla="*/ 2473422 w 8587952"/>
                <a:gd name="connsiteY609" fmla="*/ 118975 h 4191633"/>
                <a:gd name="connsiteX610" fmla="*/ 2496470 w 8587952"/>
                <a:gd name="connsiteY610" fmla="*/ 114621 h 4191633"/>
                <a:gd name="connsiteX611" fmla="*/ 639096 w 8587952"/>
                <a:gd name="connsiteY611" fmla="*/ 114621 h 4191633"/>
                <a:gd name="connsiteX612" fmla="*/ 655365 w 8587952"/>
                <a:gd name="connsiteY612" fmla="*/ 116612 h 4191633"/>
                <a:gd name="connsiteX613" fmla="*/ 668675 w 8587952"/>
                <a:gd name="connsiteY613" fmla="*/ 122708 h 4191633"/>
                <a:gd name="connsiteX614" fmla="*/ 677673 w 8587952"/>
                <a:gd name="connsiteY614" fmla="*/ 133530 h 4191633"/>
                <a:gd name="connsiteX615" fmla="*/ 681000 w 8587952"/>
                <a:gd name="connsiteY615" fmla="*/ 149454 h 4191633"/>
                <a:gd name="connsiteX616" fmla="*/ 678289 w 8587952"/>
                <a:gd name="connsiteY616" fmla="*/ 165877 h 4191633"/>
                <a:gd name="connsiteX617" fmla="*/ 669661 w 8587952"/>
                <a:gd name="connsiteY617" fmla="*/ 180058 h 4191633"/>
                <a:gd name="connsiteX618" fmla="*/ 654748 w 8587952"/>
                <a:gd name="connsiteY618" fmla="*/ 190136 h 4191633"/>
                <a:gd name="connsiteX619" fmla="*/ 633180 w 8587952"/>
                <a:gd name="connsiteY619" fmla="*/ 193993 h 4191633"/>
                <a:gd name="connsiteX620" fmla="*/ 601135 w 8587952"/>
                <a:gd name="connsiteY620" fmla="*/ 183667 h 4191633"/>
                <a:gd name="connsiteX621" fmla="*/ 590783 w 8587952"/>
                <a:gd name="connsiteY621" fmla="*/ 156175 h 4191633"/>
                <a:gd name="connsiteX622" fmla="*/ 593248 w 8587952"/>
                <a:gd name="connsiteY622" fmla="*/ 143236 h 4191633"/>
                <a:gd name="connsiteX623" fmla="*/ 601259 w 8587952"/>
                <a:gd name="connsiteY623" fmla="*/ 129675 h 4191633"/>
                <a:gd name="connsiteX624" fmla="*/ 616049 w 8587952"/>
                <a:gd name="connsiteY624" fmla="*/ 118975 h 4191633"/>
                <a:gd name="connsiteX625" fmla="*/ 639096 w 8587952"/>
                <a:gd name="connsiteY625" fmla="*/ 114621 h 4191633"/>
                <a:gd name="connsiteX626" fmla="*/ 833310 w 8587952"/>
                <a:gd name="connsiteY626" fmla="*/ 0 h 4191633"/>
                <a:gd name="connsiteX627" fmla="*/ 852158 w 8587952"/>
                <a:gd name="connsiteY627" fmla="*/ 4356 h 4191633"/>
                <a:gd name="connsiteX628" fmla="*/ 852159 w 8587952"/>
                <a:gd name="connsiteY628" fmla="*/ 4357 h 4191633"/>
                <a:gd name="connsiteX629" fmla="*/ 863838 w 8587952"/>
                <a:gd name="connsiteY629" fmla="*/ 15862 h 4191633"/>
                <a:gd name="connsiteX630" fmla="*/ 869812 w 8587952"/>
                <a:gd name="connsiteY630" fmla="*/ 32057 h 4191633"/>
                <a:gd name="connsiteX631" fmla="*/ 871538 w 8587952"/>
                <a:gd name="connsiteY631" fmla="*/ 50487 h 4191633"/>
                <a:gd name="connsiteX632" fmla="*/ 866069 w 8587952"/>
                <a:gd name="connsiteY632" fmla="*/ 97608 h 4191633"/>
                <a:gd name="connsiteX633" fmla="*/ 880019 w 8587952"/>
                <a:gd name="connsiteY633" fmla="*/ 70608 h 4191633"/>
                <a:gd name="connsiteX634" fmla="*/ 906658 w 8587952"/>
                <a:gd name="connsiteY634" fmla="*/ 33709 h 4191633"/>
                <a:gd name="connsiteX635" fmla="*/ 935788 w 8587952"/>
                <a:gd name="connsiteY635" fmla="*/ 8990 h 4191633"/>
                <a:gd name="connsiteX636" fmla="*/ 966660 w 8587952"/>
                <a:gd name="connsiteY636" fmla="*/ 0 h 4191633"/>
                <a:gd name="connsiteX637" fmla="*/ 985508 w 8587952"/>
                <a:gd name="connsiteY637" fmla="*/ 4356 h 4191633"/>
                <a:gd name="connsiteX638" fmla="*/ 985509 w 8587952"/>
                <a:gd name="connsiteY638" fmla="*/ 4357 h 4191633"/>
                <a:gd name="connsiteX639" fmla="*/ 997188 w 8587952"/>
                <a:gd name="connsiteY639" fmla="*/ 15862 h 4191633"/>
                <a:gd name="connsiteX640" fmla="*/ 1003162 w 8587952"/>
                <a:gd name="connsiteY640" fmla="*/ 32057 h 4191633"/>
                <a:gd name="connsiteX641" fmla="*/ 1004887 w 8587952"/>
                <a:gd name="connsiteY641" fmla="*/ 50487 h 4191633"/>
                <a:gd name="connsiteX642" fmla="*/ 999378 w 8587952"/>
                <a:gd name="connsiteY642" fmla="*/ 97955 h 4191633"/>
                <a:gd name="connsiteX643" fmla="*/ 984513 w 8587952"/>
                <a:gd name="connsiteY643" fmla="*/ 146536 h 4191633"/>
                <a:gd name="connsiteX644" fmla="*/ 962856 w 8587952"/>
                <a:gd name="connsiteY644" fmla="*/ 195490 h 4191633"/>
                <a:gd name="connsiteX645" fmla="*/ 959665 w 8587952"/>
                <a:gd name="connsiteY645" fmla="*/ 201555 h 4191633"/>
                <a:gd name="connsiteX646" fmla="*/ 1953315 w 8587952"/>
                <a:gd name="connsiteY646" fmla="*/ 201555 h 4191633"/>
                <a:gd name="connsiteX647" fmla="*/ 1958842 w 8587952"/>
                <a:gd name="connsiteY647" fmla="*/ 180851 h 4191633"/>
                <a:gd name="connsiteX648" fmla="*/ 1980442 w 8587952"/>
                <a:gd name="connsiteY648" fmla="*/ 116144 h 4191633"/>
                <a:gd name="connsiteX649" fmla="*/ 2003968 w 8587952"/>
                <a:gd name="connsiteY649" fmla="*/ 70609 h 4191633"/>
                <a:gd name="connsiteX650" fmla="*/ 2030607 w 8587952"/>
                <a:gd name="connsiteY650" fmla="*/ 33710 h 4191633"/>
                <a:gd name="connsiteX651" fmla="*/ 2030608 w 8587952"/>
                <a:gd name="connsiteY651" fmla="*/ 33709 h 4191633"/>
                <a:gd name="connsiteX652" fmla="*/ 2030608 w 8587952"/>
                <a:gd name="connsiteY652" fmla="*/ 33709 h 4191633"/>
                <a:gd name="connsiteX653" fmla="*/ 2059739 w 8587952"/>
                <a:gd name="connsiteY653" fmla="*/ 8990 h 4191633"/>
                <a:gd name="connsiteX654" fmla="*/ 2090611 w 8587952"/>
                <a:gd name="connsiteY654" fmla="*/ 0 h 4191633"/>
                <a:gd name="connsiteX655" fmla="*/ 2109459 w 8587952"/>
                <a:gd name="connsiteY655" fmla="*/ 4356 h 4191633"/>
                <a:gd name="connsiteX656" fmla="*/ 2121138 w 8587952"/>
                <a:gd name="connsiteY656" fmla="*/ 15861 h 4191633"/>
                <a:gd name="connsiteX657" fmla="*/ 2127112 w 8587952"/>
                <a:gd name="connsiteY657" fmla="*/ 32056 h 4191633"/>
                <a:gd name="connsiteX658" fmla="*/ 2128837 w 8587952"/>
                <a:gd name="connsiteY658" fmla="*/ 50486 h 4191633"/>
                <a:gd name="connsiteX659" fmla="*/ 2123328 w 8587952"/>
                <a:gd name="connsiteY659" fmla="*/ 97954 h 4191633"/>
                <a:gd name="connsiteX660" fmla="*/ 2116346 w 8587952"/>
                <a:gd name="connsiteY660" fmla="*/ 120772 h 4191633"/>
                <a:gd name="connsiteX661" fmla="*/ 2122148 w 8587952"/>
                <a:gd name="connsiteY661" fmla="*/ 105031 h 4191633"/>
                <a:gd name="connsiteX662" fmla="*/ 2134205 w 8587952"/>
                <a:gd name="connsiteY662" fmla="*/ 79100 h 4191633"/>
                <a:gd name="connsiteX663" fmla="*/ 2161888 w 8587952"/>
                <a:gd name="connsiteY663" fmla="*/ 40263 h 4191633"/>
                <a:gd name="connsiteX664" fmla="*/ 2161889 w 8587952"/>
                <a:gd name="connsiteY664" fmla="*/ 40263 h 4191633"/>
                <a:gd name="connsiteX665" fmla="*/ 2161889 w 8587952"/>
                <a:gd name="connsiteY665" fmla="*/ 40262 h 4191633"/>
                <a:gd name="connsiteX666" fmla="*/ 2193384 w 8587952"/>
                <a:gd name="connsiteY666" fmla="*/ 25636 h 4191633"/>
                <a:gd name="connsiteX667" fmla="*/ 2212747 w 8587952"/>
                <a:gd name="connsiteY667" fmla="*/ 31546 h 4191633"/>
                <a:gd name="connsiteX668" fmla="*/ 2227670 w 8587952"/>
                <a:gd name="connsiteY668" fmla="*/ 47307 h 4191633"/>
                <a:gd name="connsiteX669" fmla="*/ 2237166 w 8587952"/>
                <a:gd name="connsiteY669" fmla="*/ 70333 h 4191633"/>
                <a:gd name="connsiteX670" fmla="*/ 2240496 w 8587952"/>
                <a:gd name="connsiteY670" fmla="*/ 97790 h 4191633"/>
                <a:gd name="connsiteX671" fmla="*/ 2237043 w 8587952"/>
                <a:gd name="connsiteY671" fmla="*/ 122748 h 4191633"/>
                <a:gd name="connsiteX672" fmla="*/ 2227672 w 8587952"/>
                <a:gd name="connsiteY672" fmla="*/ 149514 h 4191633"/>
                <a:gd name="connsiteX673" fmla="*/ 2213741 w 8587952"/>
                <a:gd name="connsiteY673" fmla="*/ 177124 h 4191633"/>
                <a:gd name="connsiteX674" fmla="*/ 2198861 w 8587952"/>
                <a:gd name="connsiteY674" fmla="*/ 201555 h 4191633"/>
                <a:gd name="connsiteX675" fmla="*/ 4296465 w 8587952"/>
                <a:gd name="connsiteY675" fmla="*/ 201555 h 4191633"/>
                <a:gd name="connsiteX676" fmla="*/ 4301992 w 8587952"/>
                <a:gd name="connsiteY676" fmla="*/ 180850 h 4191633"/>
                <a:gd name="connsiteX677" fmla="*/ 4323592 w 8587952"/>
                <a:gd name="connsiteY677" fmla="*/ 116143 h 4191633"/>
                <a:gd name="connsiteX678" fmla="*/ 4347118 w 8587952"/>
                <a:gd name="connsiteY678" fmla="*/ 70608 h 4191633"/>
                <a:gd name="connsiteX679" fmla="*/ 4373758 w 8587952"/>
                <a:gd name="connsiteY679" fmla="*/ 33709 h 4191633"/>
                <a:gd name="connsiteX680" fmla="*/ 4402888 w 8587952"/>
                <a:gd name="connsiteY680" fmla="*/ 8990 h 4191633"/>
                <a:gd name="connsiteX681" fmla="*/ 4433760 w 8587952"/>
                <a:gd name="connsiteY681" fmla="*/ 0 h 4191633"/>
                <a:gd name="connsiteX682" fmla="*/ 4452608 w 8587952"/>
                <a:gd name="connsiteY682" fmla="*/ 4356 h 4191633"/>
                <a:gd name="connsiteX683" fmla="*/ 4464287 w 8587952"/>
                <a:gd name="connsiteY683" fmla="*/ 15861 h 4191633"/>
                <a:gd name="connsiteX684" fmla="*/ 4464288 w 8587952"/>
                <a:gd name="connsiteY684" fmla="*/ 15862 h 4191633"/>
                <a:gd name="connsiteX685" fmla="*/ 4470262 w 8587952"/>
                <a:gd name="connsiteY685" fmla="*/ 32057 h 4191633"/>
                <a:gd name="connsiteX686" fmla="*/ 4471987 w 8587952"/>
                <a:gd name="connsiteY686" fmla="*/ 50487 h 4191633"/>
                <a:gd name="connsiteX687" fmla="*/ 4466478 w 8587952"/>
                <a:gd name="connsiteY687" fmla="*/ 97955 h 4191633"/>
                <a:gd name="connsiteX688" fmla="*/ 4451613 w 8587952"/>
                <a:gd name="connsiteY688" fmla="*/ 146536 h 4191633"/>
                <a:gd name="connsiteX689" fmla="*/ 4429956 w 8587952"/>
                <a:gd name="connsiteY689" fmla="*/ 195490 h 4191633"/>
                <a:gd name="connsiteX690" fmla="*/ 4426765 w 8587952"/>
                <a:gd name="connsiteY690" fmla="*/ 201555 h 4191633"/>
                <a:gd name="connsiteX691" fmla="*/ 4715171 w 8587952"/>
                <a:gd name="connsiteY691" fmla="*/ 201555 h 4191633"/>
                <a:gd name="connsiteX692" fmla="*/ 4722658 w 8587952"/>
                <a:gd name="connsiteY692" fmla="*/ 199701 h 4191633"/>
                <a:gd name="connsiteX693" fmla="*/ 4739260 w 8587952"/>
                <a:gd name="connsiteY693" fmla="*/ 198553 h 4191633"/>
                <a:gd name="connsiteX694" fmla="*/ 4756605 w 8587952"/>
                <a:gd name="connsiteY694" fmla="*/ 198677 h 4191633"/>
                <a:gd name="connsiteX695" fmla="*/ 4771472 w 8587952"/>
                <a:gd name="connsiteY695" fmla="*/ 199046 h 4191633"/>
                <a:gd name="connsiteX696" fmla="*/ 4780515 w 8587952"/>
                <a:gd name="connsiteY696" fmla="*/ 198680 h 4191633"/>
                <a:gd name="connsiteX697" fmla="*/ 4797371 w 8587952"/>
                <a:gd name="connsiteY697" fmla="*/ 134403 h 4191633"/>
                <a:gd name="connsiteX698" fmla="*/ 4820254 w 8587952"/>
                <a:gd name="connsiteY698" fmla="*/ 79099 h 4191633"/>
                <a:gd name="connsiteX699" fmla="*/ 4847938 w 8587952"/>
                <a:gd name="connsiteY699" fmla="*/ 40262 h 4191633"/>
                <a:gd name="connsiteX700" fmla="*/ 4879433 w 8587952"/>
                <a:gd name="connsiteY700" fmla="*/ 25636 h 4191633"/>
                <a:gd name="connsiteX701" fmla="*/ 4898796 w 8587952"/>
                <a:gd name="connsiteY701" fmla="*/ 31546 h 4191633"/>
                <a:gd name="connsiteX702" fmla="*/ 4913720 w 8587952"/>
                <a:gd name="connsiteY702" fmla="*/ 47307 h 4191633"/>
                <a:gd name="connsiteX703" fmla="*/ 4923216 w 8587952"/>
                <a:gd name="connsiteY703" fmla="*/ 70333 h 4191633"/>
                <a:gd name="connsiteX704" fmla="*/ 4926545 w 8587952"/>
                <a:gd name="connsiteY704" fmla="*/ 97790 h 4191633"/>
                <a:gd name="connsiteX705" fmla="*/ 4926545 w 8587952"/>
                <a:gd name="connsiteY705" fmla="*/ 97790 h 4191633"/>
                <a:gd name="connsiteX706" fmla="*/ 4926545 w 8587952"/>
                <a:gd name="connsiteY706" fmla="*/ 97791 h 4191633"/>
                <a:gd name="connsiteX707" fmla="*/ 4923092 w 8587952"/>
                <a:gd name="connsiteY707" fmla="*/ 122749 h 4191633"/>
                <a:gd name="connsiteX708" fmla="*/ 4913721 w 8587952"/>
                <a:gd name="connsiteY708" fmla="*/ 149515 h 4191633"/>
                <a:gd name="connsiteX709" fmla="*/ 4899790 w 8587952"/>
                <a:gd name="connsiteY709" fmla="*/ 177125 h 4191633"/>
                <a:gd name="connsiteX710" fmla="*/ 4884909 w 8587952"/>
                <a:gd name="connsiteY710" fmla="*/ 201556 h 4191633"/>
                <a:gd name="connsiteX711" fmla="*/ 4882901 w 8587952"/>
                <a:gd name="connsiteY711" fmla="*/ 204854 h 4191633"/>
                <a:gd name="connsiteX712" fmla="*/ 4884910 w 8587952"/>
                <a:gd name="connsiteY712" fmla="*/ 201555 h 4191633"/>
                <a:gd name="connsiteX713" fmla="*/ 5083153 w 8587952"/>
                <a:gd name="connsiteY713" fmla="*/ 201555 h 4191633"/>
                <a:gd name="connsiteX714" fmla="*/ 8587952 w 8587952"/>
                <a:gd name="connsiteY714" fmla="*/ 4191633 h 4191633"/>
                <a:gd name="connsiteX715" fmla="*/ 2701501 w 8587952"/>
                <a:gd name="connsiteY715" fmla="*/ 4191633 h 4191633"/>
                <a:gd name="connsiteX716" fmla="*/ 15451 w 8587952"/>
                <a:gd name="connsiteY716" fmla="*/ 1524633 h 4191633"/>
                <a:gd name="connsiteX717" fmla="*/ 0 w 8587952"/>
                <a:gd name="connsiteY717" fmla="*/ 201555 h 4191633"/>
                <a:gd name="connsiteX718" fmla="*/ 47244 w 8587952"/>
                <a:gd name="connsiteY718" fmla="*/ 201555 h 4191633"/>
                <a:gd name="connsiteX719" fmla="*/ 58316 w 8587952"/>
                <a:gd name="connsiteY719" fmla="*/ 157265 h 4191633"/>
                <a:gd name="connsiteX720" fmla="*/ 76804 w 8587952"/>
                <a:gd name="connsiteY720" fmla="*/ 104515 h 4191633"/>
                <a:gd name="connsiteX721" fmla="*/ 89128 w 8587952"/>
                <a:gd name="connsiteY721" fmla="*/ 82207 h 4191633"/>
                <a:gd name="connsiteX722" fmla="*/ 101700 w 8587952"/>
                <a:gd name="connsiteY722" fmla="*/ 70375 h 4191633"/>
                <a:gd name="connsiteX723" fmla="*/ 114641 w 8587952"/>
                <a:gd name="connsiteY723" fmla="*/ 65815 h 4191633"/>
                <a:gd name="connsiteX724" fmla="*/ 127828 w 8587952"/>
                <a:gd name="connsiteY724" fmla="*/ 65075 h 4191633"/>
                <a:gd name="connsiteX725" fmla="*/ 137688 w 8587952"/>
                <a:gd name="connsiteY725" fmla="*/ 65826 h 4191633"/>
                <a:gd name="connsiteX726" fmla="*/ 145206 w 8587952"/>
                <a:gd name="connsiteY726" fmla="*/ 68958 h 4191633"/>
                <a:gd name="connsiteX727" fmla="*/ 149890 w 8587952"/>
                <a:gd name="connsiteY727" fmla="*/ 75723 h 4191633"/>
                <a:gd name="connsiteX728" fmla="*/ 151492 w 8587952"/>
                <a:gd name="connsiteY728" fmla="*/ 87622 h 4191633"/>
                <a:gd name="connsiteX729" fmla="*/ 147425 w 8587952"/>
                <a:gd name="connsiteY729" fmla="*/ 112798 h 4191633"/>
                <a:gd name="connsiteX730" fmla="*/ 137195 w 8587952"/>
                <a:gd name="connsiteY730" fmla="*/ 151253 h 4191633"/>
                <a:gd name="connsiteX731" fmla="*/ 123885 w 8587952"/>
                <a:gd name="connsiteY731" fmla="*/ 198602 h 4191633"/>
                <a:gd name="connsiteX732" fmla="*/ 123127 w 8587952"/>
                <a:gd name="connsiteY732" fmla="*/ 201556 h 4191633"/>
                <a:gd name="connsiteX733" fmla="*/ 254415 w 8587952"/>
                <a:gd name="connsiteY733" fmla="*/ 201556 h 4191633"/>
                <a:gd name="connsiteX734" fmla="*/ 254371 w 8587952"/>
                <a:gd name="connsiteY734" fmla="*/ 201764 h 4191633"/>
                <a:gd name="connsiteX735" fmla="*/ 252696 w 8587952"/>
                <a:gd name="connsiteY735" fmla="*/ 209637 h 4191633"/>
                <a:gd name="connsiteX736" fmla="*/ 252701 w 8587952"/>
                <a:gd name="connsiteY736" fmla="*/ 209617 h 4191633"/>
                <a:gd name="connsiteX737" fmla="*/ 254371 w 8587952"/>
                <a:gd name="connsiteY737" fmla="*/ 201764 h 4191633"/>
                <a:gd name="connsiteX738" fmla="*/ 254415 w 8587952"/>
                <a:gd name="connsiteY738" fmla="*/ 201556 h 4191633"/>
                <a:gd name="connsiteX739" fmla="*/ 254415 w 8587952"/>
                <a:gd name="connsiteY739" fmla="*/ 201556 h 4191633"/>
                <a:gd name="connsiteX740" fmla="*/ 269899 w 8587952"/>
                <a:gd name="connsiteY740" fmla="*/ 128733 h 4191633"/>
                <a:gd name="connsiteX741" fmla="*/ 276980 w 8587952"/>
                <a:gd name="connsiteY741" fmla="*/ 105670 h 4191633"/>
                <a:gd name="connsiteX742" fmla="*/ 286794 w 8587952"/>
                <a:gd name="connsiteY742" fmla="*/ 90881 h 4191633"/>
                <a:gd name="connsiteX743" fmla="*/ 300083 w 8587952"/>
                <a:gd name="connsiteY743" fmla="*/ 83108 h 4191633"/>
                <a:gd name="connsiteX744" fmla="*/ 317596 w 8587952"/>
                <a:gd name="connsiteY744" fmla="*/ 80851 h 4191633"/>
                <a:gd name="connsiteX745" fmla="*/ 317597 w 8587952"/>
                <a:gd name="connsiteY745" fmla="*/ 80851 h 4191633"/>
                <a:gd name="connsiteX746" fmla="*/ 333038 w 8587952"/>
                <a:gd name="connsiteY746" fmla="*/ 82577 h 4191633"/>
                <a:gd name="connsiteX747" fmla="*/ 342651 w 8587952"/>
                <a:gd name="connsiteY747" fmla="*/ 87260 h 4191633"/>
                <a:gd name="connsiteX748" fmla="*/ 347704 w 8587952"/>
                <a:gd name="connsiteY748" fmla="*/ 94409 h 4191633"/>
                <a:gd name="connsiteX749" fmla="*/ 349183 w 8587952"/>
                <a:gd name="connsiteY749" fmla="*/ 103775 h 4191633"/>
                <a:gd name="connsiteX750" fmla="*/ 347211 w 8587952"/>
                <a:gd name="connsiteY750" fmla="*/ 118195 h 4191633"/>
                <a:gd name="connsiteX751" fmla="*/ 342158 w 8587952"/>
                <a:gd name="connsiteY751" fmla="*/ 150733 h 4191633"/>
                <a:gd name="connsiteX752" fmla="*/ 335503 w 8587952"/>
                <a:gd name="connsiteY752" fmla="*/ 195719 h 4191633"/>
                <a:gd name="connsiteX753" fmla="*/ 334751 w 8587952"/>
                <a:gd name="connsiteY753" fmla="*/ 201555 h 4191633"/>
                <a:gd name="connsiteX754" fmla="*/ 334750 w 8587952"/>
                <a:gd name="connsiteY754" fmla="*/ 201555 h 4191633"/>
                <a:gd name="connsiteX755" fmla="*/ 334750 w 8587952"/>
                <a:gd name="connsiteY755" fmla="*/ 201556 h 4191633"/>
                <a:gd name="connsiteX756" fmla="*/ 328846 w 8587952"/>
                <a:gd name="connsiteY756" fmla="*/ 247361 h 4191633"/>
                <a:gd name="connsiteX757" fmla="*/ 323793 w 8587952"/>
                <a:gd name="connsiteY757" fmla="*/ 299741 h 4191633"/>
                <a:gd name="connsiteX758" fmla="*/ 321821 w 8587952"/>
                <a:gd name="connsiteY758" fmla="*/ 347314 h 4191633"/>
                <a:gd name="connsiteX759" fmla="*/ 323416 w 8587952"/>
                <a:gd name="connsiteY759" fmla="*/ 387370 h 4191633"/>
                <a:gd name="connsiteX760" fmla="*/ 328816 w 8587952"/>
                <a:gd name="connsiteY760" fmla="*/ 417812 h 4191633"/>
                <a:gd name="connsiteX761" fmla="*/ 338756 w 8587952"/>
                <a:gd name="connsiteY761" fmla="*/ 437039 h 4191633"/>
                <a:gd name="connsiteX762" fmla="*/ 338757 w 8587952"/>
                <a:gd name="connsiteY762" fmla="*/ 437039 h 4191633"/>
                <a:gd name="connsiteX763" fmla="*/ 328817 w 8587952"/>
                <a:gd name="connsiteY763" fmla="*/ 417813 h 4191633"/>
                <a:gd name="connsiteX764" fmla="*/ 323417 w 8587952"/>
                <a:gd name="connsiteY764" fmla="*/ 387371 h 4191633"/>
                <a:gd name="connsiteX765" fmla="*/ 321822 w 8587952"/>
                <a:gd name="connsiteY765" fmla="*/ 347315 h 4191633"/>
                <a:gd name="connsiteX766" fmla="*/ 323794 w 8587952"/>
                <a:gd name="connsiteY766" fmla="*/ 299741 h 4191633"/>
                <a:gd name="connsiteX767" fmla="*/ 328847 w 8587952"/>
                <a:gd name="connsiteY767" fmla="*/ 247361 h 4191633"/>
                <a:gd name="connsiteX768" fmla="*/ 334751 w 8587952"/>
                <a:gd name="connsiteY768" fmla="*/ 201556 h 4191633"/>
                <a:gd name="connsiteX769" fmla="*/ 454394 w 8587952"/>
                <a:gd name="connsiteY769" fmla="*/ 201556 h 4191633"/>
                <a:gd name="connsiteX770" fmla="*/ 455921 w 8587952"/>
                <a:gd name="connsiteY770" fmla="*/ 188921 h 4191633"/>
                <a:gd name="connsiteX771" fmla="*/ 463799 w 8587952"/>
                <a:gd name="connsiteY771" fmla="*/ 123747 h 4191633"/>
                <a:gd name="connsiteX772" fmla="*/ 467139 w 8587952"/>
                <a:gd name="connsiteY772" fmla="*/ 96119 h 4191633"/>
                <a:gd name="connsiteX773" fmla="*/ 472098 w 8587952"/>
                <a:gd name="connsiteY773" fmla="*/ 78600 h 4191633"/>
                <a:gd name="connsiteX774" fmla="*/ 482681 w 8587952"/>
                <a:gd name="connsiteY774" fmla="*/ 68345 h 4191633"/>
                <a:gd name="connsiteX775" fmla="*/ 497286 w 8587952"/>
                <a:gd name="connsiteY775" fmla="*/ 63539 h 4191633"/>
                <a:gd name="connsiteX776" fmla="*/ 514035 w 8587952"/>
                <a:gd name="connsiteY776" fmla="*/ 62364 h 4191633"/>
                <a:gd name="connsiteX777" fmla="*/ 526228 w 8587952"/>
                <a:gd name="connsiteY777" fmla="*/ 63606 h 4191633"/>
                <a:gd name="connsiteX778" fmla="*/ 535742 w 8587952"/>
                <a:gd name="connsiteY778" fmla="*/ 67897 h 4191633"/>
                <a:gd name="connsiteX779" fmla="*/ 541906 w 8587952"/>
                <a:gd name="connsiteY779" fmla="*/ 76027 h 4191633"/>
                <a:gd name="connsiteX780" fmla="*/ 544050 w 8587952"/>
                <a:gd name="connsiteY780" fmla="*/ 89016 h 4191633"/>
                <a:gd name="connsiteX781" fmla="*/ 544050 w 8587952"/>
                <a:gd name="connsiteY781" fmla="*/ 89017 h 4191633"/>
                <a:gd name="connsiteX782" fmla="*/ 544050 w 8587952"/>
                <a:gd name="connsiteY782" fmla="*/ 89017 h 4191633"/>
                <a:gd name="connsiteX783" fmla="*/ 539874 w 8587952"/>
                <a:gd name="connsiteY783" fmla="*/ 137215 h 4191633"/>
                <a:gd name="connsiteX784" fmla="*/ 529292 w 8587952"/>
                <a:gd name="connsiteY784" fmla="*/ 190006 h 4191633"/>
                <a:gd name="connsiteX785" fmla="*/ 527529 w 8587952"/>
                <a:gd name="connsiteY785" fmla="*/ 201556 h 4191633"/>
                <a:gd name="connsiteX786" fmla="*/ 521347 w 8587952"/>
                <a:gd name="connsiteY786" fmla="*/ 242044 h 4191633"/>
                <a:gd name="connsiteX787" fmla="*/ 511050 w 8587952"/>
                <a:gd name="connsiteY787" fmla="*/ 291310 h 4191633"/>
                <a:gd name="connsiteX788" fmla="*/ 499120 w 8587952"/>
                <a:gd name="connsiteY788" fmla="*/ 330209 h 4191633"/>
                <a:gd name="connsiteX789" fmla="*/ 495948 w 8587952"/>
                <a:gd name="connsiteY789" fmla="*/ 350218 h 4191633"/>
                <a:gd name="connsiteX790" fmla="*/ 498659 w 8587952"/>
                <a:gd name="connsiteY790" fmla="*/ 370340 h 4191633"/>
                <a:gd name="connsiteX791" fmla="*/ 505931 w 8587952"/>
                <a:gd name="connsiteY791" fmla="*/ 384107 h 4191633"/>
                <a:gd name="connsiteX792" fmla="*/ 516777 w 8587952"/>
                <a:gd name="connsiteY792" fmla="*/ 391974 h 4191633"/>
                <a:gd name="connsiteX793" fmla="*/ 530211 w 8587952"/>
                <a:gd name="connsiteY793" fmla="*/ 394395 h 4191633"/>
                <a:gd name="connsiteX794" fmla="*/ 530212 w 8587952"/>
                <a:gd name="connsiteY794" fmla="*/ 394395 h 4191633"/>
                <a:gd name="connsiteX795" fmla="*/ 516778 w 8587952"/>
                <a:gd name="connsiteY795" fmla="*/ 391974 h 4191633"/>
                <a:gd name="connsiteX796" fmla="*/ 505932 w 8587952"/>
                <a:gd name="connsiteY796" fmla="*/ 384107 h 4191633"/>
                <a:gd name="connsiteX797" fmla="*/ 498660 w 8587952"/>
                <a:gd name="connsiteY797" fmla="*/ 370340 h 4191633"/>
                <a:gd name="connsiteX798" fmla="*/ 495949 w 8587952"/>
                <a:gd name="connsiteY798" fmla="*/ 350218 h 4191633"/>
                <a:gd name="connsiteX799" fmla="*/ 499121 w 8587952"/>
                <a:gd name="connsiteY799" fmla="*/ 330208 h 4191633"/>
                <a:gd name="connsiteX800" fmla="*/ 511051 w 8587952"/>
                <a:gd name="connsiteY800" fmla="*/ 291309 h 4191633"/>
                <a:gd name="connsiteX801" fmla="*/ 521348 w 8587952"/>
                <a:gd name="connsiteY801" fmla="*/ 242043 h 4191633"/>
                <a:gd name="connsiteX802" fmla="*/ 527530 w 8587952"/>
                <a:gd name="connsiteY802" fmla="*/ 201555 h 4191633"/>
                <a:gd name="connsiteX803" fmla="*/ 696015 w 8587952"/>
                <a:gd name="connsiteY803" fmla="*/ 201555 h 4191633"/>
                <a:gd name="connsiteX804" fmla="*/ 701542 w 8587952"/>
                <a:gd name="connsiteY804" fmla="*/ 180850 h 4191633"/>
                <a:gd name="connsiteX805" fmla="*/ 723142 w 8587952"/>
                <a:gd name="connsiteY805" fmla="*/ 116143 h 4191633"/>
                <a:gd name="connsiteX806" fmla="*/ 746669 w 8587952"/>
                <a:gd name="connsiteY806" fmla="*/ 70608 h 4191633"/>
                <a:gd name="connsiteX807" fmla="*/ 773308 w 8587952"/>
                <a:gd name="connsiteY807" fmla="*/ 33709 h 4191633"/>
                <a:gd name="connsiteX808" fmla="*/ 802439 w 8587952"/>
                <a:gd name="connsiteY808" fmla="*/ 8990 h 4191633"/>
                <a:gd name="connsiteX809" fmla="*/ 833310 w 8587952"/>
                <a:gd name="connsiteY809" fmla="*/ 0 h 4191633"/>
                <a:gd name="connsiteX0" fmla="*/ 3372435 w 8587952"/>
                <a:gd name="connsiteY0" fmla="*/ 455927 h 4191633"/>
                <a:gd name="connsiteX1" fmla="*/ 3372435 w 8587952"/>
                <a:gd name="connsiteY1" fmla="*/ 460383 h 4191633"/>
                <a:gd name="connsiteX2" fmla="*/ 3364692 w 8587952"/>
                <a:gd name="connsiteY2" fmla="*/ 542185 h 4191633"/>
                <a:gd name="connsiteX3" fmla="*/ 3343998 w 8587952"/>
                <a:gd name="connsiteY3" fmla="*/ 604928 h 4191633"/>
                <a:gd name="connsiteX4" fmla="*/ 3314290 w 8587952"/>
                <a:gd name="connsiteY4" fmla="*/ 645024 h 4191633"/>
                <a:gd name="connsiteX5" fmla="*/ 3279507 w 8587952"/>
                <a:gd name="connsiteY5" fmla="*/ 659132 h 4191633"/>
                <a:gd name="connsiteX6" fmla="*/ 3279507 w 8587952"/>
                <a:gd name="connsiteY6" fmla="*/ 659132 h 4191633"/>
                <a:gd name="connsiteX7" fmla="*/ 3314291 w 8587952"/>
                <a:gd name="connsiteY7" fmla="*/ 645024 h 4191633"/>
                <a:gd name="connsiteX8" fmla="*/ 3343999 w 8587952"/>
                <a:gd name="connsiteY8" fmla="*/ 604928 h 4191633"/>
                <a:gd name="connsiteX9" fmla="*/ 3364693 w 8587952"/>
                <a:gd name="connsiteY9" fmla="*/ 542185 h 4191633"/>
                <a:gd name="connsiteX10" fmla="*/ 3372436 w 8587952"/>
                <a:gd name="connsiteY10" fmla="*/ 460383 h 4191633"/>
                <a:gd name="connsiteX11" fmla="*/ 3372436 w 8587952"/>
                <a:gd name="connsiteY11" fmla="*/ 455927 h 4191633"/>
                <a:gd name="connsiteX12" fmla="*/ 3372435 w 8587952"/>
                <a:gd name="connsiteY12" fmla="*/ 455927 h 4191633"/>
                <a:gd name="connsiteX13" fmla="*/ 3511681 w 8587952"/>
                <a:gd name="connsiteY13" fmla="*/ 438792 h 4191633"/>
                <a:gd name="connsiteX14" fmla="*/ 3493222 w 8587952"/>
                <a:gd name="connsiteY14" fmla="*/ 451455 h 4191633"/>
                <a:gd name="connsiteX15" fmla="*/ 3465245 w 8587952"/>
                <a:gd name="connsiteY15" fmla="*/ 463021 h 4191633"/>
                <a:gd name="connsiteX16" fmla="*/ 3436282 w 8587952"/>
                <a:gd name="connsiteY16" fmla="*/ 467358 h 4191633"/>
                <a:gd name="connsiteX17" fmla="*/ 3436282 w 8587952"/>
                <a:gd name="connsiteY17" fmla="*/ 467358 h 4191633"/>
                <a:gd name="connsiteX18" fmla="*/ 3465246 w 8587952"/>
                <a:gd name="connsiteY18" fmla="*/ 463021 h 4191633"/>
                <a:gd name="connsiteX19" fmla="*/ 3493223 w 8587952"/>
                <a:gd name="connsiteY19" fmla="*/ 451455 h 4191633"/>
                <a:gd name="connsiteX20" fmla="*/ 3511682 w 8587952"/>
                <a:gd name="connsiteY20" fmla="*/ 438792 h 4191633"/>
                <a:gd name="connsiteX21" fmla="*/ 3511681 w 8587952"/>
                <a:gd name="connsiteY21" fmla="*/ 438792 h 4191633"/>
                <a:gd name="connsiteX22" fmla="*/ 3036918 w 8587952"/>
                <a:gd name="connsiteY22" fmla="*/ 428088 h 4191633"/>
                <a:gd name="connsiteX23" fmla="*/ 3022255 w 8587952"/>
                <a:gd name="connsiteY23" fmla="*/ 441992 h 4191633"/>
                <a:gd name="connsiteX24" fmla="*/ 3003248 w 8587952"/>
                <a:gd name="connsiteY24" fmla="*/ 454800 h 4191633"/>
                <a:gd name="connsiteX25" fmla="*/ 2981754 w 8587952"/>
                <a:gd name="connsiteY25" fmla="*/ 464192 h 4191633"/>
                <a:gd name="connsiteX26" fmla="*/ 2959391 w 8587952"/>
                <a:gd name="connsiteY26" fmla="*/ 467851 h 4191633"/>
                <a:gd name="connsiteX27" fmla="*/ 2959391 w 8587952"/>
                <a:gd name="connsiteY27" fmla="*/ 467851 h 4191633"/>
                <a:gd name="connsiteX28" fmla="*/ 2981755 w 8587952"/>
                <a:gd name="connsiteY28" fmla="*/ 464192 h 4191633"/>
                <a:gd name="connsiteX29" fmla="*/ 3003249 w 8587952"/>
                <a:gd name="connsiteY29" fmla="*/ 454800 h 4191633"/>
                <a:gd name="connsiteX30" fmla="*/ 3022256 w 8587952"/>
                <a:gd name="connsiteY30" fmla="*/ 441992 h 4191633"/>
                <a:gd name="connsiteX31" fmla="*/ 3036919 w 8587952"/>
                <a:gd name="connsiteY31" fmla="*/ 428089 h 4191633"/>
                <a:gd name="connsiteX32" fmla="*/ 3036918 w 8587952"/>
                <a:gd name="connsiteY32" fmla="*/ 428088 h 4191633"/>
                <a:gd name="connsiteX33" fmla="*/ 469669 w 8587952"/>
                <a:gd name="connsiteY33" fmla="*/ 399900 h 4191633"/>
                <a:gd name="connsiteX34" fmla="*/ 443271 w 8587952"/>
                <a:gd name="connsiteY34" fmla="*/ 437679 h 4191633"/>
                <a:gd name="connsiteX35" fmla="*/ 443272 w 8587952"/>
                <a:gd name="connsiteY35" fmla="*/ 437678 h 4191633"/>
                <a:gd name="connsiteX36" fmla="*/ 469669 w 8587952"/>
                <a:gd name="connsiteY36" fmla="*/ 399900 h 4191633"/>
                <a:gd name="connsiteX37" fmla="*/ 1755139 w 8587952"/>
                <a:gd name="connsiteY37" fmla="*/ 388980 h 4191633"/>
                <a:gd name="connsiteX38" fmla="*/ 1755139 w 8587952"/>
                <a:gd name="connsiteY38" fmla="*/ 388981 h 4191633"/>
                <a:gd name="connsiteX39" fmla="*/ 1756006 w 8587952"/>
                <a:gd name="connsiteY39" fmla="*/ 397755 h 4191633"/>
                <a:gd name="connsiteX40" fmla="*/ 1755139 w 8587952"/>
                <a:gd name="connsiteY40" fmla="*/ 388980 h 4191633"/>
                <a:gd name="connsiteX41" fmla="*/ 1939489 w 8587952"/>
                <a:gd name="connsiteY41" fmla="*/ 383432 h 4191633"/>
                <a:gd name="connsiteX42" fmla="*/ 1926320 w 8587952"/>
                <a:gd name="connsiteY42" fmla="*/ 392714 h 4191633"/>
                <a:gd name="connsiteX43" fmla="*/ 1939489 w 8587952"/>
                <a:gd name="connsiteY43" fmla="*/ 383432 h 4191633"/>
                <a:gd name="connsiteX44" fmla="*/ 1867446 w 8587952"/>
                <a:gd name="connsiteY44" fmla="*/ 381208 h 4191633"/>
                <a:gd name="connsiteX45" fmla="*/ 1867446 w 8587952"/>
                <a:gd name="connsiteY45" fmla="*/ 381208 h 4191633"/>
                <a:gd name="connsiteX46" fmla="*/ 1867659 w 8587952"/>
                <a:gd name="connsiteY46" fmla="*/ 393952 h 4191633"/>
                <a:gd name="connsiteX47" fmla="*/ 1867446 w 8587952"/>
                <a:gd name="connsiteY47" fmla="*/ 381208 h 4191633"/>
                <a:gd name="connsiteX48" fmla="*/ 974892 w 8587952"/>
                <a:gd name="connsiteY48" fmla="*/ 362196 h 4191633"/>
                <a:gd name="connsiteX49" fmla="*/ 974891 w 8587952"/>
                <a:gd name="connsiteY49" fmla="*/ 362196 h 4191633"/>
                <a:gd name="connsiteX50" fmla="*/ 996656 w 8587952"/>
                <a:gd name="connsiteY50" fmla="*/ 414153 h 4191633"/>
                <a:gd name="connsiteX51" fmla="*/ 996656 w 8587952"/>
                <a:gd name="connsiteY51" fmla="*/ 414153 h 4191633"/>
                <a:gd name="connsiteX52" fmla="*/ 996656 w 8587952"/>
                <a:gd name="connsiteY52" fmla="*/ 414154 h 4191633"/>
                <a:gd name="connsiteX53" fmla="*/ 996657 w 8587952"/>
                <a:gd name="connsiteY53" fmla="*/ 414153 h 4191633"/>
                <a:gd name="connsiteX54" fmla="*/ 974892 w 8587952"/>
                <a:gd name="connsiteY54" fmla="*/ 362196 h 4191633"/>
                <a:gd name="connsiteX55" fmla="*/ 3160263 w 8587952"/>
                <a:gd name="connsiteY55" fmla="*/ 352024 h 4191633"/>
                <a:gd name="connsiteX56" fmla="*/ 3160262 w 8587952"/>
                <a:gd name="connsiteY56" fmla="*/ 352025 h 4191633"/>
                <a:gd name="connsiteX57" fmla="*/ 3172094 w 8587952"/>
                <a:gd name="connsiteY57" fmla="*/ 406273 h 4191633"/>
                <a:gd name="connsiteX58" fmla="*/ 3156934 w 8587952"/>
                <a:gd name="connsiteY58" fmla="*/ 424968 h 4191633"/>
                <a:gd name="connsiteX59" fmla="*/ 3135612 w 8587952"/>
                <a:gd name="connsiteY59" fmla="*/ 445408 h 4191633"/>
                <a:gd name="connsiteX60" fmla="*/ 3110223 w 8587952"/>
                <a:gd name="connsiteY60" fmla="*/ 461860 h 4191633"/>
                <a:gd name="connsiteX61" fmla="*/ 3083110 w 8587952"/>
                <a:gd name="connsiteY61" fmla="*/ 468590 h 4191633"/>
                <a:gd name="connsiteX62" fmla="*/ 3083110 w 8587952"/>
                <a:gd name="connsiteY62" fmla="*/ 468590 h 4191633"/>
                <a:gd name="connsiteX63" fmla="*/ 3110224 w 8587952"/>
                <a:gd name="connsiteY63" fmla="*/ 461860 h 4191633"/>
                <a:gd name="connsiteX64" fmla="*/ 3135613 w 8587952"/>
                <a:gd name="connsiteY64" fmla="*/ 445408 h 4191633"/>
                <a:gd name="connsiteX65" fmla="*/ 3156935 w 8587952"/>
                <a:gd name="connsiteY65" fmla="*/ 424968 h 4191633"/>
                <a:gd name="connsiteX66" fmla="*/ 3172095 w 8587952"/>
                <a:gd name="connsiteY66" fmla="*/ 406273 h 4191633"/>
                <a:gd name="connsiteX67" fmla="*/ 3160263 w 8587952"/>
                <a:gd name="connsiteY67" fmla="*/ 352024 h 4191633"/>
                <a:gd name="connsiteX68" fmla="*/ 4965985 w 8587952"/>
                <a:gd name="connsiteY68" fmla="*/ 349039 h 4191633"/>
                <a:gd name="connsiteX69" fmla="*/ 4965984 w 8587952"/>
                <a:gd name="connsiteY69" fmla="*/ 349040 h 4191633"/>
                <a:gd name="connsiteX70" fmla="*/ 4965984 w 8587952"/>
                <a:gd name="connsiteY70" fmla="*/ 349040 h 4191633"/>
                <a:gd name="connsiteX71" fmla="*/ 4965984 w 8587952"/>
                <a:gd name="connsiteY71" fmla="*/ 412143 h 4191633"/>
                <a:gd name="connsiteX72" fmla="*/ 4965984 w 8587952"/>
                <a:gd name="connsiteY72" fmla="*/ 412144 h 4191633"/>
                <a:gd name="connsiteX73" fmla="*/ 4965985 w 8587952"/>
                <a:gd name="connsiteY73" fmla="*/ 412143 h 4191633"/>
                <a:gd name="connsiteX74" fmla="*/ 4965985 w 8587952"/>
                <a:gd name="connsiteY74" fmla="*/ 349039 h 4191633"/>
                <a:gd name="connsiteX75" fmla="*/ 2663097 w 8587952"/>
                <a:gd name="connsiteY75" fmla="*/ 321679 h 4191633"/>
                <a:gd name="connsiteX76" fmla="*/ 2598515 w 8587952"/>
                <a:gd name="connsiteY76" fmla="*/ 449858 h 4191633"/>
                <a:gd name="connsiteX77" fmla="*/ 2587423 w 8587952"/>
                <a:gd name="connsiteY77" fmla="*/ 463660 h 4191633"/>
                <a:gd name="connsiteX78" fmla="*/ 2587423 w 8587952"/>
                <a:gd name="connsiteY78" fmla="*/ 463660 h 4191633"/>
                <a:gd name="connsiteX79" fmla="*/ 2598516 w 8587952"/>
                <a:gd name="connsiteY79" fmla="*/ 449857 h 4191633"/>
                <a:gd name="connsiteX80" fmla="*/ 2663098 w 8587952"/>
                <a:gd name="connsiteY80" fmla="*/ 321679 h 4191633"/>
                <a:gd name="connsiteX81" fmla="*/ 2663097 w 8587952"/>
                <a:gd name="connsiteY81" fmla="*/ 321679 h 4191633"/>
                <a:gd name="connsiteX82" fmla="*/ 4026228 w 8587952"/>
                <a:gd name="connsiteY82" fmla="*/ 311079 h 4191633"/>
                <a:gd name="connsiteX83" fmla="*/ 3982105 w 8587952"/>
                <a:gd name="connsiteY83" fmla="*/ 434081 h 4191633"/>
                <a:gd name="connsiteX84" fmla="*/ 3975572 w 8587952"/>
                <a:gd name="connsiteY84" fmla="*/ 449980 h 4191633"/>
                <a:gd name="connsiteX85" fmla="*/ 3969287 w 8587952"/>
                <a:gd name="connsiteY85" fmla="*/ 460209 h 4191633"/>
                <a:gd name="connsiteX86" fmla="*/ 3962385 w 8587952"/>
                <a:gd name="connsiteY86" fmla="*/ 465756 h 4191633"/>
                <a:gd name="connsiteX87" fmla="*/ 3954252 w 8587952"/>
                <a:gd name="connsiteY87" fmla="*/ 467358 h 4191633"/>
                <a:gd name="connsiteX88" fmla="*/ 3954252 w 8587952"/>
                <a:gd name="connsiteY88" fmla="*/ 467358 h 4191633"/>
                <a:gd name="connsiteX89" fmla="*/ 3962386 w 8587952"/>
                <a:gd name="connsiteY89" fmla="*/ 465756 h 4191633"/>
                <a:gd name="connsiteX90" fmla="*/ 3969288 w 8587952"/>
                <a:gd name="connsiteY90" fmla="*/ 460209 h 4191633"/>
                <a:gd name="connsiteX91" fmla="*/ 3975573 w 8587952"/>
                <a:gd name="connsiteY91" fmla="*/ 449980 h 4191633"/>
                <a:gd name="connsiteX92" fmla="*/ 3982106 w 8587952"/>
                <a:gd name="connsiteY92" fmla="*/ 434081 h 4191633"/>
                <a:gd name="connsiteX93" fmla="*/ 4026229 w 8587952"/>
                <a:gd name="connsiteY93" fmla="*/ 311079 h 4191633"/>
                <a:gd name="connsiteX94" fmla="*/ 4026228 w 8587952"/>
                <a:gd name="connsiteY94" fmla="*/ 311079 h 4191633"/>
                <a:gd name="connsiteX95" fmla="*/ 1251779 w 8587952"/>
                <a:gd name="connsiteY95" fmla="*/ 310340 h 4191633"/>
                <a:gd name="connsiteX96" fmla="*/ 1251779 w 8587952"/>
                <a:gd name="connsiteY96" fmla="*/ 310340 h 4191633"/>
                <a:gd name="connsiteX97" fmla="*/ 1253505 w 8587952"/>
                <a:gd name="connsiteY97" fmla="*/ 325129 h 4191633"/>
                <a:gd name="connsiteX98" fmla="*/ 1251779 w 8587952"/>
                <a:gd name="connsiteY98" fmla="*/ 310340 h 4191633"/>
                <a:gd name="connsiteX99" fmla="*/ 4168211 w 8587952"/>
                <a:gd name="connsiteY99" fmla="*/ 308861 h 4191633"/>
                <a:gd name="connsiteX100" fmla="*/ 4168210 w 8587952"/>
                <a:gd name="connsiteY100" fmla="*/ 308862 h 4191633"/>
                <a:gd name="connsiteX101" fmla="*/ 4164512 w 8587952"/>
                <a:gd name="connsiteY101" fmla="*/ 366541 h 4191633"/>
                <a:gd name="connsiteX102" fmla="*/ 4149969 w 8587952"/>
                <a:gd name="connsiteY102" fmla="*/ 375908 h 4191633"/>
                <a:gd name="connsiteX103" fmla="*/ 4132591 w 8587952"/>
                <a:gd name="connsiteY103" fmla="*/ 385644 h 4191633"/>
                <a:gd name="connsiteX104" fmla="*/ 4113364 w 8587952"/>
                <a:gd name="connsiteY104" fmla="*/ 393286 h 4191633"/>
                <a:gd name="connsiteX105" fmla="*/ 4093029 w 8587952"/>
                <a:gd name="connsiteY105" fmla="*/ 396367 h 4191633"/>
                <a:gd name="connsiteX106" fmla="*/ 4093029 w 8587952"/>
                <a:gd name="connsiteY106" fmla="*/ 396367 h 4191633"/>
                <a:gd name="connsiteX107" fmla="*/ 4113365 w 8587952"/>
                <a:gd name="connsiteY107" fmla="*/ 393286 h 4191633"/>
                <a:gd name="connsiteX108" fmla="*/ 4132592 w 8587952"/>
                <a:gd name="connsiteY108" fmla="*/ 385644 h 4191633"/>
                <a:gd name="connsiteX109" fmla="*/ 4149970 w 8587952"/>
                <a:gd name="connsiteY109" fmla="*/ 375908 h 4191633"/>
                <a:gd name="connsiteX110" fmla="*/ 4164513 w 8587952"/>
                <a:gd name="connsiteY110" fmla="*/ 366541 h 4191633"/>
                <a:gd name="connsiteX111" fmla="*/ 4168211 w 8587952"/>
                <a:gd name="connsiteY111" fmla="*/ 308861 h 4191633"/>
                <a:gd name="connsiteX112" fmla="*/ 100344 w 8587952"/>
                <a:gd name="connsiteY112" fmla="*/ 302191 h 4191633"/>
                <a:gd name="connsiteX113" fmla="*/ 96277 w 8587952"/>
                <a:gd name="connsiteY113" fmla="*/ 349409 h 4191633"/>
                <a:gd name="connsiteX114" fmla="*/ 96277 w 8587952"/>
                <a:gd name="connsiteY114" fmla="*/ 349410 h 4191633"/>
                <a:gd name="connsiteX115" fmla="*/ 100344 w 8587952"/>
                <a:gd name="connsiteY115" fmla="*/ 302191 h 4191633"/>
                <a:gd name="connsiteX116" fmla="*/ 1634132 w 8587952"/>
                <a:gd name="connsiteY116" fmla="*/ 294596 h 4191633"/>
                <a:gd name="connsiteX117" fmla="*/ 1634132 w 8587952"/>
                <a:gd name="connsiteY117" fmla="*/ 294596 h 4191633"/>
                <a:gd name="connsiteX118" fmla="*/ 1635262 w 8587952"/>
                <a:gd name="connsiteY118" fmla="*/ 308670 h 4191633"/>
                <a:gd name="connsiteX119" fmla="*/ 1634132 w 8587952"/>
                <a:gd name="connsiteY119" fmla="*/ 294596 h 4191633"/>
                <a:gd name="connsiteX120" fmla="*/ 261923 w 8587952"/>
                <a:gd name="connsiteY120" fmla="*/ 293826 h 4191633"/>
                <a:gd name="connsiteX121" fmla="*/ 251909 w 8587952"/>
                <a:gd name="connsiteY121" fmla="*/ 345436 h 4191633"/>
                <a:gd name="connsiteX122" fmla="*/ 239615 w 8587952"/>
                <a:gd name="connsiteY122" fmla="*/ 387864 h 4191633"/>
                <a:gd name="connsiteX123" fmla="*/ 208063 w 8587952"/>
                <a:gd name="connsiteY123" fmla="*/ 448625 h 4191633"/>
                <a:gd name="connsiteX124" fmla="*/ 208064 w 8587952"/>
                <a:gd name="connsiteY124" fmla="*/ 448624 h 4191633"/>
                <a:gd name="connsiteX125" fmla="*/ 239616 w 8587952"/>
                <a:gd name="connsiteY125" fmla="*/ 387863 h 4191633"/>
                <a:gd name="connsiteX126" fmla="*/ 251910 w 8587952"/>
                <a:gd name="connsiteY126" fmla="*/ 345435 h 4191633"/>
                <a:gd name="connsiteX127" fmla="*/ 261922 w 8587952"/>
                <a:gd name="connsiteY127" fmla="*/ 293833 h 4191633"/>
                <a:gd name="connsiteX128" fmla="*/ 261923 w 8587952"/>
                <a:gd name="connsiteY128" fmla="*/ 293826 h 4191633"/>
                <a:gd name="connsiteX129" fmla="*/ 3866716 w 8587952"/>
                <a:gd name="connsiteY129" fmla="*/ 274598 h 4191633"/>
                <a:gd name="connsiteX130" fmla="*/ 3864744 w 8587952"/>
                <a:gd name="connsiteY130" fmla="*/ 277309 h 4191633"/>
                <a:gd name="connsiteX131" fmla="*/ 3875467 w 8587952"/>
                <a:gd name="connsiteY131" fmla="*/ 307505 h 4191633"/>
                <a:gd name="connsiteX132" fmla="*/ 3879041 w 8587952"/>
                <a:gd name="connsiteY132" fmla="*/ 343370 h 4191633"/>
                <a:gd name="connsiteX133" fmla="*/ 3875837 w 8587952"/>
                <a:gd name="connsiteY133" fmla="*/ 372703 h 4191633"/>
                <a:gd name="connsiteX134" fmla="*/ 3866593 w 8587952"/>
                <a:gd name="connsiteY134" fmla="*/ 401297 h 4191633"/>
                <a:gd name="connsiteX135" fmla="*/ 3851804 w 8587952"/>
                <a:gd name="connsiteY135" fmla="*/ 427179 h 4191633"/>
                <a:gd name="connsiteX136" fmla="*/ 3831837 w 8587952"/>
                <a:gd name="connsiteY136" fmla="*/ 448131 h 4191633"/>
                <a:gd name="connsiteX137" fmla="*/ 3807311 w 8587952"/>
                <a:gd name="connsiteY137" fmla="*/ 462181 h 4191633"/>
                <a:gd name="connsiteX138" fmla="*/ 3778965 w 8587952"/>
                <a:gd name="connsiteY138" fmla="*/ 467358 h 4191633"/>
                <a:gd name="connsiteX139" fmla="*/ 3778965 w 8587952"/>
                <a:gd name="connsiteY139" fmla="*/ 467358 h 4191633"/>
                <a:gd name="connsiteX140" fmla="*/ 3807312 w 8587952"/>
                <a:gd name="connsiteY140" fmla="*/ 462181 h 4191633"/>
                <a:gd name="connsiteX141" fmla="*/ 3831838 w 8587952"/>
                <a:gd name="connsiteY141" fmla="*/ 448131 h 4191633"/>
                <a:gd name="connsiteX142" fmla="*/ 3851805 w 8587952"/>
                <a:gd name="connsiteY142" fmla="*/ 427179 h 4191633"/>
                <a:gd name="connsiteX143" fmla="*/ 3866594 w 8587952"/>
                <a:gd name="connsiteY143" fmla="*/ 401297 h 4191633"/>
                <a:gd name="connsiteX144" fmla="*/ 3875838 w 8587952"/>
                <a:gd name="connsiteY144" fmla="*/ 372703 h 4191633"/>
                <a:gd name="connsiteX145" fmla="*/ 3879042 w 8587952"/>
                <a:gd name="connsiteY145" fmla="*/ 343370 h 4191633"/>
                <a:gd name="connsiteX146" fmla="*/ 3875468 w 8587952"/>
                <a:gd name="connsiteY146" fmla="*/ 307505 h 4191633"/>
                <a:gd name="connsiteX147" fmla="*/ 3864745 w 8587952"/>
                <a:gd name="connsiteY147" fmla="*/ 277309 h 4191633"/>
                <a:gd name="connsiteX148" fmla="*/ 3866717 w 8587952"/>
                <a:gd name="connsiteY148" fmla="*/ 274598 h 4191633"/>
                <a:gd name="connsiteX149" fmla="*/ 3866716 w 8587952"/>
                <a:gd name="connsiteY149" fmla="*/ 274598 h 4191633"/>
                <a:gd name="connsiteX150" fmla="*/ 3657166 w 8587952"/>
                <a:gd name="connsiteY150" fmla="*/ 274598 h 4191633"/>
                <a:gd name="connsiteX151" fmla="*/ 3655194 w 8587952"/>
                <a:gd name="connsiteY151" fmla="*/ 277309 h 4191633"/>
                <a:gd name="connsiteX152" fmla="*/ 3665917 w 8587952"/>
                <a:gd name="connsiteY152" fmla="*/ 307505 h 4191633"/>
                <a:gd name="connsiteX153" fmla="*/ 3669491 w 8587952"/>
                <a:gd name="connsiteY153" fmla="*/ 343370 h 4191633"/>
                <a:gd name="connsiteX154" fmla="*/ 3666287 w 8587952"/>
                <a:gd name="connsiteY154" fmla="*/ 372703 h 4191633"/>
                <a:gd name="connsiteX155" fmla="*/ 3657043 w 8587952"/>
                <a:gd name="connsiteY155" fmla="*/ 401297 h 4191633"/>
                <a:gd name="connsiteX156" fmla="*/ 3642254 w 8587952"/>
                <a:gd name="connsiteY156" fmla="*/ 427179 h 4191633"/>
                <a:gd name="connsiteX157" fmla="*/ 3622287 w 8587952"/>
                <a:gd name="connsiteY157" fmla="*/ 448131 h 4191633"/>
                <a:gd name="connsiteX158" fmla="*/ 3597761 w 8587952"/>
                <a:gd name="connsiteY158" fmla="*/ 462181 h 4191633"/>
                <a:gd name="connsiteX159" fmla="*/ 3569415 w 8587952"/>
                <a:gd name="connsiteY159" fmla="*/ 467358 h 4191633"/>
                <a:gd name="connsiteX160" fmla="*/ 3569415 w 8587952"/>
                <a:gd name="connsiteY160" fmla="*/ 467358 h 4191633"/>
                <a:gd name="connsiteX161" fmla="*/ 3597762 w 8587952"/>
                <a:gd name="connsiteY161" fmla="*/ 462181 h 4191633"/>
                <a:gd name="connsiteX162" fmla="*/ 3622288 w 8587952"/>
                <a:gd name="connsiteY162" fmla="*/ 448131 h 4191633"/>
                <a:gd name="connsiteX163" fmla="*/ 3642255 w 8587952"/>
                <a:gd name="connsiteY163" fmla="*/ 427179 h 4191633"/>
                <a:gd name="connsiteX164" fmla="*/ 3657044 w 8587952"/>
                <a:gd name="connsiteY164" fmla="*/ 401297 h 4191633"/>
                <a:gd name="connsiteX165" fmla="*/ 3666288 w 8587952"/>
                <a:gd name="connsiteY165" fmla="*/ 372703 h 4191633"/>
                <a:gd name="connsiteX166" fmla="*/ 3669492 w 8587952"/>
                <a:gd name="connsiteY166" fmla="*/ 343370 h 4191633"/>
                <a:gd name="connsiteX167" fmla="*/ 3665918 w 8587952"/>
                <a:gd name="connsiteY167" fmla="*/ 307505 h 4191633"/>
                <a:gd name="connsiteX168" fmla="*/ 3655195 w 8587952"/>
                <a:gd name="connsiteY168" fmla="*/ 277309 h 4191633"/>
                <a:gd name="connsiteX169" fmla="*/ 3657167 w 8587952"/>
                <a:gd name="connsiteY169" fmla="*/ 274598 h 4191633"/>
                <a:gd name="connsiteX170" fmla="*/ 3657166 w 8587952"/>
                <a:gd name="connsiteY170" fmla="*/ 274598 h 4191633"/>
                <a:gd name="connsiteX171" fmla="*/ 4855430 w 8587952"/>
                <a:gd name="connsiteY171" fmla="*/ 246498 h 4191633"/>
                <a:gd name="connsiteX172" fmla="*/ 4840947 w 8587952"/>
                <a:gd name="connsiteY172" fmla="*/ 265848 h 4191633"/>
                <a:gd name="connsiteX173" fmla="*/ 4827453 w 8587952"/>
                <a:gd name="connsiteY173" fmla="*/ 282979 h 4191633"/>
                <a:gd name="connsiteX174" fmla="*/ 4825728 w 8587952"/>
                <a:gd name="connsiteY174" fmla="*/ 313052 h 4191633"/>
                <a:gd name="connsiteX175" fmla="*/ 4825234 w 8587952"/>
                <a:gd name="connsiteY175" fmla="*/ 326240 h 4191633"/>
                <a:gd name="connsiteX176" fmla="*/ 4824742 w 8587952"/>
                <a:gd name="connsiteY176" fmla="*/ 339674 h 4191633"/>
                <a:gd name="connsiteX177" fmla="*/ 4824372 w 8587952"/>
                <a:gd name="connsiteY177" fmla="*/ 352491 h 4191633"/>
                <a:gd name="connsiteX178" fmla="*/ 4824248 w 8587952"/>
                <a:gd name="connsiteY178" fmla="*/ 363829 h 4191633"/>
                <a:gd name="connsiteX179" fmla="*/ 4826724 w 8587952"/>
                <a:gd name="connsiteY179" fmla="*/ 386260 h 4191633"/>
                <a:gd name="connsiteX180" fmla="*/ 4833900 w 8587952"/>
                <a:gd name="connsiteY180" fmla="*/ 401174 h 4191633"/>
                <a:gd name="connsiteX181" fmla="*/ 4845408 w 8587952"/>
                <a:gd name="connsiteY181" fmla="*/ 409554 h 4191633"/>
                <a:gd name="connsiteX182" fmla="*/ 4860626 w 8587952"/>
                <a:gd name="connsiteY182" fmla="*/ 412143 h 4191633"/>
                <a:gd name="connsiteX183" fmla="*/ 4860626 w 8587952"/>
                <a:gd name="connsiteY183" fmla="*/ 412143 h 4191633"/>
                <a:gd name="connsiteX184" fmla="*/ 4845409 w 8587952"/>
                <a:gd name="connsiteY184" fmla="*/ 409554 h 4191633"/>
                <a:gd name="connsiteX185" fmla="*/ 4833901 w 8587952"/>
                <a:gd name="connsiteY185" fmla="*/ 401174 h 4191633"/>
                <a:gd name="connsiteX186" fmla="*/ 4826725 w 8587952"/>
                <a:gd name="connsiteY186" fmla="*/ 386260 h 4191633"/>
                <a:gd name="connsiteX187" fmla="*/ 4824249 w 8587952"/>
                <a:gd name="connsiteY187" fmla="*/ 363829 h 4191633"/>
                <a:gd name="connsiteX188" fmla="*/ 4824373 w 8587952"/>
                <a:gd name="connsiteY188" fmla="*/ 352490 h 4191633"/>
                <a:gd name="connsiteX189" fmla="*/ 4824743 w 8587952"/>
                <a:gd name="connsiteY189" fmla="*/ 339673 h 4191633"/>
                <a:gd name="connsiteX190" fmla="*/ 4825235 w 8587952"/>
                <a:gd name="connsiteY190" fmla="*/ 326239 h 4191633"/>
                <a:gd name="connsiteX191" fmla="*/ 4825729 w 8587952"/>
                <a:gd name="connsiteY191" fmla="*/ 313051 h 4191633"/>
                <a:gd name="connsiteX192" fmla="*/ 4827454 w 8587952"/>
                <a:gd name="connsiteY192" fmla="*/ 282978 h 4191633"/>
                <a:gd name="connsiteX193" fmla="*/ 4840948 w 8587952"/>
                <a:gd name="connsiteY193" fmla="*/ 265847 h 4191633"/>
                <a:gd name="connsiteX194" fmla="*/ 4855430 w 8587952"/>
                <a:gd name="connsiteY194" fmla="*/ 246498 h 4191633"/>
                <a:gd name="connsiteX195" fmla="*/ 3081511 w 8587952"/>
                <a:gd name="connsiteY195" fmla="*/ 241760 h 4191633"/>
                <a:gd name="connsiteX196" fmla="*/ 3081510 w 8587952"/>
                <a:gd name="connsiteY196" fmla="*/ 241760 h 4191633"/>
                <a:gd name="connsiteX197" fmla="*/ 3088455 w 8587952"/>
                <a:gd name="connsiteY197" fmla="*/ 242507 h 4191633"/>
                <a:gd name="connsiteX198" fmla="*/ 3094151 w 8587952"/>
                <a:gd name="connsiteY198" fmla="*/ 245746 h 4191633"/>
                <a:gd name="connsiteX199" fmla="*/ 3097979 w 8587952"/>
                <a:gd name="connsiteY199" fmla="*/ 252721 h 4191633"/>
                <a:gd name="connsiteX200" fmla="*/ 3099335 w 8587952"/>
                <a:gd name="connsiteY200" fmla="*/ 264926 h 4191633"/>
                <a:gd name="connsiteX201" fmla="*/ 3096870 w 8587952"/>
                <a:gd name="connsiteY201" fmla="*/ 291070 h 4191633"/>
                <a:gd name="connsiteX202" fmla="*/ 3091224 w 8587952"/>
                <a:gd name="connsiteY202" fmla="*/ 320502 h 4191633"/>
                <a:gd name="connsiteX203" fmla="*/ 3083973 w 8587952"/>
                <a:gd name="connsiteY203" fmla="*/ 354863 h 4191633"/>
                <a:gd name="connsiteX204" fmla="*/ 3079904 w 8587952"/>
                <a:gd name="connsiteY204" fmla="*/ 387374 h 4191633"/>
                <a:gd name="connsiteX205" fmla="*/ 3082000 w 8587952"/>
                <a:gd name="connsiteY205" fmla="*/ 405035 h 4191633"/>
                <a:gd name="connsiteX206" fmla="*/ 3090997 w 8587952"/>
                <a:gd name="connsiteY206" fmla="*/ 411403 h 4191633"/>
                <a:gd name="connsiteX207" fmla="*/ 3090998 w 8587952"/>
                <a:gd name="connsiteY207" fmla="*/ 411403 h 4191633"/>
                <a:gd name="connsiteX208" fmla="*/ 3082001 w 8587952"/>
                <a:gd name="connsiteY208" fmla="*/ 405035 h 4191633"/>
                <a:gd name="connsiteX209" fmla="*/ 3079905 w 8587952"/>
                <a:gd name="connsiteY209" fmla="*/ 387374 h 4191633"/>
                <a:gd name="connsiteX210" fmla="*/ 3083974 w 8587952"/>
                <a:gd name="connsiteY210" fmla="*/ 354863 h 4191633"/>
                <a:gd name="connsiteX211" fmla="*/ 3091225 w 8587952"/>
                <a:gd name="connsiteY211" fmla="*/ 320502 h 4191633"/>
                <a:gd name="connsiteX212" fmla="*/ 3096871 w 8587952"/>
                <a:gd name="connsiteY212" fmla="*/ 291070 h 4191633"/>
                <a:gd name="connsiteX213" fmla="*/ 3099336 w 8587952"/>
                <a:gd name="connsiteY213" fmla="*/ 264926 h 4191633"/>
                <a:gd name="connsiteX214" fmla="*/ 3097980 w 8587952"/>
                <a:gd name="connsiteY214" fmla="*/ 252721 h 4191633"/>
                <a:gd name="connsiteX215" fmla="*/ 3094152 w 8587952"/>
                <a:gd name="connsiteY215" fmla="*/ 245746 h 4191633"/>
                <a:gd name="connsiteX216" fmla="*/ 3088456 w 8587952"/>
                <a:gd name="connsiteY216" fmla="*/ 242507 h 4191633"/>
                <a:gd name="connsiteX217" fmla="*/ 3081511 w 8587952"/>
                <a:gd name="connsiteY217" fmla="*/ 241760 h 4191633"/>
                <a:gd name="connsiteX218" fmla="*/ 3815446 w 8587952"/>
                <a:gd name="connsiteY218" fmla="*/ 225298 h 4191633"/>
                <a:gd name="connsiteX219" fmla="*/ 3815446 w 8587952"/>
                <a:gd name="connsiteY219" fmla="*/ 225298 h 4191633"/>
                <a:gd name="connsiteX220" fmla="*/ 3859322 w 8587952"/>
                <a:gd name="connsiteY220" fmla="*/ 232570 h 4191633"/>
                <a:gd name="connsiteX221" fmla="*/ 3897652 w 8587952"/>
                <a:gd name="connsiteY221" fmla="*/ 252043 h 4191633"/>
                <a:gd name="connsiteX222" fmla="*/ 3930929 w 8587952"/>
                <a:gd name="connsiteY222" fmla="*/ 282732 h 4191633"/>
                <a:gd name="connsiteX223" fmla="*/ 3939456 w 8587952"/>
                <a:gd name="connsiteY223" fmla="*/ 293199 h 4191633"/>
                <a:gd name="connsiteX224" fmla="*/ 3939456 w 8587952"/>
                <a:gd name="connsiteY224" fmla="*/ 293198 h 4191633"/>
                <a:gd name="connsiteX225" fmla="*/ 3930930 w 8587952"/>
                <a:gd name="connsiteY225" fmla="*/ 282732 h 4191633"/>
                <a:gd name="connsiteX226" fmla="*/ 3897653 w 8587952"/>
                <a:gd name="connsiteY226" fmla="*/ 252043 h 4191633"/>
                <a:gd name="connsiteX227" fmla="*/ 3859323 w 8587952"/>
                <a:gd name="connsiteY227" fmla="*/ 232570 h 4191633"/>
                <a:gd name="connsiteX228" fmla="*/ 3815446 w 8587952"/>
                <a:gd name="connsiteY228" fmla="*/ 225298 h 4191633"/>
                <a:gd name="connsiteX229" fmla="*/ 3605896 w 8587952"/>
                <a:gd name="connsiteY229" fmla="*/ 225298 h 4191633"/>
                <a:gd name="connsiteX230" fmla="*/ 3605896 w 8587952"/>
                <a:gd name="connsiteY230" fmla="*/ 225298 h 4191633"/>
                <a:gd name="connsiteX231" fmla="*/ 3649772 w 8587952"/>
                <a:gd name="connsiteY231" fmla="*/ 232570 h 4191633"/>
                <a:gd name="connsiteX232" fmla="*/ 3688102 w 8587952"/>
                <a:gd name="connsiteY232" fmla="*/ 252043 h 4191633"/>
                <a:gd name="connsiteX233" fmla="*/ 3705356 w 8587952"/>
                <a:gd name="connsiteY233" fmla="*/ 265816 h 4191633"/>
                <a:gd name="connsiteX234" fmla="*/ 3717624 w 8587952"/>
                <a:gd name="connsiteY234" fmla="*/ 278768 h 4191633"/>
                <a:gd name="connsiteX235" fmla="*/ 3717625 w 8587952"/>
                <a:gd name="connsiteY235" fmla="*/ 278767 h 4191633"/>
                <a:gd name="connsiteX236" fmla="*/ 3705357 w 8587952"/>
                <a:gd name="connsiteY236" fmla="*/ 265816 h 4191633"/>
                <a:gd name="connsiteX237" fmla="*/ 3688103 w 8587952"/>
                <a:gd name="connsiteY237" fmla="*/ 252043 h 4191633"/>
                <a:gd name="connsiteX238" fmla="*/ 3649773 w 8587952"/>
                <a:gd name="connsiteY238" fmla="*/ 232570 h 4191633"/>
                <a:gd name="connsiteX239" fmla="*/ 3605896 w 8587952"/>
                <a:gd name="connsiteY239" fmla="*/ 225298 h 4191633"/>
                <a:gd name="connsiteX240" fmla="*/ 4492013 w 8587952"/>
                <a:gd name="connsiteY240" fmla="*/ 224312 h 4191633"/>
                <a:gd name="connsiteX241" fmla="*/ 4505817 w 8587952"/>
                <a:gd name="connsiteY241" fmla="*/ 228133 h 4191633"/>
                <a:gd name="connsiteX242" fmla="*/ 4509449 w 8587952"/>
                <a:gd name="connsiteY242" fmla="*/ 238363 h 4191633"/>
                <a:gd name="connsiteX243" fmla="*/ 4509449 w 8587952"/>
                <a:gd name="connsiteY243" fmla="*/ 238364 h 4191633"/>
                <a:gd name="connsiteX244" fmla="*/ 4509449 w 8587952"/>
                <a:gd name="connsiteY244" fmla="*/ 238364 h 4191633"/>
                <a:gd name="connsiteX245" fmla="*/ 4506918 w 8587952"/>
                <a:gd name="connsiteY245" fmla="*/ 253689 h 4191633"/>
                <a:gd name="connsiteX246" fmla="*/ 4501149 w 8587952"/>
                <a:gd name="connsiteY246" fmla="*/ 276257 h 4191633"/>
                <a:gd name="connsiteX247" fmla="*/ 4491559 w 8587952"/>
                <a:gd name="connsiteY247" fmla="*/ 308829 h 4191633"/>
                <a:gd name="connsiteX248" fmla="*/ 4482880 w 8587952"/>
                <a:gd name="connsiteY248" fmla="*/ 342782 h 4191633"/>
                <a:gd name="connsiteX249" fmla="*/ 4477006 w 8587952"/>
                <a:gd name="connsiteY249" fmla="*/ 370690 h 4191633"/>
                <a:gd name="connsiteX250" fmla="*/ 4473460 w 8587952"/>
                <a:gd name="connsiteY250" fmla="*/ 395885 h 4191633"/>
                <a:gd name="connsiteX251" fmla="*/ 4475926 w 8587952"/>
                <a:gd name="connsiteY251" fmla="*/ 413500 h 4191633"/>
                <a:gd name="connsiteX252" fmla="*/ 4486032 w 8587952"/>
                <a:gd name="connsiteY252" fmla="*/ 420031 h 4191633"/>
                <a:gd name="connsiteX253" fmla="*/ 4486033 w 8587952"/>
                <a:gd name="connsiteY253" fmla="*/ 420031 h 4191633"/>
                <a:gd name="connsiteX254" fmla="*/ 4475927 w 8587952"/>
                <a:gd name="connsiteY254" fmla="*/ 413500 h 4191633"/>
                <a:gd name="connsiteX255" fmla="*/ 4473461 w 8587952"/>
                <a:gd name="connsiteY255" fmla="*/ 395885 h 4191633"/>
                <a:gd name="connsiteX256" fmla="*/ 4477007 w 8587952"/>
                <a:gd name="connsiteY256" fmla="*/ 370689 h 4191633"/>
                <a:gd name="connsiteX257" fmla="*/ 4482881 w 8587952"/>
                <a:gd name="connsiteY257" fmla="*/ 342781 h 4191633"/>
                <a:gd name="connsiteX258" fmla="*/ 4491560 w 8587952"/>
                <a:gd name="connsiteY258" fmla="*/ 308828 h 4191633"/>
                <a:gd name="connsiteX259" fmla="*/ 4501150 w 8587952"/>
                <a:gd name="connsiteY259" fmla="*/ 276256 h 4191633"/>
                <a:gd name="connsiteX260" fmla="*/ 4506919 w 8587952"/>
                <a:gd name="connsiteY260" fmla="*/ 253688 h 4191633"/>
                <a:gd name="connsiteX261" fmla="*/ 4509450 w 8587952"/>
                <a:gd name="connsiteY261" fmla="*/ 238363 h 4191633"/>
                <a:gd name="connsiteX262" fmla="*/ 4505818 w 8587952"/>
                <a:gd name="connsiteY262" fmla="*/ 228133 h 4191633"/>
                <a:gd name="connsiteX263" fmla="*/ 4492014 w 8587952"/>
                <a:gd name="connsiteY263" fmla="*/ 224312 h 4191633"/>
                <a:gd name="connsiteX264" fmla="*/ 4492013 w 8587952"/>
                <a:gd name="connsiteY264" fmla="*/ 224312 h 4191633"/>
                <a:gd name="connsiteX265" fmla="*/ 2482239 w 8587952"/>
                <a:gd name="connsiteY265" fmla="*/ 224312 h 4191633"/>
                <a:gd name="connsiteX266" fmla="*/ 2469769 w 8587952"/>
                <a:gd name="connsiteY266" fmla="*/ 225683 h 4191633"/>
                <a:gd name="connsiteX267" fmla="*/ 2456448 w 8587952"/>
                <a:gd name="connsiteY267" fmla="*/ 229920 h 4191633"/>
                <a:gd name="connsiteX268" fmla="*/ 2444945 w 8587952"/>
                <a:gd name="connsiteY268" fmla="*/ 237273 h 4191633"/>
                <a:gd name="connsiteX269" fmla="*/ 2444945 w 8587952"/>
                <a:gd name="connsiteY269" fmla="*/ 237274 h 4191633"/>
                <a:gd name="connsiteX270" fmla="*/ 2456447 w 8587952"/>
                <a:gd name="connsiteY270" fmla="*/ 229921 h 4191633"/>
                <a:gd name="connsiteX271" fmla="*/ 2469768 w 8587952"/>
                <a:gd name="connsiteY271" fmla="*/ 225684 h 4191633"/>
                <a:gd name="connsiteX272" fmla="*/ 2482238 w 8587952"/>
                <a:gd name="connsiteY272" fmla="*/ 224313 h 4191633"/>
                <a:gd name="connsiteX273" fmla="*/ 2496042 w 8587952"/>
                <a:gd name="connsiteY273" fmla="*/ 228134 h 4191633"/>
                <a:gd name="connsiteX274" fmla="*/ 2499674 w 8587952"/>
                <a:gd name="connsiteY274" fmla="*/ 238364 h 4191633"/>
                <a:gd name="connsiteX275" fmla="*/ 2497144 w 8587952"/>
                <a:gd name="connsiteY275" fmla="*/ 253689 h 4191633"/>
                <a:gd name="connsiteX276" fmla="*/ 2491374 w 8587952"/>
                <a:gd name="connsiteY276" fmla="*/ 276257 h 4191633"/>
                <a:gd name="connsiteX277" fmla="*/ 2481784 w 8587952"/>
                <a:gd name="connsiteY277" fmla="*/ 308829 h 4191633"/>
                <a:gd name="connsiteX278" fmla="*/ 2473105 w 8587952"/>
                <a:gd name="connsiteY278" fmla="*/ 342782 h 4191633"/>
                <a:gd name="connsiteX279" fmla="*/ 2467231 w 8587952"/>
                <a:gd name="connsiteY279" fmla="*/ 370690 h 4191633"/>
                <a:gd name="connsiteX280" fmla="*/ 2463686 w 8587952"/>
                <a:gd name="connsiteY280" fmla="*/ 395886 h 4191633"/>
                <a:gd name="connsiteX281" fmla="*/ 2466151 w 8587952"/>
                <a:gd name="connsiteY281" fmla="*/ 413501 h 4191633"/>
                <a:gd name="connsiteX282" fmla="*/ 2476257 w 8587952"/>
                <a:gd name="connsiteY282" fmla="*/ 420032 h 4191633"/>
                <a:gd name="connsiteX283" fmla="*/ 2495977 w 8587952"/>
                <a:gd name="connsiteY283" fmla="*/ 413869 h 4191633"/>
                <a:gd name="connsiteX284" fmla="*/ 2517915 w 8587952"/>
                <a:gd name="connsiteY284" fmla="*/ 398956 h 4191633"/>
                <a:gd name="connsiteX285" fmla="*/ 2539607 w 8587952"/>
                <a:gd name="connsiteY285" fmla="*/ 380839 h 4191633"/>
                <a:gd name="connsiteX286" fmla="*/ 2543900 w 8587952"/>
                <a:gd name="connsiteY286" fmla="*/ 377167 h 4191633"/>
                <a:gd name="connsiteX287" fmla="*/ 2543900 w 8587952"/>
                <a:gd name="connsiteY287" fmla="*/ 377167 h 4191633"/>
                <a:gd name="connsiteX288" fmla="*/ 2539608 w 8587952"/>
                <a:gd name="connsiteY288" fmla="*/ 380838 h 4191633"/>
                <a:gd name="connsiteX289" fmla="*/ 2517916 w 8587952"/>
                <a:gd name="connsiteY289" fmla="*/ 398955 h 4191633"/>
                <a:gd name="connsiteX290" fmla="*/ 2495978 w 8587952"/>
                <a:gd name="connsiteY290" fmla="*/ 413868 h 4191633"/>
                <a:gd name="connsiteX291" fmla="*/ 2476258 w 8587952"/>
                <a:gd name="connsiteY291" fmla="*/ 420031 h 4191633"/>
                <a:gd name="connsiteX292" fmla="*/ 2466152 w 8587952"/>
                <a:gd name="connsiteY292" fmla="*/ 413500 h 4191633"/>
                <a:gd name="connsiteX293" fmla="*/ 2463687 w 8587952"/>
                <a:gd name="connsiteY293" fmla="*/ 395885 h 4191633"/>
                <a:gd name="connsiteX294" fmla="*/ 2467232 w 8587952"/>
                <a:gd name="connsiteY294" fmla="*/ 370689 h 4191633"/>
                <a:gd name="connsiteX295" fmla="*/ 2473106 w 8587952"/>
                <a:gd name="connsiteY295" fmla="*/ 342781 h 4191633"/>
                <a:gd name="connsiteX296" fmla="*/ 2481785 w 8587952"/>
                <a:gd name="connsiteY296" fmla="*/ 308828 h 4191633"/>
                <a:gd name="connsiteX297" fmla="*/ 2491375 w 8587952"/>
                <a:gd name="connsiteY297" fmla="*/ 276256 h 4191633"/>
                <a:gd name="connsiteX298" fmla="*/ 2497145 w 8587952"/>
                <a:gd name="connsiteY298" fmla="*/ 253688 h 4191633"/>
                <a:gd name="connsiteX299" fmla="*/ 2499675 w 8587952"/>
                <a:gd name="connsiteY299" fmla="*/ 238363 h 4191633"/>
                <a:gd name="connsiteX300" fmla="*/ 2496043 w 8587952"/>
                <a:gd name="connsiteY300" fmla="*/ 228133 h 4191633"/>
                <a:gd name="connsiteX301" fmla="*/ 2482239 w 8587952"/>
                <a:gd name="connsiteY301" fmla="*/ 224312 h 4191633"/>
                <a:gd name="connsiteX302" fmla="*/ 624864 w 8587952"/>
                <a:gd name="connsiteY302" fmla="*/ 224312 h 4191633"/>
                <a:gd name="connsiteX303" fmla="*/ 638667 w 8587952"/>
                <a:gd name="connsiteY303" fmla="*/ 228133 h 4191633"/>
                <a:gd name="connsiteX304" fmla="*/ 642299 w 8587952"/>
                <a:gd name="connsiteY304" fmla="*/ 238363 h 4191633"/>
                <a:gd name="connsiteX305" fmla="*/ 642299 w 8587952"/>
                <a:gd name="connsiteY305" fmla="*/ 238364 h 4191633"/>
                <a:gd name="connsiteX306" fmla="*/ 642299 w 8587952"/>
                <a:gd name="connsiteY306" fmla="*/ 238364 h 4191633"/>
                <a:gd name="connsiteX307" fmla="*/ 639769 w 8587952"/>
                <a:gd name="connsiteY307" fmla="*/ 253689 h 4191633"/>
                <a:gd name="connsiteX308" fmla="*/ 633999 w 8587952"/>
                <a:gd name="connsiteY308" fmla="*/ 276257 h 4191633"/>
                <a:gd name="connsiteX309" fmla="*/ 624409 w 8587952"/>
                <a:gd name="connsiteY309" fmla="*/ 308829 h 4191633"/>
                <a:gd name="connsiteX310" fmla="*/ 615730 w 8587952"/>
                <a:gd name="connsiteY310" fmla="*/ 342782 h 4191633"/>
                <a:gd name="connsiteX311" fmla="*/ 609856 w 8587952"/>
                <a:gd name="connsiteY311" fmla="*/ 370690 h 4191633"/>
                <a:gd name="connsiteX312" fmla="*/ 606311 w 8587952"/>
                <a:gd name="connsiteY312" fmla="*/ 395885 h 4191633"/>
                <a:gd name="connsiteX313" fmla="*/ 608776 w 8587952"/>
                <a:gd name="connsiteY313" fmla="*/ 413500 h 4191633"/>
                <a:gd name="connsiteX314" fmla="*/ 618882 w 8587952"/>
                <a:gd name="connsiteY314" fmla="*/ 420031 h 4191633"/>
                <a:gd name="connsiteX315" fmla="*/ 618883 w 8587952"/>
                <a:gd name="connsiteY315" fmla="*/ 420031 h 4191633"/>
                <a:gd name="connsiteX316" fmla="*/ 608777 w 8587952"/>
                <a:gd name="connsiteY316" fmla="*/ 413500 h 4191633"/>
                <a:gd name="connsiteX317" fmla="*/ 606312 w 8587952"/>
                <a:gd name="connsiteY317" fmla="*/ 395885 h 4191633"/>
                <a:gd name="connsiteX318" fmla="*/ 609857 w 8587952"/>
                <a:gd name="connsiteY318" fmla="*/ 370689 h 4191633"/>
                <a:gd name="connsiteX319" fmla="*/ 615731 w 8587952"/>
                <a:gd name="connsiteY319" fmla="*/ 342781 h 4191633"/>
                <a:gd name="connsiteX320" fmla="*/ 624410 w 8587952"/>
                <a:gd name="connsiteY320" fmla="*/ 308828 h 4191633"/>
                <a:gd name="connsiteX321" fmla="*/ 634000 w 8587952"/>
                <a:gd name="connsiteY321" fmla="*/ 276256 h 4191633"/>
                <a:gd name="connsiteX322" fmla="*/ 639770 w 8587952"/>
                <a:gd name="connsiteY322" fmla="*/ 253688 h 4191633"/>
                <a:gd name="connsiteX323" fmla="*/ 642300 w 8587952"/>
                <a:gd name="connsiteY323" fmla="*/ 238363 h 4191633"/>
                <a:gd name="connsiteX324" fmla="*/ 638668 w 8587952"/>
                <a:gd name="connsiteY324" fmla="*/ 228133 h 4191633"/>
                <a:gd name="connsiteX325" fmla="*/ 624865 w 8587952"/>
                <a:gd name="connsiteY325" fmla="*/ 224312 h 4191633"/>
                <a:gd name="connsiteX326" fmla="*/ 624864 w 8587952"/>
                <a:gd name="connsiteY326" fmla="*/ 224312 h 4191633"/>
                <a:gd name="connsiteX327" fmla="*/ 2696129 w 8587952"/>
                <a:gd name="connsiteY327" fmla="*/ 223819 h 4191633"/>
                <a:gd name="connsiteX328" fmla="*/ 2673697 w 8587952"/>
                <a:gd name="connsiteY328" fmla="*/ 228749 h 4191633"/>
                <a:gd name="connsiteX329" fmla="*/ 2673696 w 8587952"/>
                <a:gd name="connsiteY329" fmla="*/ 228750 h 4191633"/>
                <a:gd name="connsiteX330" fmla="*/ 2696128 w 8587952"/>
                <a:gd name="connsiteY330" fmla="*/ 223820 h 4191633"/>
                <a:gd name="connsiteX331" fmla="*/ 2715724 w 8587952"/>
                <a:gd name="connsiteY331" fmla="*/ 234173 h 4191633"/>
                <a:gd name="connsiteX332" fmla="*/ 2722996 w 8587952"/>
                <a:gd name="connsiteY332" fmla="*/ 262767 h 4191633"/>
                <a:gd name="connsiteX333" fmla="*/ 2721886 w 8587952"/>
                <a:gd name="connsiteY333" fmla="*/ 271887 h 4191633"/>
                <a:gd name="connsiteX334" fmla="*/ 2719052 w 8587952"/>
                <a:gd name="connsiteY334" fmla="*/ 287170 h 4191633"/>
                <a:gd name="connsiteX335" fmla="*/ 2715231 w 8587952"/>
                <a:gd name="connsiteY335" fmla="*/ 310094 h 4191633"/>
                <a:gd name="connsiteX336" fmla="*/ 2711410 w 8587952"/>
                <a:gd name="connsiteY336" fmla="*/ 335237 h 4191633"/>
                <a:gd name="connsiteX337" fmla="*/ 2708576 w 8587952"/>
                <a:gd name="connsiteY337" fmla="*/ 357175 h 4191633"/>
                <a:gd name="connsiteX338" fmla="*/ 2707466 w 8587952"/>
                <a:gd name="connsiteY338" fmla="*/ 377141 h 4191633"/>
                <a:gd name="connsiteX339" fmla="*/ 2711287 w 8587952"/>
                <a:gd name="connsiteY339" fmla="*/ 402284 h 4191633"/>
                <a:gd name="connsiteX340" fmla="*/ 2723242 w 8587952"/>
                <a:gd name="connsiteY340" fmla="*/ 412144 h 4191633"/>
                <a:gd name="connsiteX341" fmla="*/ 2731623 w 8587952"/>
                <a:gd name="connsiteY341" fmla="*/ 409925 h 4191633"/>
                <a:gd name="connsiteX342" fmla="*/ 2741976 w 8587952"/>
                <a:gd name="connsiteY342" fmla="*/ 404749 h 4191633"/>
                <a:gd name="connsiteX343" fmla="*/ 2753315 w 8587952"/>
                <a:gd name="connsiteY343" fmla="*/ 396614 h 4191633"/>
                <a:gd name="connsiteX344" fmla="*/ 2769830 w 8587952"/>
                <a:gd name="connsiteY344" fmla="*/ 386754 h 4191633"/>
                <a:gd name="connsiteX345" fmla="*/ 2816911 w 8587952"/>
                <a:gd name="connsiteY345" fmla="*/ 355942 h 4191633"/>
                <a:gd name="connsiteX346" fmla="*/ 2816664 w 8587952"/>
                <a:gd name="connsiteY346" fmla="*/ 411158 h 4191633"/>
                <a:gd name="connsiteX347" fmla="*/ 2816665 w 8587952"/>
                <a:gd name="connsiteY347" fmla="*/ 411157 h 4191633"/>
                <a:gd name="connsiteX348" fmla="*/ 2816912 w 8587952"/>
                <a:gd name="connsiteY348" fmla="*/ 355941 h 4191633"/>
                <a:gd name="connsiteX349" fmla="*/ 2769831 w 8587952"/>
                <a:gd name="connsiteY349" fmla="*/ 386753 h 4191633"/>
                <a:gd name="connsiteX350" fmla="*/ 2753316 w 8587952"/>
                <a:gd name="connsiteY350" fmla="*/ 396613 h 4191633"/>
                <a:gd name="connsiteX351" fmla="*/ 2741977 w 8587952"/>
                <a:gd name="connsiteY351" fmla="*/ 404748 h 4191633"/>
                <a:gd name="connsiteX352" fmla="*/ 2731624 w 8587952"/>
                <a:gd name="connsiteY352" fmla="*/ 409924 h 4191633"/>
                <a:gd name="connsiteX353" fmla="*/ 2723243 w 8587952"/>
                <a:gd name="connsiteY353" fmla="*/ 412143 h 4191633"/>
                <a:gd name="connsiteX354" fmla="*/ 2711288 w 8587952"/>
                <a:gd name="connsiteY354" fmla="*/ 402283 h 4191633"/>
                <a:gd name="connsiteX355" fmla="*/ 2707467 w 8587952"/>
                <a:gd name="connsiteY355" fmla="*/ 377140 h 4191633"/>
                <a:gd name="connsiteX356" fmla="*/ 2708577 w 8587952"/>
                <a:gd name="connsiteY356" fmla="*/ 357174 h 4191633"/>
                <a:gd name="connsiteX357" fmla="*/ 2711411 w 8587952"/>
                <a:gd name="connsiteY357" fmla="*/ 335236 h 4191633"/>
                <a:gd name="connsiteX358" fmla="*/ 2715232 w 8587952"/>
                <a:gd name="connsiteY358" fmla="*/ 310093 h 4191633"/>
                <a:gd name="connsiteX359" fmla="*/ 2719053 w 8587952"/>
                <a:gd name="connsiteY359" fmla="*/ 287169 h 4191633"/>
                <a:gd name="connsiteX360" fmla="*/ 2721887 w 8587952"/>
                <a:gd name="connsiteY360" fmla="*/ 271886 h 4191633"/>
                <a:gd name="connsiteX361" fmla="*/ 2722997 w 8587952"/>
                <a:gd name="connsiteY361" fmla="*/ 262766 h 4191633"/>
                <a:gd name="connsiteX362" fmla="*/ 2715725 w 8587952"/>
                <a:gd name="connsiteY362" fmla="*/ 234172 h 4191633"/>
                <a:gd name="connsiteX363" fmla="*/ 2696129 w 8587952"/>
                <a:gd name="connsiteY363" fmla="*/ 223819 h 4191633"/>
                <a:gd name="connsiteX364" fmla="*/ 2594079 w 8587952"/>
                <a:gd name="connsiteY364" fmla="*/ 223819 h 4191633"/>
                <a:gd name="connsiteX365" fmla="*/ 2573003 w 8587952"/>
                <a:gd name="connsiteY365" fmla="*/ 231461 h 4191633"/>
                <a:gd name="connsiteX366" fmla="*/ 2573003 w 8587952"/>
                <a:gd name="connsiteY366" fmla="*/ 231462 h 4191633"/>
                <a:gd name="connsiteX367" fmla="*/ 2594078 w 8587952"/>
                <a:gd name="connsiteY367" fmla="*/ 223820 h 4191633"/>
                <a:gd name="connsiteX368" fmla="*/ 2612565 w 8587952"/>
                <a:gd name="connsiteY368" fmla="*/ 231955 h 4191633"/>
                <a:gd name="connsiteX369" fmla="*/ 2617742 w 8587952"/>
                <a:gd name="connsiteY369" fmla="*/ 253646 h 4191633"/>
                <a:gd name="connsiteX370" fmla="*/ 2617002 w 8587952"/>
                <a:gd name="connsiteY370" fmla="*/ 263629 h 4191633"/>
                <a:gd name="connsiteX371" fmla="*/ 2615153 w 8587952"/>
                <a:gd name="connsiteY371" fmla="*/ 277433 h 4191633"/>
                <a:gd name="connsiteX372" fmla="*/ 2612812 w 8587952"/>
                <a:gd name="connsiteY372" fmla="*/ 292963 h 4191633"/>
                <a:gd name="connsiteX373" fmla="*/ 2610470 w 8587952"/>
                <a:gd name="connsiteY373" fmla="*/ 311203 h 4191633"/>
                <a:gd name="connsiteX374" fmla="*/ 2608621 w 8587952"/>
                <a:gd name="connsiteY374" fmla="*/ 326486 h 4191633"/>
                <a:gd name="connsiteX375" fmla="*/ 2607882 w 8587952"/>
                <a:gd name="connsiteY375" fmla="*/ 333265 h 4191633"/>
                <a:gd name="connsiteX376" fmla="*/ 2612812 w 8587952"/>
                <a:gd name="connsiteY376" fmla="*/ 333265 h 4191633"/>
                <a:gd name="connsiteX377" fmla="*/ 2612813 w 8587952"/>
                <a:gd name="connsiteY377" fmla="*/ 333264 h 4191633"/>
                <a:gd name="connsiteX378" fmla="*/ 2607883 w 8587952"/>
                <a:gd name="connsiteY378" fmla="*/ 333264 h 4191633"/>
                <a:gd name="connsiteX379" fmla="*/ 2608622 w 8587952"/>
                <a:gd name="connsiteY379" fmla="*/ 326485 h 4191633"/>
                <a:gd name="connsiteX380" fmla="*/ 2610471 w 8587952"/>
                <a:gd name="connsiteY380" fmla="*/ 311202 h 4191633"/>
                <a:gd name="connsiteX381" fmla="*/ 2612813 w 8587952"/>
                <a:gd name="connsiteY381" fmla="*/ 292962 h 4191633"/>
                <a:gd name="connsiteX382" fmla="*/ 2615154 w 8587952"/>
                <a:gd name="connsiteY382" fmla="*/ 277432 h 4191633"/>
                <a:gd name="connsiteX383" fmla="*/ 2617003 w 8587952"/>
                <a:gd name="connsiteY383" fmla="*/ 263628 h 4191633"/>
                <a:gd name="connsiteX384" fmla="*/ 2617743 w 8587952"/>
                <a:gd name="connsiteY384" fmla="*/ 253645 h 4191633"/>
                <a:gd name="connsiteX385" fmla="*/ 2612566 w 8587952"/>
                <a:gd name="connsiteY385" fmla="*/ 231954 h 4191633"/>
                <a:gd name="connsiteX386" fmla="*/ 2594079 w 8587952"/>
                <a:gd name="connsiteY386" fmla="*/ 223819 h 4191633"/>
                <a:gd name="connsiteX387" fmla="*/ 4066901 w 8587952"/>
                <a:gd name="connsiteY387" fmla="*/ 223080 h 4191633"/>
                <a:gd name="connsiteX388" fmla="*/ 4066901 w 8587952"/>
                <a:gd name="connsiteY388" fmla="*/ 223080 h 4191633"/>
                <a:gd name="connsiteX389" fmla="*/ 4076020 w 8587952"/>
                <a:gd name="connsiteY389" fmla="*/ 224682 h 4191633"/>
                <a:gd name="connsiteX390" fmla="*/ 4083784 w 8587952"/>
                <a:gd name="connsiteY390" fmla="*/ 229242 h 4191633"/>
                <a:gd name="connsiteX391" fmla="*/ 4089084 w 8587952"/>
                <a:gd name="connsiteY391" fmla="*/ 236514 h 4191633"/>
                <a:gd name="connsiteX392" fmla="*/ 4091056 w 8587952"/>
                <a:gd name="connsiteY392" fmla="*/ 246250 h 4191633"/>
                <a:gd name="connsiteX393" fmla="*/ 4089824 w 8587952"/>
                <a:gd name="connsiteY393" fmla="*/ 257959 h 4191633"/>
                <a:gd name="connsiteX394" fmla="*/ 4085880 w 8587952"/>
                <a:gd name="connsiteY394" fmla="*/ 277556 h 4191633"/>
                <a:gd name="connsiteX395" fmla="*/ 4081936 w 8587952"/>
                <a:gd name="connsiteY395" fmla="*/ 297398 h 4191633"/>
                <a:gd name="connsiteX396" fmla="*/ 4080704 w 8587952"/>
                <a:gd name="connsiteY396" fmla="*/ 310340 h 4191633"/>
                <a:gd name="connsiteX397" fmla="*/ 4082429 w 8587952"/>
                <a:gd name="connsiteY397" fmla="*/ 325129 h 4191633"/>
                <a:gd name="connsiteX398" fmla="*/ 4086989 w 8587952"/>
                <a:gd name="connsiteY398" fmla="*/ 334619 h 4191633"/>
                <a:gd name="connsiteX399" fmla="*/ 4093398 w 8587952"/>
                <a:gd name="connsiteY399" fmla="*/ 339673 h 4191633"/>
                <a:gd name="connsiteX400" fmla="*/ 4100916 w 8587952"/>
                <a:gd name="connsiteY400" fmla="*/ 341152 h 4191633"/>
                <a:gd name="connsiteX401" fmla="*/ 4100917 w 8587952"/>
                <a:gd name="connsiteY401" fmla="*/ 341152 h 4191633"/>
                <a:gd name="connsiteX402" fmla="*/ 4093399 w 8587952"/>
                <a:gd name="connsiteY402" fmla="*/ 339673 h 4191633"/>
                <a:gd name="connsiteX403" fmla="*/ 4086990 w 8587952"/>
                <a:gd name="connsiteY403" fmla="*/ 334619 h 4191633"/>
                <a:gd name="connsiteX404" fmla="*/ 4082430 w 8587952"/>
                <a:gd name="connsiteY404" fmla="*/ 325129 h 4191633"/>
                <a:gd name="connsiteX405" fmla="*/ 4080705 w 8587952"/>
                <a:gd name="connsiteY405" fmla="*/ 310340 h 4191633"/>
                <a:gd name="connsiteX406" fmla="*/ 4081937 w 8587952"/>
                <a:gd name="connsiteY406" fmla="*/ 297398 h 4191633"/>
                <a:gd name="connsiteX407" fmla="*/ 4085881 w 8587952"/>
                <a:gd name="connsiteY407" fmla="*/ 277556 h 4191633"/>
                <a:gd name="connsiteX408" fmla="*/ 4089825 w 8587952"/>
                <a:gd name="connsiteY408" fmla="*/ 257959 h 4191633"/>
                <a:gd name="connsiteX409" fmla="*/ 4091057 w 8587952"/>
                <a:gd name="connsiteY409" fmla="*/ 246250 h 4191633"/>
                <a:gd name="connsiteX410" fmla="*/ 4089085 w 8587952"/>
                <a:gd name="connsiteY410" fmla="*/ 236514 h 4191633"/>
                <a:gd name="connsiteX411" fmla="*/ 4083785 w 8587952"/>
                <a:gd name="connsiteY411" fmla="*/ 229242 h 4191633"/>
                <a:gd name="connsiteX412" fmla="*/ 4076021 w 8587952"/>
                <a:gd name="connsiteY412" fmla="*/ 224682 h 4191633"/>
                <a:gd name="connsiteX413" fmla="*/ 4066901 w 8587952"/>
                <a:gd name="connsiteY413" fmla="*/ 223080 h 4191633"/>
                <a:gd name="connsiteX414" fmla="*/ 3978162 w 8587952"/>
                <a:gd name="connsiteY414" fmla="*/ 223080 h 4191633"/>
                <a:gd name="connsiteX415" fmla="*/ 3978162 w 8587952"/>
                <a:gd name="connsiteY415" fmla="*/ 223080 h 4191633"/>
                <a:gd name="connsiteX416" fmla="*/ 3988144 w 8587952"/>
                <a:gd name="connsiteY416" fmla="*/ 223696 h 4191633"/>
                <a:gd name="connsiteX417" fmla="*/ 3993444 w 8587952"/>
                <a:gd name="connsiteY417" fmla="*/ 226654 h 4191633"/>
                <a:gd name="connsiteX418" fmla="*/ 3995539 w 8587952"/>
                <a:gd name="connsiteY418" fmla="*/ 233433 h 4191633"/>
                <a:gd name="connsiteX419" fmla="*/ 3995908 w 8587952"/>
                <a:gd name="connsiteY419" fmla="*/ 245511 h 4191633"/>
                <a:gd name="connsiteX420" fmla="*/ 3994676 w 8587952"/>
                <a:gd name="connsiteY420" fmla="*/ 271393 h 4191633"/>
                <a:gd name="connsiteX421" fmla="*/ 3993936 w 8587952"/>
                <a:gd name="connsiteY421" fmla="*/ 300726 h 4191633"/>
                <a:gd name="connsiteX422" fmla="*/ 3993937 w 8587952"/>
                <a:gd name="connsiteY422" fmla="*/ 300726 h 4191633"/>
                <a:gd name="connsiteX423" fmla="*/ 3994677 w 8587952"/>
                <a:gd name="connsiteY423" fmla="*/ 271393 h 4191633"/>
                <a:gd name="connsiteX424" fmla="*/ 3995909 w 8587952"/>
                <a:gd name="connsiteY424" fmla="*/ 245511 h 4191633"/>
                <a:gd name="connsiteX425" fmla="*/ 3995540 w 8587952"/>
                <a:gd name="connsiteY425" fmla="*/ 233433 h 4191633"/>
                <a:gd name="connsiteX426" fmla="*/ 3993445 w 8587952"/>
                <a:gd name="connsiteY426" fmla="*/ 226654 h 4191633"/>
                <a:gd name="connsiteX427" fmla="*/ 3988145 w 8587952"/>
                <a:gd name="connsiteY427" fmla="*/ 223696 h 4191633"/>
                <a:gd name="connsiteX428" fmla="*/ 3978162 w 8587952"/>
                <a:gd name="connsiteY428" fmla="*/ 223080 h 4191633"/>
                <a:gd name="connsiteX429" fmla="*/ 3413936 w 8587952"/>
                <a:gd name="connsiteY429" fmla="*/ 223080 h 4191633"/>
                <a:gd name="connsiteX430" fmla="*/ 3413936 w 8587952"/>
                <a:gd name="connsiteY430" fmla="*/ 223080 h 4191633"/>
                <a:gd name="connsiteX431" fmla="*/ 3442001 w 8587952"/>
                <a:gd name="connsiteY431" fmla="*/ 227174 h 4191633"/>
                <a:gd name="connsiteX432" fmla="*/ 3464898 w 8587952"/>
                <a:gd name="connsiteY432" fmla="*/ 240450 h 4191633"/>
                <a:gd name="connsiteX433" fmla="*/ 3480408 w 8587952"/>
                <a:gd name="connsiteY433" fmla="*/ 264148 h 4191633"/>
                <a:gd name="connsiteX434" fmla="*/ 3486070 w 8587952"/>
                <a:gd name="connsiteY434" fmla="*/ 299759 h 4191633"/>
                <a:gd name="connsiteX435" fmla="*/ 3481148 w 8587952"/>
                <a:gd name="connsiteY435" fmla="*/ 334839 h 4191633"/>
                <a:gd name="connsiteX436" fmla="*/ 3462079 w 8587952"/>
                <a:gd name="connsiteY436" fmla="*/ 367533 h 4191633"/>
                <a:gd name="connsiteX437" fmla="*/ 3434273 w 8587952"/>
                <a:gd name="connsiteY437" fmla="*/ 393424 h 4191633"/>
                <a:gd name="connsiteX438" fmla="*/ 3396010 w 8587952"/>
                <a:gd name="connsiteY438" fmla="*/ 415020 h 4191633"/>
                <a:gd name="connsiteX439" fmla="*/ 3397482 w 8587952"/>
                <a:gd name="connsiteY439" fmla="*/ 420031 h 4191633"/>
                <a:gd name="connsiteX440" fmla="*/ 3397483 w 8587952"/>
                <a:gd name="connsiteY440" fmla="*/ 420031 h 4191633"/>
                <a:gd name="connsiteX441" fmla="*/ 3396011 w 8587952"/>
                <a:gd name="connsiteY441" fmla="*/ 415020 h 4191633"/>
                <a:gd name="connsiteX442" fmla="*/ 3434274 w 8587952"/>
                <a:gd name="connsiteY442" fmla="*/ 393424 h 4191633"/>
                <a:gd name="connsiteX443" fmla="*/ 3462080 w 8587952"/>
                <a:gd name="connsiteY443" fmla="*/ 367533 h 4191633"/>
                <a:gd name="connsiteX444" fmla="*/ 3481149 w 8587952"/>
                <a:gd name="connsiteY444" fmla="*/ 334839 h 4191633"/>
                <a:gd name="connsiteX445" fmla="*/ 3486071 w 8587952"/>
                <a:gd name="connsiteY445" fmla="*/ 299759 h 4191633"/>
                <a:gd name="connsiteX446" fmla="*/ 3480409 w 8587952"/>
                <a:gd name="connsiteY446" fmla="*/ 264148 h 4191633"/>
                <a:gd name="connsiteX447" fmla="*/ 3464899 w 8587952"/>
                <a:gd name="connsiteY447" fmla="*/ 240450 h 4191633"/>
                <a:gd name="connsiteX448" fmla="*/ 3442002 w 8587952"/>
                <a:gd name="connsiteY448" fmla="*/ 227174 h 4191633"/>
                <a:gd name="connsiteX449" fmla="*/ 3413936 w 8587952"/>
                <a:gd name="connsiteY449" fmla="*/ 223080 h 4191633"/>
                <a:gd name="connsiteX450" fmla="*/ 3034646 w 8587952"/>
                <a:gd name="connsiteY450" fmla="*/ 223080 h 4191633"/>
                <a:gd name="connsiteX451" fmla="*/ 3034646 w 8587952"/>
                <a:gd name="connsiteY451" fmla="*/ 223080 h 4191633"/>
                <a:gd name="connsiteX452" fmla="*/ 3043573 w 8587952"/>
                <a:gd name="connsiteY452" fmla="*/ 225321 h 4191633"/>
                <a:gd name="connsiteX453" fmla="*/ 3048903 w 8587952"/>
                <a:gd name="connsiteY453" fmla="*/ 230428 h 4191633"/>
                <a:gd name="connsiteX454" fmla="*/ 3052994 w 8587952"/>
                <a:gd name="connsiteY454" fmla="*/ 236032 h 4191633"/>
                <a:gd name="connsiteX455" fmla="*/ 3057954 w 8587952"/>
                <a:gd name="connsiteY455" fmla="*/ 240019 h 4191633"/>
                <a:gd name="connsiteX456" fmla="*/ 3064028 w 8587952"/>
                <a:gd name="connsiteY456" fmla="*/ 241636 h 4191633"/>
                <a:gd name="connsiteX457" fmla="*/ 3070352 w 8587952"/>
                <a:gd name="connsiteY457" fmla="*/ 242010 h 4191633"/>
                <a:gd name="connsiteX458" fmla="*/ 3070353 w 8587952"/>
                <a:gd name="connsiteY458" fmla="*/ 242010 h 4191633"/>
                <a:gd name="connsiteX459" fmla="*/ 3064029 w 8587952"/>
                <a:gd name="connsiteY459" fmla="*/ 241636 h 4191633"/>
                <a:gd name="connsiteX460" fmla="*/ 3057955 w 8587952"/>
                <a:gd name="connsiteY460" fmla="*/ 240019 h 4191633"/>
                <a:gd name="connsiteX461" fmla="*/ 3052995 w 8587952"/>
                <a:gd name="connsiteY461" fmla="*/ 236032 h 4191633"/>
                <a:gd name="connsiteX462" fmla="*/ 3048904 w 8587952"/>
                <a:gd name="connsiteY462" fmla="*/ 230428 h 4191633"/>
                <a:gd name="connsiteX463" fmla="*/ 3043574 w 8587952"/>
                <a:gd name="connsiteY463" fmla="*/ 225321 h 4191633"/>
                <a:gd name="connsiteX464" fmla="*/ 3034646 w 8587952"/>
                <a:gd name="connsiteY464" fmla="*/ 223080 h 4191633"/>
                <a:gd name="connsiteX465" fmla="*/ 4691657 w 8587952"/>
                <a:gd name="connsiteY465" fmla="*/ 222833 h 4191633"/>
                <a:gd name="connsiteX466" fmla="*/ 4709908 w 8587952"/>
                <a:gd name="connsiteY466" fmla="*/ 225450 h 4191633"/>
                <a:gd name="connsiteX467" fmla="*/ 4719275 w 8587952"/>
                <a:gd name="connsiteY467" fmla="*/ 231803 h 4191633"/>
                <a:gd name="connsiteX468" fmla="*/ 4722726 w 8587952"/>
                <a:gd name="connsiteY468" fmla="*/ 239651 h 4191633"/>
                <a:gd name="connsiteX469" fmla="*/ 4723219 w 8587952"/>
                <a:gd name="connsiteY469" fmla="*/ 246755 h 4191633"/>
                <a:gd name="connsiteX470" fmla="*/ 4723219 w 8587952"/>
                <a:gd name="connsiteY470" fmla="*/ 246755 h 4191633"/>
                <a:gd name="connsiteX471" fmla="*/ 4723219 w 8587952"/>
                <a:gd name="connsiteY471" fmla="*/ 246756 h 4191633"/>
                <a:gd name="connsiteX472" fmla="*/ 4718536 w 8587952"/>
                <a:gd name="connsiteY472" fmla="*/ 259959 h 4191633"/>
                <a:gd name="connsiteX473" fmla="*/ 4708182 w 8587952"/>
                <a:gd name="connsiteY473" fmla="*/ 273913 h 4191633"/>
                <a:gd name="connsiteX474" fmla="*/ 4697460 w 8587952"/>
                <a:gd name="connsiteY474" fmla="*/ 286247 h 4191633"/>
                <a:gd name="connsiteX475" fmla="*/ 4691656 w 8587952"/>
                <a:gd name="connsiteY475" fmla="*/ 294596 h 4191633"/>
                <a:gd name="connsiteX476" fmla="*/ 4692786 w 8587952"/>
                <a:gd name="connsiteY476" fmla="*/ 308670 h 4191633"/>
                <a:gd name="connsiteX477" fmla="*/ 4695804 w 8587952"/>
                <a:gd name="connsiteY477" fmla="*/ 321128 h 4191633"/>
                <a:gd name="connsiteX478" fmla="*/ 4699702 w 8587952"/>
                <a:gd name="connsiteY478" fmla="*/ 334084 h 4191633"/>
                <a:gd name="connsiteX479" fmla="*/ 4703560 w 8587952"/>
                <a:gd name="connsiteY479" fmla="*/ 349906 h 4191633"/>
                <a:gd name="connsiteX480" fmla="*/ 4704054 w 8587952"/>
                <a:gd name="connsiteY480" fmla="*/ 374575 h 4191633"/>
                <a:gd name="connsiteX481" fmla="*/ 4704054 w 8587952"/>
                <a:gd name="connsiteY481" fmla="*/ 374575 h 4191633"/>
                <a:gd name="connsiteX482" fmla="*/ 4704054 w 8587952"/>
                <a:gd name="connsiteY482" fmla="*/ 374576 h 4191633"/>
                <a:gd name="connsiteX483" fmla="*/ 4702698 w 8587952"/>
                <a:gd name="connsiteY483" fmla="*/ 406219 h 4191633"/>
                <a:gd name="connsiteX484" fmla="*/ 4702699 w 8587952"/>
                <a:gd name="connsiteY484" fmla="*/ 406218 h 4191633"/>
                <a:gd name="connsiteX485" fmla="*/ 4704055 w 8587952"/>
                <a:gd name="connsiteY485" fmla="*/ 374575 h 4191633"/>
                <a:gd name="connsiteX486" fmla="*/ 4703561 w 8587952"/>
                <a:gd name="connsiteY486" fmla="*/ 349906 h 4191633"/>
                <a:gd name="connsiteX487" fmla="*/ 4699703 w 8587952"/>
                <a:gd name="connsiteY487" fmla="*/ 334084 h 4191633"/>
                <a:gd name="connsiteX488" fmla="*/ 4695805 w 8587952"/>
                <a:gd name="connsiteY488" fmla="*/ 321128 h 4191633"/>
                <a:gd name="connsiteX489" fmla="*/ 4692787 w 8587952"/>
                <a:gd name="connsiteY489" fmla="*/ 308670 h 4191633"/>
                <a:gd name="connsiteX490" fmla="*/ 4691657 w 8587952"/>
                <a:gd name="connsiteY490" fmla="*/ 294595 h 4191633"/>
                <a:gd name="connsiteX491" fmla="*/ 4697461 w 8587952"/>
                <a:gd name="connsiteY491" fmla="*/ 286246 h 4191633"/>
                <a:gd name="connsiteX492" fmla="*/ 4708183 w 8587952"/>
                <a:gd name="connsiteY492" fmla="*/ 273912 h 4191633"/>
                <a:gd name="connsiteX493" fmla="*/ 4718537 w 8587952"/>
                <a:gd name="connsiteY493" fmla="*/ 259958 h 4191633"/>
                <a:gd name="connsiteX494" fmla="*/ 4723220 w 8587952"/>
                <a:gd name="connsiteY494" fmla="*/ 246755 h 4191633"/>
                <a:gd name="connsiteX495" fmla="*/ 4722727 w 8587952"/>
                <a:gd name="connsiteY495" fmla="*/ 239651 h 4191633"/>
                <a:gd name="connsiteX496" fmla="*/ 4719276 w 8587952"/>
                <a:gd name="connsiteY496" fmla="*/ 231803 h 4191633"/>
                <a:gd name="connsiteX497" fmla="*/ 4709909 w 8587952"/>
                <a:gd name="connsiteY497" fmla="*/ 225450 h 4191633"/>
                <a:gd name="connsiteX498" fmla="*/ 4691657 w 8587952"/>
                <a:gd name="connsiteY498" fmla="*/ 222833 h 4191633"/>
                <a:gd name="connsiteX499" fmla="*/ 4890307 w 8587952"/>
                <a:gd name="connsiteY499" fmla="*/ 204539 h 4191633"/>
                <a:gd name="connsiteX500" fmla="*/ 4890306 w 8587952"/>
                <a:gd name="connsiteY500" fmla="*/ 204539 h 4191633"/>
                <a:gd name="connsiteX501" fmla="*/ 4902265 w 8587952"/>
                <a:gd name="connsiteY501" fmla="*/ 205236 h 4191633"/>
                <a:gd name="connsiteX502" fmla="*/ 4916932 w 8587952"/>
                <a:gd name="connsiteY502" fmla="*/ 205629 h 4191633"/>
                <a:gd name="connsiteX503" fmla="*/ 4932214 w 8587952"/>
                <a:gd name="connsiteY503" fmla="*/ 206072 h 4191633"/>
                <a:gd name="connsiteX504" fmla="*/ 4946018 w 8587952"/>
                <a:gd name="connsiteY504" fmla="*/ 206564 h 4191633"/>
                <a:gd name="connsiteX505" fmla="*/ 4956618 w 8587952"/>
                <a:gd name="connsiteY505" fmla="*/ 207057 h 4191633"/>
                <a:gd name="connsiteX506" fmla="*/ 4963766 w 8587952"/>
                <a:gd name="connsiteY506" fmla="*/ 212544 h 4191633"/>
                <a:gd name="connsiteX507" fmla="*/ 4965984 w 8587952"/>
                <a:gd name="connsiteY507" fmla="*/ 225714 h 4191633"/>
                <a:gd name="connsiteX508" fmla="*/ 4965984 w 8587952"/>
                <a:gd name="connsiteY508" fmla="*/ 225714 h 4191633"/>
                <a:gd name="connsiteX509" fmla="*/ 4965984 w 8587952"/>
                <a:gd name="connsiteY509" fmla="*/ 225715 h 4191633"/>
                <a:gd name="connsiteX510" fmla="*/ 4961048 w 8587952"/>
                <a:gd name="connsiteY510" fmla="*/ 240710 h 4191633"/>
                <a:gd name="connsiteX511" fmla="*/ 4961049 w 8587952"/>
                <a:gd name="connsiteY511" fmla="*/ 240710 h 4191633"/>
                <a:gd name="connsiteX512" fmla="*/ 4965985 w 8587952"/>
                <a:gd name="connsiteY512" fmla="*/ 225714 h 4191633"/>
                <a:gd name="connsiteX513" fmla="*/ 4963767 w 8587952"/>
                <a:gd name="connsiteY513" fmla="*/ 212544 h 4191633"/>
                <a:gd name="connsiteX514" fmla="*/ 4956619 w 8587952"/>
                <a:gd name="connsiteY514" fmla="*/ 207057 h 4191633"/>
                <a:gd name="connsiteX515" fmla="*/ 4946019 w 8587952"/>
                <a:gd name="connsiteY515" fmla="*/ 206564 h 4191633"/>
                <a:gd name="connsiteX516" fmla="*/ 4932215 w 8587952"/>
                <a:gd name="connsiteY516" fmla="*/ 206072 h 4191633"/>
                <a:gd name="connsiteX517" fmla="*/ 4916933 w 8587952"/>
                <a:gd name="connsiteY517" fmla="*/ 205629 h 4191633"/>
                <a:gd name="connsiteX518" fmla="*/ 4902266 w 8587952"/>
                <a:gd name="connsiteY518" fmla="*/ 205236 h 4191633"/>
                <a:gd name="connsiteX519" fmla="*/ 4890307 w 8587952"/>
                <a:gd name="connsiteY519" fmla="*/ 204539 h 4191633"/>
                <a:gd name="connsiteX520" fmla="*/ 2204257 w 8587952"/>
                <a:gd name="connsiteY520" fmla="*/ 204539 h 4191633"/>
                <a:gd name="connsiteX521" fmla="*/ 2196852 w 8587952"/>
                <a:gd name="connsiteY521" fmla="*/ 204854 h 4191633"/>
                <a:gd name="connsiteX522" fmla="*/ 2196852 w 8587952"/>
                <a:gd name="connsiteY522" fmla="*/ 204854 h 4191633"/>
                <a:gd name="connsiteX523" fmla="*/ 2204257 w 8587952"/>
                <a:gd name="connsiteY523" fmla="*/ 204539 h 4191633"/>
                <a:gd name="connsiteX524" fmla="*/ 4426763 w 8587952"/>
                <a:gd name="connsiteY524" fmla="*/ 201556 h 4191633"/>
                <a:gd name="connsiteX525" fmla="*/ 4404327 w 8587952"/>
                <a:gd name="connsiteY525" fmla="*/ 244199 h 4191633"/>
                <a:gd name="connsiteX526" fmla="*/ 4377546 w 8587952"/>
                <a:gd name="connsiteY526" fmla="*/ 291790 h 4191633"/>
                <a:gd name="connsiteX527" fmla="*/ 4352713 w 8587952"/>
                <a:gd name="connsiteY527" fmla="*/ 337586 h 4191633"/>
                <a:gd name="connsiteX528" fmla="*/ 4350117 w 8587952"/>
                <a:gd name="connsiteY528" fmla="*/ 344049 h 4191633"/>
                <a:gd name="connsiteX529" fmla="*/ 4347521 w 8587952"/>
                <a:gd name="connsiteY529" fmla="*/ 352626 h 4191633"/>
                <a:gd name="connsiteX530" fmla="*/ 4345048 w 8587952"/>
                <a:gd name="connsiteY530" fmla="*/ 362444 h 4191633"/>
                <a:gd name="connsiteX531" fmla="*/ 4343069 w 8587952"/>
                <a:gd name="connsiteY531" fmla="*/ 372635 h 4191633"/>
                <a:gd name="connsiteX532" fmla="*/ 4343069 w 8587952"/>
                <a:gd name="connsiteY532" fmla="*/ 376116 h 4191633"/>
                <a:gd name="connsiteX533" fmla="*/ 4344428 w 8587952"/>
                <a:gd name="connsiteY533" fmla="*/ 388668 h 4191633"/>
                <a:gd name="connsiteX534" fmla="*/ 4347768 w 8587952"/>
                <a:gd name="connsiteY534" fmla="*/ 399606 h 4191633"/>
                <a:gd name="connsiteX535" fmla="*/ 4351972 w 8587952"/>
                <a:gd name="connsiteY535" fmla="*/ 407313 h 4191633"/>
                <a:gd name="connsiteX536" fmla="*/ 4356176 w 8587952"/>
                <a:gd name="connsiteY536" fmla="*/ 410171 h 4191633"/>
                <a:gd name="connsiteX537" fmla="*/ 4356177 w 8587952"/>
                <a:gd name="connsiteY537" fmla="*/ 410171 h 4191633"/>
                <a:gd name="connsiteX538" fmla="*/ 4351973 w 8587952"/>
                <a:gd name="connsiteY538" fmla="*/ 407313 h 4191633"/>
                <a:gd name="connsiteX539" fmla="*/ 4347769 w 8587952"/>
                <a:gd name="connsiteY539" fmla="*/ 399606 h 4191633"/>
                <a:gd name="connsiteX540" fmla="*/ 4344429 w 8587952"/>
                <a:gd name="connsiteY540" fmla="*/ 388668 h 4191633"/>
                <a:gd name="connsiteX541" fmla="*/ 4343070 w 8587952"/>
                <a:gd name="connsiteY541" fmla="*/ 376116 h 4191633"/>
                <a:gd name="connsiteX542" fmla="*/ 4343070 w 8587952"/>
                <a:gd name="connsiteY542" fmla="*/ 372634 h 4191633"/>
                <a:gd name="connsiteX543" fmla="*/ 4345049 w 8587952"/>
                <a:gd name="connsiteY543" fmla="*/ 362443 h 4191633"/>
                <a:gd name="connsiteX544" fmla="*/ 4347522 w 8587952"/>
                <a:gd name="connsiteY544" fmla="*/ 352625 h 4191633"/>
                <a:gd name="connsiteX545" fmla="*/ 4350118 w 8587952"/>
                <a:gd name="connsiteY545" fmla="*/ 344048 h 4191633"/>
                <a:gd name="connsiteX546" fmla="*/ 4352714 w 8587952"/>
                <a:gd name="connsiteY546" fmla="*/ 337585 h 4191633"/>
                <a:gd name="connsiteX547" fmla="*/ 4377547 w 8587952"/>
                <a:gd name="connsiteY547" fmla="*/ 291789 h 4191633"/>
                <a:gd name="connsiteX548" fmla="*/ 4404328 w 8587952"/>
                <a:gd name="connsiteY548" fmla="*/ 244198 h 4191633"/>
                <a:gd name="connsiteX549" fmla="*/ 4426763 w 8587952"/>
                <a:gd name="connsiteY549" fmla="*/ 201556 h 4191633"/>
                <a:gd name="connsiteX550" fmla="*/ 1953316 w 8587952"/>
                <a:gd name="connsiteY550" fmla="*/ 201556 h 4191633"/>
                <a:gd name="connsiteX551" fmla="*/ 1951060 w 8587952"/>
                <a:gd name="connsiteY551" fmla="*/ 210008 h 4191633"/>
                <a:gd name="connsiteX552" fmla="*/ 1952770 w 8587952"/>
                <a:gd name="connsiteY552" fmla="*/ 203602 h 4191633"/>
                <a:gd name="connsiteX553" fmla="*/ 1953316 w 8587952"/>
                <a:gd name="connsiteY553" fmla="*/ 201556 h 4191633"/>
                <a:gd name="connsiteX554" fmla="*/ 959663 w 8587952"/>
                <a:gd name="connsiteY554" fmla="*/ 201556 h 4191633"/>
                <a:gd name="connsiteX555" fmla="*/ 937227 w 8587952"/>
                <a:gd name="connsiteY555" fmla="*/ 244199 h 4191633"/>
                <a:gd name="connsiteX556" fmla="*/ 910446 w 8587952"/>
                <a:gd name="connsiteY556" fmla="*/ 291790 h 4191633"/>
                <a:gd name="connsiteX557" fmla="*/ 885613 w 8587952"/>
                <a:gd name="connsiteY557" fmla="*/ 337586 h 4191633"/>
                <a:gd name="connsiteX558" fmla="*/ 883017 w 8587952"/>
                <a:gd name="connsiteY558" fmla="*/ 344049 h 4191633"/>
                <a:gd name="connsiteX559" fmla="*/ 880421 w 8587952"/>
                <a:gd name="connsiteY559" fmla="*/ 352626 h 4191633"/>
                <a:gd name="connsiteX560" fmla="*/ 877948 w 8587952"/>
                <a:gd name="connsiteY560" fmla="*/ 362444 h 4191633"/>
                <a:gd name="connsiteX561" fmla="*/ 875969 w 8587952"/>
                <a:gd name="connsiteY561" fmla="*/ 372635 h 4191633"/>
                <a:gd name="connsiteX562" fmla="*/ 875969 w 8587952"/>
                <a:gd name="connsiteY562" fmla="*/ 376116 h 4191633"/>
                <a:gd name="connsiteX563" fmla="*/ 877328 w 8587952"/>
                <a:gd name="connsiteY563" fmla="*/ 388668 h 4191633"/>
                <a:gd name="connsiteX564" fmla="*/ 880668 w 8587952"/>
                <a:gd name="connsiteY564" fmla="*/ 399606 h 4191633"/>
                <a:gd name="connsiteX565" fmla="*/ 884872 w 8587952"/>
                <a:gd name="connsiteY565" fmla="*/ 407313 h 4191633"/>
                <a:gd name="connsiteX566" fmla="*/ 889076 w 8587952"/>
                <a:gd name="connsiteY566" fmla="*/ 410171 h 4191633"/>
                <a:gd name="connsiteX567" fmla="*/ 889077 w 8587952"/>
                <a:gd name="connsiteY567" fmla="*/ 410171 h 4191633"/>
                <a:gd name="connsiteX568" fmla="*/ 884873 w 8587952"/>
                <a:gd name="connsiteY568" fmla="*/ 407313 h 4191633"/>
                <a:gd name="connsiteX569" fmla="*/ 880669 w 8587952"/>
                <a:gd name="connsiteY569" fmla="*/ 399606 h 4191633"/>
                <a:gd name="connsiteX570" fmla="*/ 877329 w 8587952"/>
                <a:gd name="connsiteY570" fmla="*/ 388668 h 4191633"/>
                <a:gd name="connsiteX571" fmla="*/ 875970 w 8587952"/>
                <a:gd name="connsiteY571" fmla="*/ 376116 h 4191633"/>
                <a:gd name="connsiteX572" fmla="*/ 875970 w 8587952"/>
                <a:gd name="connsiteY572" fmla="*/ 372634 h 4191633"/>
                <a:gd name="connsiteX573" fmla="*/ 877949 w 8587952"/>
                <a:gd name="connsiteY573" fmla="*/ 362443 h 4191633"/>
                <a:gd name="connsiteX574" fmla="*/ 880422 w 8587952"/>
                <a:gd name="connsiteY574" fmla="*/ 352625 h 4191633"/>
                <a:gd name="connsiteX575" fmla="*/ 883018 w 8587952"/>
                <a:gd name="connsiteY575" fmla="*/ 344048 h 4191633"/>
                <a:gd name="connsiteX576" fmla="*/ 885614 w 8587952"/>
                <a:gd name="connsiteY576" fmla="*/ 337585 h 4191633"/>
                <a:gd name="connsiteX577" fmla="*/ 910447 w 8587952"/>
                <a:gd name="connsiteY577" fmla="*/ 291789 h 4191633"/>
                <a:gd name="connsiteX578" fmla="*/ 937228 w 8587952"/>
                <a:gd name="connsiteY578" fmla="*/ 244198 h 4191633"/>
                <a:gd name="connsiteX579" fmla="*/ 959664 w 8587952"/>
                <a:gd name="connsiteY579" fmla="*/ 201556 h 4191633"/>
                <a:gd name="connsiteX580" fmla="*/ 959663 w 8587952"/>
                <a:gd name="connsiteY580" fmla="*/ 201556 h 4191633"/>
                <a:gd name="connsiteX581" fmla="*/ 4506244 w 8587952"/>
                <a:gd name="connsiteY581" fmla="*/ 114621 h 4191633"/>
                <a:gd name="connsiteX582" fmla="*/ 4522514 w 8587952"/>
                <a:gd name="connsiteY582" fmla="*/ 116612 h 4191633"/>
                <a:gd name="connsiteX583" fmla="*/ 4535824 w 8587952"/>
                <a:gd name="connsiteY583" fmla="*/ 122708 h 4191633"/>
                <a:gd name="connsiteX584" fmla="*/ 4544822 w 8587952"/>
                <a:gd name="connsiteY584" fmla="*/ 133530 h 4191633"/>
                <a:gd name="connsiteX585" fmla="*/ 4548149 w 8587952"/>
                <a:gd name="connsiteY585" fmla="*/ 149454 h 4191633"/>
                <a:gd name="connsiteX586" fmla="*/ 4545438 w 8587952"/>
                <a:gd name="connsiteY586" fmla="*/ 165877 h 4191633"/>
                <a:gd name="connsiteX587" fmla="*/ 4536810 w 8587952"/>
                <a:gd name="connsiteY587" fmla="*/ 180058 h 4191633"/>
                <a:gd name="connsiteX588" fmla="*/ 4521897 w 8587952"/>
                <a:gd name="connsiteY588" fmla="*/ 190136 h 4191633"/>
                <a:gd name="connsiteX589" fmla="*/ 4500328 w 8587952"/>
                <a:gd name="connsiteY589" fmla="*/ 193993 h 4191633"/>
                <a:gd name="connsiteX590" fmla="*/ 4468284 w 8587952"/>
                <a:gd name="connsiteY590" fmla="*/ 183667 h 4191633"/>
                <a:gd name="connsiteX591" fmla="*/ 4457931 w 8587952"/>
                <a:gd name="connsiteY591" fmla="*/ 156175 h 4191633"/>
                <a:gd name="connsiteX592" fmla="*/ 4460396 w 8587952"/>
                <a:gd name="connsiteY592" fmla="*/ 143236 h 4191633"/>
                <a:gd name="connsiteX593" fmla="*/ 4468408 w 8587952"/>
                <a:gd name="connsiteY593" fmla="*/ 129675 h 4191633"/>
                <a:gd name="connsiteX594" fmla="*/ 4483197 w 8587952"/>
                <a:gd name="connsiteY594" fmla="*/ 118975 h 4191633"/>
                <a:gd name="connsiteX595" fmla="*/ 4506244 w 8587952"/>
                <a:gd name="connsiteY595" fmla="*/ 114621 h 4191633"/>
                <a:gd name="connsiteX596" fmla="*/ 2496470 w 8587952"/>
                <a:gd name="connsiteY596" fmla="*/ 114621 h 4191633"/>
                <a:gd name="connsiteX597" fmla="*/ 2512738 w 8587952"/>
                <a:gd name="connsiteY597" fmla="*/ 116612 h 4191633"/>
                <a:gd name="connsiteX598" fmla="*/ 2526050 w 8587952"/>
                <a:gd name="connsiteY598" fmla="*/ 122708 h 4191633"/>
                <a:gd name="connsiteX599" fmla="*/ 2535046 w 8587952"/>
                <a:gd name="connsiteY599" fmla="*/ 133530 h 4191633"/>
                <a:gd name="connsiteX600" fmla="*/ 2538374 w 8587952"/>
                <a:gd name="connsiteY600" fmla="*/ 149454 h 4191633"/>
                <a:gd name="connsiteX601" fmla="*/ 2535663 w 8587952"/>
                <a:gd name="connsiteY601" fmla="*/ 165877 h 4191633"/>
                <a:gd name="connsiteX602" fmla="*/ 2527036 w 8587952"/>
                <a:gd name="connsiteY602" fmla="*/ 180058 h 4191633"/>
                <a:gd name="connsiteX603" fmla="*/ 2512122 w 8587952"/>
                <a:gd name="connsiteY603" fmla="*/ 190136 h 4191633"/>
                <a:gd name="connsiteX604" fmla="*/ 2490554 w 8587952"/>
                <a:gd name="connsiteY604" fmla="*/ 193993 h 4191633"/>
                <a:gd name="connsiteX605" fmla="*/ 2458509 w 8587952"/>
                <a:gd name="connsiteY605" fmla="*/ 183667 h 4191633"/>
                <a:gd name="connsiteX606" fmla="*/ 2448156 w 8587952"/>
                <a:gd name="connsiteY606" fmla="*/ 156175 h 4191633"/>
                <a:gd name="connsiteX607" fmla="*/ 2450622 w 8587952"/>
                <a:gd name="connsiteY607" fmla="*/ 143236 h 4191633"/>
                <a:gd name="connsiteX608" fmla="*/ 2458632 w 8587952"/>
                <a:gd name="connsiteY608" fmla="*/ 129675 h 4191633"/>
                <a:gd name="connsiteX609" fmla="*/ 2473422 w 8587952"/>
                <a:gd name="connsiteY609" fmla="*/ 118975 h 4191633"/>
                <a:gd name="connsiteX610" fmla="*/ 2496470 w 8587952"/>
                <a:gd name="connsiteY610" fmla="*/ 114621 h 4191633"/>
                <a:gd name="connsiteX611" fmla="*/ 639096 w 8587952"/>
                <a:gd name="connsiteY611" fmla="*/ 114621 h 4191633"/>
                <a:gd name="connsiteX612" fmla="*/ 655365 w 8587952"/>
                <a:gd name="connsiteY612" fmla="*/ 116612 h 4191633"/>
                <a:gd name="connsiteX613" fmla="*/ 668675 w 8587952"/>
                <a:gd name="connsiteY613" fmla="*/ 122708 h 4191633"/>
                <a:gd name="connsiteX614" fmla="*/ 677673 w 8587952"/>
                <a:gd name="connsiteY614" fmla="*/ 133530 h 4191633"/>
                <a:gd name="connsiteX615" fmla="*/ 681000 w 8587952"/>
                <a:gd name="connsiteY615" fmla="*/ 149454 h 4191633"/>
                <a:gd name="connsiteX616" fmla="*/ 678289 w 8587952"/>
                <a:gd name="connsiteY616" fmla="*/ 165877 h 4191633"/>
                <a:gd name="connsiteX617" fmla="*/ 669661 w 8587952"/>
                <a:gd name="connsiteY617" fmla="*/ 180058 h 4191633"/>
                <a:gd name="connsiteX618" fmla="*/ 654748 w 8587952"/>
                <a:gd name="connsiteY618" fmla="*/ 190136 h 4191633"/>
                <a:gd name="connsiteX619" fmla="*/ 633180 w 8587952"/>
                <a:gd name="connsiteY619" fmla="*/ 193993 h 4191633"/>
                <a:gd name="connsiteX620" fmla="*/ 601135 w 8587952"/>
                <a:gd name="connsiteY620" fmla="*/ 183667 h 4191633"/>
                <a:gd name="connsiteX621" fmla="*/ 590783 w 8587952"/>
                <a:gd name="connsiteY621" fmla="*/ 156175 h 4191633"/>
                <a:gd name="connsiteX622" fmla="*/ 593248 w 8587952"/>
                <a:gd name="connsiteY622" fmla="*/ 143236 h 4191633"/>
                <a:gd name="connsiteX623" fmla="*/ 601259 w 8587952"/>
                <a:gd name="connsiteY623" fmla="*/ 129675 h 4191633"/>
                <a:gd name="connsiteX624" fmla="*/ 616049 w 8587952"/>
                <a:gd name="connsiteY624" fmla="*/ 118975 h 4191633"/>
                <a:gd name="connsiteX625" fmla="*/ 639096 w 8587952"/>
                <a:gd name="connsiteY625" fmla="*/ 114621 h 4191633"/>
                <a:gd name="connsiteX626" fmla="*/ 833310 w 8587952"/>
                <a:gd name="connsiteY626" fmla="*/ 0 h 4191633"/>
                <a:gd name="connsiteX627" fmla="*/ 852158 w 8587952"/>
                <a:gd name="connsiteY627" fmla="*/ 4356 h 4191633"/>
                <a:gd name="connsiteX628" fmla="*/ 852159 w 8587952"/>
                <a:gd name="connsiteY628" fmla="*/ 4357 h 4191633"/>
                <a:gd name="connsiteX629" fmla="*/ 863838 w 8587952"/>
                <a:gd name="connsiteY629" fmla="*/ 15862 h 4191633"/>
                <a:gd name="connsiteX630" fmla="*/ 869812 w 8587952"/>
                <a:gd name="connsiteY630" fmla="*/ 32057 h 4191633"/>
                <a:gd name="connsiteX631" fmla="*/ 871538 w 8587952"/>
                <a:gd name="connsiteY631" fmla="*/ 50487 h 4191633"/>
                <a:gd name="connsiteX632" fmla="*/ 866069 w 8587952"/>
                <a:gd name="connsiteY632" fmla="*/ 97608 h 4191633"/>
                <a:gd name="connsiteX633" fmla="*/ 880019 w 8587952"/>
                <a:gd name="connsiteY633" fmla="*/ 70608 h 4191633"/>
                <a:gd name="connsiteX634" fmla="*/ 906658 w 8587952"/>
                <a:gd name="connsiteY634" fmla="*/ 33709 h 4191633"/>
                <a:gd name="connsiteX635" fmla="*/ 935788 w 8587952"/>
                <a:gd name="connsiteY635" fmla="*/ 8990 h 4191633"/>
                <a:gd name="connsiteX636" fmla="*/ 966660 w 8587952"/>
                <a:gd name="connsiteY636" fmla="*/ 0 h 4191633"/>
                <a:gd name="connsiteX637" fmla="*/ 985508 w 8587952"/>
                <a:gd name="connsiteY637" fmla="*/ 4356 h 4191633"/>
                <a:gd name="connsiteX638" fmla="*/ 985509 w 8587952"/>
                <a:gd name="connsiteY638" fmla="*/ 4357 h 4191633"/>
                <a:gd name="connsiteX639" fmla="*/ 997188 w 8587952"/>
                <a:gd name="connsiteY639" fmla="*/ 15862 h 4191633"/>
                <a:gd name="connsiteX640" fmla="*/ 1003162 w 8587952"/>
                <a:gd name="connsiteY640" fmla="*/ 32057 h 4191633"/>
                <a:gd name="connsiteX641" fmla="*/ 1004887 w 8587952"/>
                <a:gd name="connsiteY641" fmla="*/ 50487 h 4191633"/>
                <a:gd name="connsiteX642" fmla="*/ 999378 w 8587952"/>
                <a:gd name="connsiteY642" fmla="*/ 97955 h 4191633"/>
                <a:gd name="connsiteX643" fmla="*/ 984513 w 8587952"/>
                <a:gd name="connsiteY643" fmla="*/ 146536 h 4191633"/>
                <a:gd name="connsiteX644" fmla="*/ 962856 w 8587952"/>
                <a:gd name="connsiteY644" fmla="*/ 195490 h 4191633"/>
                <a:gd name="connsiteX645" fmla="*/ 959665 w 8587952"/>
                <a:gd name="connsiteY645" fmla="*/ 201555 h 4191633"/>
                <a:gd name="connsiteX646" fmla="*/ 1953315 w 8587952"/>
                <a:gd name="connsiteY646" fmla="*/ 201555 h 4191633"/>
                <a:gd name="connsiteX647" fmla="*/ 1958842 w 8587952"/>
                <a:gd name="connsiteY647" fmla="*/ 180851 h 4191633"/>
                <a:gd name="connsiteX648" fmla="*/ 1980442 w 8587952"/>
                <a:gd name="connsiteY648" fmla="*/ 116144 h 4191633"/>
                <a:gd name="connsiteX649" fmla="*/ 2003968 w 8587952"/>
                <a:gd name="connsiteY649" fmla="*/ 70609 h 4191633"/>
                <a:gd name="connsiteX650" fmla="*/ 2030607 w 8587952"/>
                <a:gd name="connsiteY650" fmla="*/ 33710 h 4191633"/>
                <a:gd name="connsiteX651" fmla="*/ 2030608 w 8587952"/>
                <a:gd name="connsiteY651" fmla="*/ 33709 h 4191633"/>
                <a:gd name="connsiteX652" fmla="*/ 2030608 w 8587952"/>
                <a:gd name="connsiteY652" fmla="*/ 33709 h 4191633"/>
                <a:gd name="connsiteX653" fmla="*/ 2059739 w 8587952"/>
                <a:gd name="connsiteY653" fmla="*/ 8990 h 4191633"/>
                <a:gd name="connsiteX654" fmla="*/ 2090611 w 8587952"/>
                <a:gd name="connsiteY654" fmla="*/ 0 h 4191633"/>
                <a:gd name="connsiteX655" fmla="*/ 2109459 w 8587952"/>
                <a:gd name="connsiteY655" fmla="*/ 4356 h 4191633"/>
                <a:gd name="connsiteX656" fmla="*/ 2121138 w 8587952"/>
                <a:gd name="connsiteY656" fmla="*/ 15861 h 4191633"/>
                <a:gd name="connsiteX657" fmla="*/ 2127112 w 8587952"/>
                <a:gd name="connsiteY657" fmla="*/ 32056 h 4191633"/>
                <a:gd name="connsiteX658" fmla="*/ 2128837 w 8587952"/>
                <a:gd name="connsiteY658" fmla="*/ 50486 h 4191633"/>
                <a:gd name="connsiteX659" fmla="*/ 2123328 w 8587952"/>
                <a:gd name="connsiteY659" fmla="*/ 97954 h 4191633"/>
                <a:gd name="connsiteX660" fmla="*/ 2116346 w 8587952"/>
                <a:gd name="connsiteY660" fmla="*/ 120772 h 4191633"/>
                <a:gd name="connsiteX661" fmla="*/ 2122148 w 8587952"/>
                <a:gd name="connsiteY661" fmla="*/ 105031 h 4191633"/>
                <a:gd name="connsiteX662" fmla="*/ 2134205 w 8587952"/>
                <a:gd name="connsiteY662" fmla="*/ 79100 h 4191633"/>
                <a:gd name="connsiteX663" fmla="*/ 2161888 w 8587952"/>
                <a:gd name="connsiteY663" fmla="*/ 40263 h 4191633"/>
                <a:gd name="connsiteX664" fmla="*/ 2161889 w 8587952"/>
                <a:gd name="connsiteY664" fmla="*/ 40263 h 4191633"/>
                <a:gd name="connsiteX665" fmla="*/ 2161889 w 8587952"/>
                <a:gd name="connsiteY665" fmla="*/ 40262 h 4191633"/>
                <a:gd name="connsiteX666" fmla="*/ 2193384 w 8587952"/>
                <a:gd name="connsiteY666" fmla="*/ 25636 h 4191633"/>
                <a:gd name="connsiteX667" fmla="*/ 2212747 w 8587952"/>
                <a:gd name="connsiteY667" fmla="*/ 31546 h 4191633"/>
                <a:gd name="connsiteX668" fmla="*/ 2227670 w 8587952"/>
                <a:gd name="connsiteY668" fmla="*/ 47307 h 4191633"/>
                <a:gd name="connsiteX669" fmla="*/ 2237166 w 8587952"/>
                <a:gd name="connsiteY669" fmla="*/ 70333 h 4191633"/>
                <a:gd name="connsiteX670" fmla="*/ 2240496 w 8587952"/>
                <a:gd name="connsiteY670" fmla="*/ 97790 h 4191633"/>
                <a:gd name="connsiteX671" fmla="*/ 2237043 w 8587952"/>
                <a:gd name="connsiteY671" fmla="*/ 122748 h 4191633"/>
                <a:gd name="connsiteX672" fmla="*/ 2227672 w 8587952"/>
                <a:gd name="connsiteY672" fmla="*/ 149514 h 4191633"/>
                <a:gd name="connsiteX673" fmla="*/ 2213741 w 8587952"/>
                <a:gd name="connsiteY673" fmla="*/ 177124 h 4191633"/>
                <a:gd name="connsiteX674" fmla="*/ 2198861 w 8587952"/>
                <a:gd name="connsiteY674" fmla="*/ 201555 h 4191633"/>
                <a:gd name="connsiteX675" fmla="*/ 4296465 w 8587952"/>
                <a:gd name="connsiteY675" fmla="*/ 201555 h 4191633"/>
                <a:gd name="connsiteX676" fmla="*/ 4301992 w 8587952"/>
                <a:gd name="connsiteY676" fmla="*/ 180850 h 4191633"/>
                <a:gd name="connsiteX677" fmla="*/ 4323592 w 8587952"/>
                <a:gd name="connsiteY677" fmla="*/ 116143 h 4191633"/>
                <a:gd name="connsiteX678" fmla="*/ 4347118 w 8587952"/>
                <a:gd name="connsiteY678" fmla="*/ 70608 h 4191633"/>
                <a:gd name="connsiteX679" fmla="*/ 4373758 w 8587952"/>
                <a:gd name="connsiteY679" fmla="*/ 33709 h 4191633"/>
                <a:gd name="connsiteX680" fmla="*/ 4402888 w 8587952"/>
                <a:gd name="connsiteY680" fmla="*/ 8990 h 4191633"/>
                <a:gd name="connsiteX681" fmla="*/ 4433760 w 8587952"/>
                <a:gd name="connsiteY681" fmla="*/ 0 h 4191633"/>
                <a:gd name="connsiteX682" fmla="*/ 4452608 w 8587952"/>
                <a:gd name="connsiteY682" fmla="*/ 4356 h 4191633"/>
                <a:gd name="connsiteX683" fmla="*/ 4464287 w 8587952"/>
                <a:gd name="connsiteY683" fmla="*/ 15861 h 4191633"/>
                <a:gd name="connsiteX684" fmla="*/ 4464288 w 8587952"/>
                <a:gd name="connsiteY684" fmla="*/ 15862 h 4191633"/>
                <a:gd name="connsiteX685" fmla="*/ 4470262 w 8587952"/>
                <a:gd name="connsiteY685" fmla="*/ 32057 h 4191633"/>
                <a:gd name="connsiteX686" fmla="*/ 4471987 w 8587952"/>
                <a:gd name="connsiteY686" fmla="*/ 50487 h 4191633"/>
                <a:gd name="connsiteX687" fmla="*/ 4466478 w 8587952"/>
                <a:gd name="connsiteY687" fmla="*/ 97955 h 4191633"/>
                <a:gd name="connsiteX688" fmla="*/ 4451613 w 8587952"/>
                <a:gd name="connsiteY688" fmla="*/ 146536 h 4191633"/>
                <a:gd name="connsiteX689" fmla="*/ 4429956 w 8587952"/>
                <a:gd name="connsiteY689" fmla="*/ 195490 h 4191633"/>
                <a:gd name="connsiteX690" fmla="*/ 4426765 w 8587952"/>
                <a:gd name="connsiteY690" fmla="*/ 201555 h 4191633"/>
                <a:gd name="connsiteX691" fmla="*/ 4715171 w 8587952"/>
                <a:gd name="connsiteY691" fmla="*/ 201555 h 4191633"/>
                <a:gd name="connsiteX692" fmla="*/ 4722658 w 8587952"/>
                <a:gd name="connsiteY692" fmla="*/ 199701 h 4191633"/>
                <a:gd name="connsiteX693" fmla="*/ 4739260 w 8587952"/>
                <a:gd name="connsiteY693" fmla="*/ 198553 h 4191633"/>
                <a:gd name="connsiteX694" fmla="*/ 4756605 w 8587952"/>
                <a:gd name="connsiteY694" fmla="*/ 198677 h 4191633"/>
                <a:gd name="connsiteX695" fmla="*/ 4771472 w 8587952"/>
                <a:gd name="connsiteY695" fmla="*/ 199046 h 4191633"/>
                <a:gd name="connsiteX696" fmla="*/ 4780515 w 8587952"/>
                <a:gd name="connsiteY696" fmla="*/ 198680 h 4191633"/>
                <a:gd name="connsiteX697" fmla="*/ 4797371 w 8587952"/>
                <a:gd name="connsiteY697" fmla="*/ 134403 h 4191633"/>
                <a:gd name="connsiteX698" fmla="*/ 4820254 w 8587952"/>
                <a:gd name="connsiteY698" fmla="*/ 79099 h 4191633"/>
                <a:gd name="connsiteX699" fmla="*/ 4847938 w 8587952"/>
                <a:gd name="connsiteY699" fmla="*/ 40262 h 4191633"/>
                <a:gd name="connsiteX700" fmla="*/ 4879433 w 8587952"/>
                <a:gd name="connsiteY700" fmla="*/ 25636 h 4191633"/>
                <a:gd name="connsiteX701" fmla="*/ 4898796 w 8587952"/>
                <a:gd name="connsiteY701" fmla="*/ 31546 h 4191633"/>
                <a:gd name="connsiteX702" fmla="*/ 4913720 w 8587952"/>
                <a:gd name="connsiteY702" fmla="*/ 47307 h 4191633"/>
                <a:gd name="connsiteX703" fmla="*/ 4923216 w 8587952"/>
                <a:gd name="connsiteY703" fmla="*/ 70333 h 4191633"/>
                <a:gd name="connsiteX704" fmla="*/ 4926545 w 8587952"/>
                <a:gd name="connsiteY704" fmla="*/ 97790 h 4191633"/>
                <a:gd name="connsiteX705" fmla="*/ 4926545 w 8587952"/>
                <a:gd name="connsiteY705" fmla="*/ 97790 h 4191633"/>
                <a:gd name="connsiteX706" fmla="*/ 4926545 w 8587952"/>
                <a:gd name="connsiteY706" fmla="*/ 97791 h 4191633"/>
                <a:gd name="connsiteX707" fmla="*/ 4923092 w 8587952"/>
                <a:gd name="connsiteY707" fmla="*/ 122749 h 4191633"/>
                <a:gd name="connsiteX708" fmla="*/ 4913721 w 8587952"/>
                <a:gd name="connsiteY708" fmla="*/ 149515 h 4191633"/>
                <a:gd name="connsiteX709" fmla="*/ 4899790 w 8587952"/>
                <a:gd name="connsiteY709" fmla="*/ 177125 h 4191633"/>
                <a:gd name="connsiteX710" fmla="*/ 4884909 w 8587952"/>
                <a:gd name="connsiteY710" fmla="*/ 201556 h 4191633"/>
                <a:gd name="connsiteX711" fmla="*/ 4882901 w 8587952"/>
                <a:gd name="connsiteY711" fmla="*/ 204854 h 4191633"/>
                <a:gd name="connsiteX712" fmla="*/ 4884910 w 8587952"/>
                <a:gd name="connsiteY712" fmla="*/ 201555 h 4191633"/>
                <a:gd name="connsiteX713" fmla="*/ 5083153 w 8587952"/>
                <a:gd name="connsiteY713" fmla="*/ 201555 h 4191633"/>
                <a:gd name="connsiteX714" fmla="*/ 8587952 w 8587952"/>
                <a:gd name="connsiteY714" fmla="*/ 4191633 h 4191633"/>
                <a:gd name="connsiteX715" fmla="*/ 2701501 w 8587952"/>
                <a:gd name="connsiteY715" fmla="*/ 4191633 h 4191633"/>
                <a:gd name="connsiteX716" fmla="*/ 15451 w 8587952"/>
                <a:gd name="connsiteY716" fmla="*/ 1524633 h 4191633"/>
                <a:gd name="connsiteX717" fmla="*/ 7880 w 8587952"/>
                <a:gd name="connsiteY717" fmla="*/ 900489 h 4191633"/>
                <a:gd name="connsiteX718" fmla="*/ 0 w 8587952"/>
                <a:gd name="connsiteY718" fmla="*/ 201555 h 4191633"/>
                <a:gd name="connsiteX719" fmla="*/ 47244 w 8587952"/>
                <a:gd name="connsiteY719" fmla="*/ 201555 h 4191633"/>
                <a:gd name="connsiteX720" fmla="*/ 58316 w 8587952"/>
                <a:gd name="connsiteY720" fmla="*/ 157265 h 4191633"/>
                <a:gd name="connsiteX721" fmla="*/ 76804 w 8587952"/>
                <a:gd name="connsiteY721" fmla="*/ 104515 h 4191633"/>
                <a:gd name="connsiteX722" fmla="*/ 89128 w 8587952"/>
                <a:gd name="connsiteY722" fmla="*/ 82207 h 4191633"/>
                <a:gd name="connsiteX723" fmla="*/ 101700 w 8587952"/>
                <a:gd name="connsiteY723" fmla="*/ 70375 h 4191633"/>
                <a:gd name="connsiteX724" fmla="*/ 114641 w 8587952"/>
                <a:gd name="connsiteY724" fmla="*/ 65815 h 4191633"/>
                <a:gd name="connsiteX725" fmla="*/ 127828 w 8587952"/>
                <a:gd name="connsiteY725" fmla="*/ 65075 h 4191633"/>
                <a:gd name="connsiteX726" fmla="*/ 137688 w 8587952"/>
                <a:gd name="connsiteY726" fmla="*/ 65826 h 4191633"/>
                <a:gd name="connsiteX727" fmla="*/ 145206 w 8587952"/>
                <a:gd name="connsiteY727" fmla="*/ 68958 h 4191633"/>
                <a:gd name="connsiteX728" fmla="*/ 149890 w 8587952"/>
                <a:gd name="connsiteY728" fmla="*/ 75723 h 4191633"/>
                <a:gd name="connsiteX729" fmla="*/ 151492 w 8587952"/>
                <a:gd name="connsiteY729" fmla="*/ 87622 h 4191633"/>
                <a:gd name="connsiteX730" fmla="*/ 147425 w 8587952"/>
                <a:gd name="connsiteY730" fmla="*/ 112798 h 4191633"/>
                <a:gd name="connsiteX731" fmla="*/ 137195 w 8587952"/>
                <a:gd name="connsiteY731" fmla="*/ 151253 h 4191633"/>
                <a:gd name="connsiteX732" fmla="*/ 123885 w 8587952"/>
                <a:gd name="connsiteY732" fmla="*/ 198602 h 4191633"/>
                <a:gd name="connsiteX733" fmla="*/ 123127 w 8587952"/>
                <a:gd name="connsiteY733" fmla="*/ 201556 h 4191633"/>
                <a:gd name="connsiteX734" fmla="*/ 254415 w 8587952"/>
                <a:gd name="connsiteY734" fmla="*/ 201556 h 4191633"/>
                <a:gd name="connsiteX735" fmla="*/ 254371 w 8587952"/>
                <a:gd name="connsiteY735" fmla="*/ 201764 h 4191633"/>
                <a:gd name="connsiteX736" fmla="*/ 252696 w 8587952"/>
                <a:gd name="connsiteY736" fmla="*/ 209637 h 4191633"/>
                <a:gd name="connsiteX737" fmla="*/ 252701 w 8587952"/>
                <a:gd name="connsiteY737" fmla="*/ 209617 h 4191633"/>
                <a:gd name="connsiteX738" fmla="*/ 254371 w 8587952"/>
                <a:gd name="connsiteY738" fmla="*/ 201764 h 4191633"/>
                <a:gd name="connsiteX739" fmla="*/ 254415 w 8587952"/>
                <a:gd name="connsiteY739" fmla="*/ 201556 h 4191633"/>
                <a:gd name="connsiteX740" fmla="*/ 254415 w 8587952"/>
                <a:gd name="connsiteY740" fmla="*/ 201556 h 4191633"/>
                <a:gd name="connsiteX741" fmla="*/ 269899 w 8587952"/>
                <a:gd name="connsiteY741" fmla="*/ 128733 h 4191633"/>
                <a:gd name="connsiteX742" fmla="*/ 276980 w 8587952"/>
                <a:gd name="connsiteY742" fmla="*/ 105670 h 4191633"/>
                <a:gd name="connsiteX743" fmla="*/ 286794 w 8587952"/>
                <a:gd name="connsiteY743" fmla="*/ 90881 h 4191633"/>
                <a:gd name="connsiteX744" fmla="*/ 300083 w 8587952"/>
                <a:gd name="connsiteY744" fmla="*/ 83108 h 4191633"/>
                <a:gd name="connsiteX745" fmla="*/ 317596 w 8587952"/>
                <a:gd name="connsiteY745" fmla="*/ 80851 h 4191633"/>
                <a:gd name="connsiteX746" fmla="*/ 317597 w 8587952"/>
                <a:gd name="connsiteY746" fmla="*/ 80851 h 4191633"/>
                <a:gd name="connsiteX747" fmla="*/ 333038 w 8587952"/>
                <a:gd name="connsiteY747" fmla="*/ 82577 h 4191633"/>
                <a:gd name="connsiteX748" fmla="*/ 342651 w 8587952"/>
                <a:gd name="connsiteY748" fmla="*/ 87260 h 4191633"/>
                <a:gd name="connsiteX749" fmla="*/ 347704 w 8587952"/>
                <a:gd name="connsiteY749" fmla="*/ 94409 h 4191633"/>
                <a:gd name="connsiteX750" fmla="*/ 349183 w 8587952"/>
                <a:gd name="connsiteY750" fmla="*/ 103775 h 4191633"/>
                <a:gd name="connsiteX751" fmla="*/ 347211 w 8587952"/>
                <a:gd name="connsiteY751" fmla="*/ 118195 h 4191633"/>
                <a:gd name="connsiteX752" fmla="*/ 342158 w 8587952"/>
                <a:gd name="connsiteY752" fmla="*/ 150733 h 4191633"/>
                <a:gd name="connsiteX753" fmla="*/ 335503 w 8587952"/>
                <a:gd name="connsiteY753" fmla="*/ 195719 h 4191633"/>
                <a:gd name="connsiteX754" fmla="*/ 334751 w 8587952"/>
                <a:gd name="connsiteY754" fmla="*/ 201555 h 4191633"/>
                <a:gd name="connsiteX755" fmla="*/ 334750 w 8587952"/>
                <a:gd name="connsiteY755" fmla="*/ 201555 h 4191633"/>
                <a:gd name="connsiteX756" fmla="*/ 334750 w 8587952"/>
                <a:gd name="connsiteY756" fmla="*/ 201556 h 4191633"/>
                <a:gd name="connsiteX757" fmla="*/ 328846 w 8587952"/>
                <a:gd name="connsiteY757" fmla="*/ 247361 h 4191633"/>
                <a:gd name="connsiteX758" fmla="*/ 323793 w 8587952"/>
                <a:gd name="connsiteY758" fmla="*/ 299741 h 4191633"/>
                <a:gd name="connsiteX759" fmla="*/ 321821 w 8587952"/>
                <a:gd name="connsiteY759" fmla="*/ 347314 h 4191633"/>
                <a:gd name="connsiteX760" fmla="*/ 323416 w 8587952"/>
                <a:gd name="connsiteY760" fmla="*/ 387370 h 4191633"/>
                <a:gd name="connsiteX761" fmla="*/ 328816 w 8587952"/>
                <a:gd name="connsiteY761" fmla="*/ 417812 h 4191633"/>
                <a:gd name="connsiteX762" fmla="*/ 338756 w 8587952"/>
                <a:gd name="connsiteY762" fmla="*/ 437039 h 4191633"/>
                <a:gd name="connsiteX763" fmla="*/ 338757 w 8587952"/>
                <a:gd name="connsiteY763" fmla="*/ 437039 h 4191633"/>
                <a:gd name="connsiteX764" fmla="*/ 328817 w 8587952"/>
                <a:gd name="connsiteY764" fmla="*/ 417813 h 4191633"/>
                <a:gd name="connsiteX765" fmla="*/ 323417 w 8587952"/>
                <a:gd name="connsiteY765" fmla="*/ 387371 h 4191633"/>
                <a:gd name="connsiteX766" fmla="*/ 321822 w 8587952"/>
                <a:gd name="connsiteY766" fmla="*/ 347315 h 4191633"/>
                <a:gd name="connsiteX767" fmla="*/ 323794 w 8587952"/>
                <a:gd name="connsiteY767" fmla="*/ 299741 h 4191633"/>
                <a:gd name="connsiteX768" fmla="*/ 328847 w 8587952"/>
                <a:gd name="connsiteY768" fmla="*/ 247361 h 4191633"/>
                <a:gd name="connsiteX769" fmla="*/ 334751 w 8587952"/>
                <a:gd name="connsiteY769" fmla="*/ 201556 h 4191633"/>
                <a:gd name="connsiteX770" fmla="*/ 454394 w 8587952"/>
                <a:gd name="connsiteY770" fmla="*/ 201556 h 4191633"/>
                <a:gd name="connsiteX771" fmla="*/ 455921 w 8587952"/>
                <a:gd name="connsiteY771" fmla="*/ 188921 h 4191633"/>
                <a:gd name="connsiteX772" fmla="*/ 463799 w 8587952"/>
                <a:gd name="connsiteY772" fmla="*/ 123747 h 4191633"/>
                <a:gd name="connsiteX773" fmla="*/ 467139 w 8587952"/>
                <a:gd name="connsiteY773" fmla="*/ 96119 h 4191633"/>
                <a:gd name="connsiteX774" fmla="*/ 472098 w 8587952"/>
                <a:gd name="connsiteY774" fmla="*/ 78600 h 4191633"/>
                <a:gd name="connsiteX775" fmla="*/ 482681 w 8587952"/>
                <a:gd name="connsiteY775" fmla="*/ 68345 h 4191633"/>
                <a:gd name="connsiteX776" fmla="*/ 497286 w 8587952"/>
                <a:gd name="connsiteY776" fmla="*/ 63539 h 4191633"/>
                <a:gd name="connsiteX777" fmla="*/ 514035 w 8587952"/>
                <a:gd name="connsiteY777" fmla="*/ 62364 h 4191633"/>
                <a:gd name="connsiteX778" fmla="*/ 526228 w 8587952"/>
                <a:gd name="connsiteY778" fmla="*/ 63606 h 4191633"/>
                <a:gd name="connsiteX779" fmla="*/ 535742 w 8587952"/>
                <a:gd name="connsiteY779" fmla="*/ 67897 h 4191633"/>
                <a:gd name="connsiteX780" fmla="*/ 541906 w 8587952"/>
                <a:gd name="connsiteY780" fmla="*/ 76027 h 4191633"/>
                <a:gd name="connsiteX781" fmla="*/ 544050 w 8587952"/>
                <a:gd name="connsiteY781" fmla="*/ 89016 h 4191633"/>
                <a:gd name="connsiteX782" fmla="*/ 544050 w 8587952"/>
                <a:gd name="connsiteY782" fmla="*/ 89017 h 4191633"/>
                <a:gd name="connsiteX783" fmla="*/ 544050 w 8587952"/>
                <a:gd name="connsiteY783" fmla="*/ 89017 h 4191633"/>
                <a:gd name="connsiteX784" fmla="*/ 539874 w 8587952"/>
                <a:gd name="connsiteY784" fmla="*/ 137215 h 4191633"/>
                <a:gd name="connsiteX785" fmla="*/ 529292 w 8587952"/>
                <a:gd name="connsiteY785" fmla="*/ 190006 h 4191633"/>
                <a:gd name="connsiteX786" fmla="*/ 527529 w 8587952"/>
                <a:gd name="connsiteY786" fmla="*/ 201556 h 4191633"/>
                <a:gd name="connsiteX787" fmla="*/ 521347 w 8587952"/>
                <a:gd name="connsiteY787" fmla="*/ 242044 h 4191633"/>
                <a:gd name="connsiteX788" fmla="*/ 511050 w 8587952"/>
                <a:gd name="connsiteY788" fmla="*/ 291310 h 4191633"/>
                <a:gd name="connsiteX789" fmla="*/ 499120 w 8587952"/>
                <a:gd name="connsiteY789" fmla="*/ 330209 h 4191633"/>
                <a:gd name="connsiteX790" fmla="*/ 495948 w 8587952"/>
                <a:gd name="connsiteY790" fmla="*/ 350218 h 4191633"/>
                <a:gd name="connsiteX791" fmla="*/ 498659 w 8587952"/>
                <a:gd name="connsiteY791" fmla="*/ 370340 h 4191633"/>
                <a:gd name="connsiteX792" fmla="*/ 505931 w 8587952"/>
                <a:gd name="connsiteY792" fmla="*/ 384107 h 4191633"/>
                <a:gd name="connsiteX793" fmla="*/ 516777 w 8587952"/>
                <a:gd name="connsiteY793" fmla="*/ 391974 h 4191633"/>
                <a:gd name="connsiteX794" fmla="*/ 530211 w 8587952"/>
                <a:gd name="connsiteY794" fmla="*/ 394395 h 4191633"/>
                <a:gd name="connsiteX795" fmla="*/ 530212 w 8587952"/>
                <a:gd name="connsiteY795" fmla="*/ 394395 h 4191633"/>
                <a:gd name="connsiteX796" fmla="*/ 516778 w 8587952"/>
                <a:gd name="connsiteY796" fmla="*/ 391974 h 4191633"/>
                <a:gd name="connsiteX797" fmla="*/ 505932 w 8587952"/>
                <a:gd name="connsiteY797" fmla="*/ 384107 h 4191633"/>
                <a:gd name="connsiteX798" fmla="*/ 498660 w 8587952"/>
                <a:gd name="connsiteY798" fmla="*/ 370340 h 4191633"/>
                <a:gd name="connsiteX799" fmla="*/ 495949 w 8587952"/>
                <a:gd name="connsiteY799" fmla="*/ 350218 h 4191633"/>
                <a:gd name="connsiteX800" fmla="*/ 499121 w 8587952"/>
                <a:gd name="connsiteY800" fmla="*/ 330208 h 4191633"/>
                <a:gd name="connsiteX801" fmla="*/ 511051 w 8587952"/>
                <a:gd name="connsiteY801" fmla="*/ 291309 h 4191633"/>
                <a:gd name="connsiteX802" fmla="*/ 521348 w 8587952"/>
                <a:gd name="connsiteY802" fmla="*/ 242043 h 4191633"/>
                <a:gd name="connsiteX803" fmla="*/ 527530 w 8587952"/>
                <a:gd name="connsiteY803" fmla="*/ 201555 h 4191633"/>
                <a:gd name="connsiteX804" fmla="*/ 696015 w 8587952"/>
                <a:gd name="connsiteY804" fmla="*/ 201555 h 4191633"/>
                <a:gd name="connsiteX805" fmla="*/ 701542 w 8587952"/>
                <a:gd name="connsiteY805" fmla="*/ 180850 h 4191633"/>
                <a:gd name="connsiteX806" fmla="*/ 723142 w 8587952"/>
                <a:gd name="connsiteY806" fmla="*/ 116143 h 4191633"/>
                <a:gd name="connsiteX807" fmla="*/ 746669 w 8587952"/>
                <a:gd name="connsiteY807" fmla="*/ 70608 h 4191633"/>
                <a:gd name="connsiteX808" fmla="*/ 773308 w 8587952"/>
                <a:gd name="connsiteY808" fmla="*/ 33709 h 4191633"/>
                <a:gd name="connsiteX809" fmla="*/ 802439 w 8587952"/>
                <a:gd name="connsiteY809" fmla="*/ 8990 h 4191633"/>
                <a:gd name="connsiteX810" fmla="*/ 833310 w 8587952"/>
                <a:gd name="connsiteY810" fmla="*/ 0 h 4191633"/>
                <a:gd name="connsiteX0" fmla="*/ 3372435 w 8587952"/>
                <a:gd name="connsiteY0" fmla="*/ 455927 h 4191633"/>
                <a:gd name="connsiteX1" fmla="*/ 3372435 w 8587952"/>
                <a:gd name="connsiteY1" fmla="*/ 460383 h 4191633"/>
                <a:gd name="connsiteX2" fmla="*/ 3364692 w 8587952"/>
                <a:gd name="connsiteY2" fmla="*/ 542185 h 4191633"/>
                <a:gd name="connsiteX3" fmla="*/ 3343998 w 8587952"/>
                <a:gd name="connsiteY3" fmla="*/ 604928 h 4191633"/>
                <a:gd name="connsiteX4" fmla="*/ 3314290 w 8587952"/>
                <a:gd name="connsiteY4" fmla="*/ 645024 h 4191633"/>
                <a:gd name="connsiteX5" fmla="*/ 3279507 w 8587952"/>
                <a:gd name="connsiteY5" fmla="*/ 659132 h 4191633"/>
                <a:gd name="connsiteX6" fmla="*/ 3279507 w 8587952"/>
                <a:gd name="connsiteY6" fmla="*/ 659132 h 4191633"/>
                <a:gd name="connsiteX7" fmla="*/ 3314291 w 8587952"/>
                <a:gd name="connsiteY7" fmla="*/ 645024 h 4191633"/>
                <a:gd name="connsiteX8" fmla="*/ 3343999 w 8587952"/>
                <a:gd name="connsiteY8" fmla="*/ 604928 h 4191633"/>
                <a:gd name="connsiteX9" fmla="*/ 3364693 w 8587952"/>
                <a:gd name="connsiteY9" fmla="*/ 542185 h 4191633"/>
                <a:gd name="connsiteX10" fmla="*/ 3372436 w 8587952"/>
                <a:gd name="connsiteY10" fmla="*/ 460383 h 4191633"/>
                <a:gd name="connsiteX11" fmla="*/ 3372436 w 8587952"/>
                <a:gd name="connsiteY11" fmla="*/ 455927 h 4191633"/>
                <a:gd name="connsiteX12" fmla="*/ 3372435 w 8587952"/>
                <a:gd name="connsiteY12" fmla="*/ 455927 h 4191633"/>
                <a:gd name="connsiteX13" fmla="*/ 3511681 w 8587952"/>
                <a:gd name="connsiteY13" fmla="*/ 438792 h 4191633"/>
                <a:gd name="connsiteX14" fmla="*/ 3493222 w 8587952"/>
                <a:gd name="connsiteY14" fmla="*/ 451455 h 4191633"/>
                <a:gd name="connsiteX15" fmla="*/ 3465245 w 8587952"/>
                <a:gd name="connsiteY15" fmla="*/ 463021 h 4191633"/>
                <a:gd name="connsiteX16" fmla="*/ 3436282 w 8587952"/>
                <a:gd name="connsiteY16" fmla="*/ 467358 h 4191633"/>
                <a:gd name="connsiteX17" fmla="*/ 3436282 w 8587952"/>
                <a:gd name="connsiteY17" fmla="*/ 467358 h 4191633"/>
                <a:gd name="connsiteX18" fmla="*/ 3465246 w 8587952"/>
                <a:gd name="connsiteY18" fmla="*/ 463021 h 4191633"/>
                <a:gd name="connsiteX19" fmla="*/ 3493223 w 8587952"/>
                <a:gd name="connsiteY19" fmla="*/ 451455 h 4191633"/>
                <a:gd name="connsiteX20" fmla="*/ 3511682 w 8587952"/>
                <a:gd name="connsiteY20" fmla="*/ 438792 h 4191633"/>
                <a:gd name="connsiteX21" fmla="*/ 3511681 w 8587952"/>
                <a:gd name="connsiteY21" fmla="*/ 438792 h 4191633"/>
                <a:gd name="connsiteX22" fmla="*/ 3036918 w 8587952"/>
                <a:gd name="connsiteY22" fmla="*/ 428088 h 4191633"/>
                <a:gd name="connsiteX23" fmla="*/ 3022255 w 8587952"/>
                <a:gd name="connsiteY23" fmla="*/ 441992 h 4191633"/>
                <a:gd name="connsiteX24" fmla="*/ 3003248 w 8587952"/>
                <a:gd name="connsiteY24" fmla="*/ 454800 h 4191633"/>
                <a:gd name="connsiteX25" fmla="*/ 2981754 w 8587952"/>
                <a:gd name="connsiteY25" fmla="*/ 464192 h 4191633"/>
                <a:gd name="connsiteX26" fmla="*/ 2959391 w 8587952"/>
                <a:gd name="connsiteY26" fmla="*/ 467851 h 4191633"/>
                <a:gd name="connsiteX27" fmla="*/ 2959391 w 8587952"/>
                <a:gd name="connsiteY27" fmla="*/ 467851 h 4191633"/>
                <a:gd name="connsiteX28" fmla="*/ 2981755 w 8587952"/>
                <a:gd name="connsiteY28" fmla="*/ 464192 h 4191633"/>
                <a:gd name="connsiteX29" fmla="*/ 3003249 w 8587952"/>
                <a:gd name="connsiteY29" fmla="*/ 454800 h 4191633"/>
                <a:gd name="connsiteX30" fmla="*/ 3022256 w 8587952"/>
                <a:gd name="connsiteY30" fmla="*/ 441992 h 4191633"/>
                <a:gd name="connsiteX31" fmla="*/ 3036919 w 8587952"/>
                <a:gd name="connsiteY31" fmla="*/ 428089 h 4191633"/>
                <a:gd name="connsiteX32" fmla="*/ 3036918 w 8587952"/>
                <a:gd name="connsiteY32" fmla="*/ 428088 h 4191633"/>
                <a:gd name="connsiteX33" fmla="*/ 469669 w 8587952"/>
                <a:gd name="connsiteY33" fmla="*/ 399900 h 4191633"/>
                <a:gd name="connsiteX34" fmla="*/ 443271 w 8587952"/>
                <a:gd name="connsiteY34" fmla="*/ 437679 h 4191633"/>
                <a:gd name="connsiteX35" fmla="*/ 443272 w 8587952"/>
                <a:gd name="connsiteY35" fmla="*/ 437678 h 4191633"/>
                <a:gd name="connsiteX36" fmla="*/ 469669 w 8587952"/>
                <a:gd name="connsiteY36" fmla="*/ 399900 h 4191633"/>
                <a:gd name="connsiteX37" fmla="*/ 1755139 w 8587952"/>
                <a:gd name="connsiteY37" fmla="*/ 388980 h 4191633"/>
                <a:gd name="connsiteX38" fmla="*/ 1755139 w 8587952"/>
                <a:gd name="connsiteY38" fmla="*/ 388981 h 4191633"/>
                <a:gd name="connsiteX39" fmla="*/ 1756006 w 8587952"/>
                <a:gd name="connsiteY39" fmla="*/ 397755 h 4191633"/>
                <a:gd name="connsiteX40" fmla="*/ 1755139 w 8587952"/>
                <a:gd name="connsiteY40" fmla="*/ 388980 h 4191633"/>
                <a:gd name="connsiteX41" fmla="*/ 1939489 w 8587952"/>
                <a:gd name="connsiteY41" fmla="*/ 383432 h 4191633"/>
                <a:gd name="connsiteX42" fmla="*/ 1926320 w 8587952"/>
                <a:gd name="connsiteY42" fmla="*/ 392714 h 4191633"/>
                <a:gd name="connsiteX43" fmla="*/ 1939489 w 8587952"/>
                <a:gd name="connsiteY43" fmla="*/ 383432 h 4191633"/>
                <a:gd name="connsiteX44" fmla="*/ 1867446 w 8587952"/>
                <a:gd name="connsiteY44" fmla="*/ 381208 h 4191633"/>
                <a:gd name="connsiteX45" fmla="*/ 1867446 w 8587952"/>
                <a:gd name="connsiteY45" fmla="*/ 381208 h 4191633"/>
                <a:gd name="connsiteX46" fmla="*/ 1867659 w 8587952"/>
                <a:gd name="connsiteY46" fmla="*/ 393952 h 4191633"/>
                <a:gd name="connsiteX47" fmla="*/ 1867446 w 8587952"/>
                <a:gd name="connsiteY47" fmla="*/ 381208 h 4191633"/>
                <a:gd name="connsiteX48" fmla="*/ 974892 w 8587952"/>
                <a:gd name="connsiteY48" fmla="*/ 362196 h 4191633"/>
                <a:gd name="connsiteX49" fmla="*/ 974891 w 8587952"/>
                <a:gd name="connsiteY49" fmla="*/ 362196 h 4191633"/>
                <a:gd name="connsiteX50" fmla="*/ 996656 w 8587952"/>
                <a:gd name="connsiteY50" fmla="*/ 414153 h 4191633"/>
                <a:gd name="connsiteX51" fmla="*/ 996656 w 8587952"/>
                <a:gd name="connsiteY51" fmla="*/ 414153 h 4191633"/>
                <a:gd name="connsiteX52" fmla="*/ 996656 w 8587952"/>
                <a:gd name="connsiteY52" fmla="*/ 414154 h 4191633"/>
                <a:gd name="connsiteX53" fmla="*/ 996657 w 8587952"/>
                <a:gd name="connsiteY53" fmla="*/ 414153 h 4191633"/>
                <a:gd name="connsiteX54" fmla="*/ 974892 w 8587952"/>
                <a:gd name="connsiteY54" fmla="*/ 362196 h 4191633"/>
                <a:gd name="connsiteX55" fmla="*/ 3160263 w 8587952"/>
                <a:gd name="connsiteY55" fmla="*/ 352024 h 4191633"/>
                <a:gd name="connsiteX56" fmla="*/ 3160262 w 8587952"/>
                <a:gd name="connsiteY56" fmla="*/ 352025 h 4191633"/>
                <a:gd name="connsiteX57" fmla="*/ 3172094 w 8587952"/>
                <a:gd name="connsiteY57" fmla="*/ 406273 h 4191633"/>
                <a:gd name="connsiteX58" fmla="*/ 3156934 w 8587952"/>
                <a:gd name="connsiteY58" fmla="*/ 424968 h 4191633"/>
                <a:gd name="connsiteX59" fmla="*/ 3135612 w 8587952"/>
                <a:gd name="connsiteY59" fmla="*/ 445408 h 4191633"/>
                <a:gd name="connsiteX60" fmla="*/ 3110223 w 8587952"/>
                <a:gd name="connsiteY60" fmla="*/ 461860 h 4191633"/>
                <a:gd name="connsiteX61" fmla="*/ 3083110 w 8587952"/>
                <a:gd name="connsiteY61" fmla="*/ 468590 h 4191633"/>
                <a:gd name="connsiteX62" fmla="*/ 3083110 w 8587952"/>
                <a:gd name="connsiteY62" fmla="*/ 468590 h 4191633"/>
                <a:gd name="connsiteX63" fmla="*/ 3110224 w 8587952"/>
                <a:gd name="connsiteY63" fmla="*/ 461860 h 4191633"/>
                <a:gd name="connsiteX64" fmla="*/ 3135613 w 8587952"/>
                <a:gd name="connsiteY64" fmla="*/ 445408 h 4191633"/>
                <a:gd name="connsiteX65" fmla="*/ 3156935 w 8587952"/>
                <a:gd name="connsiteY65" fmla="*/ 424968 h 4191633"/>
                <a:gd name="connsiteX66" fmla="*/ 3172095 w 8587952"/>
                <a:gd name="connsiteY66" fmla="*/ 406273 h 4191633"/>
                <a:gd name="connsiteX67" fmla="*/ 3160263 w 8587952"/>
                <a:gd name="connsiteY67" fmla="*/ 352024 h 4191633"/>
                <a:gd name="connsiteX68" fmla="*/ 4965985 w 8587952"/>
                <a:gd name="connsiteY68" fmla="*/ 349039 h 4191633"/>
                <a:gd name="connsiteX69" fmla="*/ 4965984 w 8587952"/>
                <a:gd name="connsiteY69" fmla="*/ 349040 h 4191633"/>
                <a:gd name="connsiteX70" fmla="*/ 4965984 w 8587952"/>
                <a:gd name="connsiteY70" fmla="*/ 349040 h 4191633"/>
                <a:gd name="connsiteX71" fmla="*/ 4965984 w 8587952"/>
                <a:gd name="connsiteY71" fmla="*/ 412143 h 4191633"/>
                <a:gd name="connsiteX72" fmla="*/ 4965984 w 8587952"/>
                <a:gd name="connsiteY72" fmla="*/ 412144 h 4191633"/>
                <a:gd name="connsiteX73" fmla="*/ 4965985 w 8587952"/>
                <a:gd name="connsiteY73" fmla="*/ 412143 h 4191633"/>
                <a:gd name="connsiteX74" fmla="*/ 4965985 w 8587952"/>
                <a:gd name="connsiteY74" fmla="*/ 349039 h 4191633"/>
                <a:gd name="connsiteX75" fmla="*/ 2663097 w 8587952"/>
                <a:gd name="connsiteY75" fmla="*/ 321679 h 4191633"/>
                <a:gd name="connsiteX76" fmla="*/ 2598515 w 8587952"/>
                <a:gd name="connsiteY76" fmla="*/ 449858 h 4191633"/>
                <a:gd name="connsiteX77" fmla="*/ 2587423 w 8587952"/>
                <a:gd name="connsiteY77" fmla="*/ 463660 h 4191633"/>
                <a:gd name="connsiteX78" fmla="*/ 2587423 w 8587952"/>
                <a:gd name="connsiteY78" fmla="*/ 463660 h 4191633"/>
                <a:gd name="connsiteX79" fmla="*/ 2598516 w 8587952"/>
                <a:gd name="connsiteY79" fmla="*/ 449857 h 4191633"/>
                <a:gd name="connsiteX80" fmla="*/ 2663098 w 8587952"/>
                <a:gd name="connsiteY80" fmla="*/ 321679 h 4191633"/>
                <a:gd name="connsiteX81" fmla="*/ 2663097 w 8587952"/>
                <a:gd name="connsiteY81" fmla="*/ 321679 h 4191633"/>
                <a:gd name="connsiteX82" fmla="*/ 4026228 w 8587952"/>
                <a:gd name="connsiteY82" fmla="*/ 311079 h 4191633"/>
                <a:gd name="connsiteX83" fmla="*/ 3982105 w 8587952"/>
                <a:gd name="connsiteY83" fmla="*/ 434081 h 4191633"/>
                <a:gd name="connsiteX84" fmla="*/ 3975572 w 8587952"/>
                <a:gd name="connsiteY84" fmla="*/ 449980 h 4191633"/>
                <a:gd name="connsiteX85" fmla="*/ 3969287 w 8587952"/>
                <a:gd name="connsiteY85" fmla="*/ 460209 h 4191633"/>
                <a:gd name="connsiteX86" fmla="*/ 3962385 w 8587952"/>
                <a:gd name="connsiteY86" fmla="*/ 465756 h 4191633"/>
                <a:gd name="connsiteX87" fmla="*/ 3954252 w 8587952"/>
                <a:gd name="connsiteY87" fmla="*/ 467358 h 4191633"/>
                <a:gd name="connsiteX88" fmla="*/ 3954252 w 8587952"/>
                <a:gd name="connsiteY88" fmla="*/ 467358 h 4191633"/>
                <a:gd name="connsiteX89" fmla="*/ 3962386 w 8587952"/>
                <a:gd name="connsiteY89" fmla="*/ 465756 h 4191633"/>
                <a:gd name="connsiteX90" fmla="*/ 3969288 w 8587952"/>
                <a:gd name="connsiteY90" fmla="*/ 460209 h 4191633"/>
                <a:gd name="connsiteX91" fmla="*/ 3975573 w 8587952"/>
                <a:gd name="connsiteY91" fmla="*/ 449980 h 4191633"/>
                <a:gd name="connsiteX92" fmla="*/ 3982106 w 8587952"/>
                <a:gd name="connsiteY92" fmla="*/ 434081 h 4191633"/>
                <a:gd name="connsiteX93" fmla="*/ 4026229 w 8587952"/>
                <a:gd name="connsiteY93" fmla="*/ 311079 h 4191633"/>
                <a:gd name="connsiteX94" fmla="*/ 4026228 w 8587952"/>
                <a:gd name="connsiteY94" fmla="*/ 311079 h 4191633"/>
                <a:gd name="connsiteX95" fmla="*/ 1251779 w 8587952"/>
                <a:gd name="connsiteY95" fmla="*/ 310340 h 4191633"/>
                <a:gd name="connsiteX96" fmla="*/ 1251779 w 8587952"/>
                <a:gd name="connsiteY96" fmla="*/ 310340 h 4191633"/>
                <a:gd name="connsiteX97" fmla="*/ 1253505 w 8587952"/>
                <a:gd name="connsiteY97" fmla="*/ 325129 h 4191633"/>
                <a:gd name="connsiteX98" fmla="*/ 1251779 w 8587952"/>
                <a:gd name="connsiteY98" fmla="*/ 310340 h 4191633"/>
                <a:gd name="connsiteX99" fmla="*/ 4168211 w 8587952"/>
                <a:gd name="connsiteY99" fmla="*/ 308861 h 4191633"/>
                <a:gd name="connsiteX100" fmla="*/ 4168210 w 8587952"/>
                <a:gd name="connsiteY100" fmla="*/ 308862 h 4191633"/>
                <a:gd name="connsiteX101" fmla="*/ 4164512 w 8587952"/>
                <a:gd name="connsiteY101" fmla="*/ 366541 h 4191633"/>
                <a:gd name="connsiteX102" fmla="*/ 4149969 w 8587952"/>
                <a:gd name="connsiteY102" fmla="*/ 375908 h 4191633"/>
                <a:gd name="connsiteX103" fmla="*/ 4132591 w 8587952"/>
                <a:gd name="connsiteY103" fmla="*/ 385644 h 4191633"/>
                <a:gd name="connsiteX104" fmla="*/ 4113364 w 8587952"/>
                <a:gd name="connsiteY104" fmla="*/ 393286 h 4191633"/>
                <a:gd name="connsiteX105" fmla="*/ 4093029 w 8587952"/>
                <a:gd name="connsiteY105" fmla="*/ 396367 h 4191633"/>
                <a:gd name="connsiteX106" fmla="*/ 4093029 w 8587952"/>
                <a:gd name="connsiteY106" fmla="*/ 396367 h 4191633"/>
                <a:gd name="connsiteX107" fmla="*/ 4113365 w 8587952"/>
                <a:gd name="connsiteY107" fmla="*/ 393286 h 4191633"/>
                <a:gd name="connsiteX108" fmla="*/ 4132592 w 8587952"/>
                <a:gd name="connsiteY108" fmla="*/ 385644 h 4191633"/>
                <a:gd name="connsiteX109" fmla="*/ 4149970 w 8587952"/>
                <a:gd name="connsiteY109" fmla="*/ 375908 h 4191633"/>
                <a:gd name="connsiteX110" fmla="*/ 4164513 w 8587952"/>
                <a:gd name="connsiteY110" fmla="*/ 366541 h 4191633"/>
                <a:gd name="connsiteX111" fmla="*/ 4168211 w 8587952"/>
                <a:gd name="connsiteY111" fmla="*/ 308861 h 4191633"/>
                <a:gd name="connsiteX112" fmla="*/ 100344 w 8587952"/>
                <a:gd name="connsiteY112" fmla="*/ 302191 h 4191633"/>
                <a:gd name="connsiteX113" fmla="*/ 96277 w 8587952"/>
                <a:gd name="connsiteY113" fmla="*/ 349409 h 4191633"/>
                <a:gd name="connsiteX114" fmla="*/ 96277 w 8587952"/>
                <a:gd name="connsiteY114" fmla="*/ 349410 h 4191633"/>
                <a:gd name="connsiteX115" fmla="*/ 100344 w 8587952"/>
                <a:gd name="connsiteY115" fmla="*/ 302191 h 4191633"/>
                <a:gd name="connsiteX116" fmla="*/ 1634132 w 8587952"/>
                <a:gd name="connsiteY116" fmla="*/ 294596 h 4191633"/>
                <a:gd name="connsiteX117" fmla="*/ 1634132 w 8587952"/>
                <a:gd name="connsiteY117" fmla="*/ 294596 h 4191633"/>
                <a:gd name="connsiteX118" fmla="*/ 1635262 w 8587952"/>
                <a:gd name="connsiteY118" fmla="*/ 308670 h 4191633"/>
                <a:gd name="connsiteX119" fmla="*/ 1634132 w 8587952"/>
                <a:gd name="connsiteY119" fmla="*/ 294596 h 4191633"/>
                <a:gd name="connsiteX120" fmla="*/ 261923 w 8587952"/>
                <a:gd name="connsiteY120" fmla="*/ 293826 h 4191633"/>
                <a:gd name="connsiteX121" fmla="*/ 251909 w 8587952"/>
                <a:gd name="connsiteY121" fmla="*/ 345436 h 4191633"/>
                <a:gd name="connsiteX122" fmla="*/ 239615 w 8587952"/>
                <a:gd name="connsiteY122" fmla="*/ 387864 h 4191633"/>
                <a:gd name="connsiteX123" fmla="*/ 208063 w 8587952"/>
                <a:gd name="connsiteY123" fmla="*/ 448625 h 4191633"/>
                <a:gd name="connsiteX124" fmla="*/ 208064 w 8587952"/>
                <a:gd name="connsiteY124" fmla="*/ 448624 h 4191633"/>
                <a:gd name="connsiteX125" fmla="*/ 239616 w 8587952"/>
                <a:gd name="connsiteY125" fmla="*/ 387863 h 4191633"/>
                <a:gd name="connsiteX126" fmla="*/ 251910 w 8587952"/>
                <a:gd name="connsiteY126" fmla="*/ 345435 h 4191633"/>
                <a:gd name="connsiteX127" fmla="*/ 261922 w 8587952"/>
                <a:gd name="connsiteY127" fmla="*/ 293833 h 4191633"/>
                <a:gd name="connsiteX128" fmla="*/ 261923 w 8587952"/>
                <a:gd name="connsiteY128" fmla="*/ 293826 h 4191633"/>
                <a:gd name="connsiteX129" fmla="*/ 3866716 w 8587952"/>
                <a:gd name="connsiteY129" fmla="*/ 274598 h 4191633"/>
                <a:gd name="connsiteX130" fmla="*/ 3864744 w 8587952"/>
                <a:gd name="connsiteY130" fmla="*/ 277309 h 4191633"/>
                <a:gd name="connsiteX131" fmla="*/ 3875467 w 8587952"/>
                <a:gd name="connsiteY131" fmla="*/ 307505 h 4191633"/>
                <a:gd name="connsiteX132" fmla="*/ 3879041 w 8587952"/>
                <a:gd name="connsiteY132" fmla="*/ 343370 h 4191633"/>
                <a:gd name="connsiteX133" fmla="*/ 3875837 w 8587952"/>
                <a:gd name="connsiteY133" fmla="*/ 372703 h 4191633"/>
                <a:gd name="connsiteX134" fmla="*/ 3866593 w 8587952"/>
                <a:gd name="connsiteY134" fmla="*/ 401297 h 4191633"/>
                <a:gd name="connsiteX135" fmla="*/ 3851804 w 8587952"/>
                <a:gd name="connsiteY135" fmla="*/ 427179 h 4191633"/>
                <a:gd name="connsiteX136" fmla="*/ 3831837 w 8587952"/>
                <a:gd name="connsiteY136" fmla="*/ 448131 h 4191633"/>
                <a:gd name="connsiteX137" fmla="*/ 3807311 w 8587952"/>
                <a:gd name="connsiteY137" fmla="*/ 462181 h 4191633"/>
                <a:gd name="connsiteX138" fmla="*/ 3778965 w 8587952"/>
                <a:gd name="connsiteY138" fmla="*/ 467358 h 4191633"/>
                <a:gd name="connsiteX139" fmla="*/ 3778965 w 8587952"/>
                <a:gd name="connsiteY139" fmla="*/ 467358 h 4191633"/>
                <a:gd name="connsiteX140" fmla="*/ 3807312 w 8587952"/>
                <a:gd name="connsiteY140" fmla="*/ 462181 h 4191633"/>
                <a:gd name="connsiteX141" fmla="*/ 3831838 w 8587952"/>
                <a:gd name="connsiteY141" fmla="*/ 448131 h 4191633"/>
                <a:gd name="connsiteX142" fmla="*/ 3851805 w 8587952"/>
                <a:gd name="connsiteY142" fmla="*/ 427179 h 4191633"/>
                <a:gd name="connsiteX143" fmla="*/ 3866594 w 8587952"/>
                <a:gd name="connsiteY143" fmla="*/ 401297 h 4191633"/>
                <a:gd name="connsiteX144" fmla="*/ 3875838 w 8587952"/>
                <a:gd name="connsiteY144" fmla="*/ 372703 h 4191633"/>
                <a:gd name="connsiteX145" fmla="*/ 3879042 w 8587952"/>
                <a:gd name="connsiteY145" fmla="*/ 343370 h 4191633"/>
                <a:gd name="connsiteX146" fmla="*/ 3875468 w 8587952"/>
                <a:gd name="connsiteY146" fmla="*/ 307505 h 4191633"/>
                <a:gd name="connsiteX147" fmla="*/ 3864745 w 8587952"/>
                <a:gd name="connsiteY147" fmla="*/ 277309 h 4191633"/>
                <a:gd name="connsiteX148" fmla="*/ 3866717 w 8587952"/>
                <a:gd name="connsiteY148" fmla="*/ 274598 h 4191633"/>
                <a:gd name="connsiteX149" fmla="*/ 3866716 w 8587952"/>
                <a:gd name="connsiteY149" fmla="*/ 274598 h 4191633"/>
                <a:gd name="connsiteX150" fmla="*/ 3657166 w 8587952"/>
                <a:gd name="connsiteY150" fmla="*/ 274598 h 4191633"/>
                <a:gd name="connsiteX151" fmla="*/ 3655194 w 8587952"/>
                <a:gd name="connsiteY151" fmla="*/ 277309 h 4191633"/>
                <a:gd name="connsiteX152" fmla="*/ 3665917 w 8587952"/>
                <a:gd name="connsiteY152" fmla="*/ 307505 h 4191633"/>
                <a:gd name="connsiteX153" fmla="*/ 3669491 w 8587952"/>
                <a:gd name="connsiteY153" fmla="*/ 343370 h 4191633"/>
                <a:gd name="connsiteX154" fmla="*/ 3666287 w 8587952"/>
                <a:gd name="connsiteY154" fmla="*/ 372703 h 4191633"/>
                <a:gd name="connsiteX155" fmla="*/ 3657043 w 8587952"/>
                <a:gd name="connsiteY155" fmla="*/ 401297 h 4191633"/>
                <a:gd name="connsiteX156" fmla="*/ 3642254 w 8587952"/>
                <a:gd name="connsiteY156" fmla="*/ 427179 h 4191633"/>
                <a:gd name="connsiteX157" fmla="*/ 3622287 w 8587952"/>
                <a:gd name="connsiteY157" fmla="*/ 448131 h 4191633"/>
                <a:gd name="connsiteX158" fmla="*/ 3597761 w 8587952"/>
                <a:gd name="connsiteY158" fmla="*/ 462181 h 4191633"/>
                <a:gd name="connsiteX159" fmla="*/ 3569415 w 8587952"/>
                <a:gd name="connsiteY159" fmla="*/ 467358 h 4191633"/>
                <a:gd name="connsiteX160" fmla="*/ 3569415 w 8587952"/>
                <a:gd name="connsiteY160" fmla="*/ 467358 h 4191633"/>
                <a:gd name="connsiteX161" fmla="*/ 3597762 w 8587952"/>
                <a:gd name="connsiteY161" fmla="*/ 462181 h 4191633"/>
                <a:gd name="connsiteX162" fmla="*/ 3622288 w 8587952"/>
                <a:gd name="connsiteY162" fmla="*/ 448131 h 4191633"/>
                <a:gd name="connsiteX163" fmla="*/ 3642255 w 8587952"/>
                <a:gd name="connsiteY163" fmla="*/ 427179 h 4191633"/>
                <a:gd name="connsiteX164" fmla="*/ 3657044 w 8587952"/>
                <a:gd name="connsiteY164" fmla="*/ 401297 h 4191633"/>
                <a:gd name="connsiteX165" fmla="*/ 3666288 w 8587952"/>
                <a:gd name="connsiteY165" fmla="*/ 372703 h 4191633"/>
                <a:gd name="connsiteX166" fmla="*/ 3669492 w 8587952"/>
                <a:gd name="connsiteY166" fmla="*/ 343370 h 4191633"/>
                <a:gd name="connsiteX167" fmla="*/ 3665918 w 8587952"/>
                <a:gd name="connsiteY167" fmla="*/ 307505 h 4191633"/>
                <a:gd name="connsiteX168" fmla="*/ 3655195 w 8587952"/>
                <a:gd name="connsiteY168" fmla="*/ 277309 h 4191633"/>
                <a:gd name="connsiteX169" fmla="*/ 3657167 w 8587952"/>
                <a:gd name="connsiteY169" fmla="*/ 274598 h 4191633"/>
                <a:gd name="connsiteX170" fmla="*/ 3657166 w 8587952"/>
                <a:gd name="connsiteY170" fmla="*/ 274598 h 4191633"/>
                <a:gd name="connsiteX171" fmla="*/ 4855430 w 8587952"/>
                <a:gd name="connsiteY171" fmla="*/ 246498 h 4191633"/>
                <a:gd name="connsiteX172" fmla="*/ 4840947 w 8587952"/>
                <a:gd name="connsiteY172" fmla="*/ 265848 h 4191633"/>
                <a:gd name="connsiteX173" fmla="*/ 4827453 w 8587952"/>
                <a:gd name="connsiteY173" fmla="*/ 282979 h 4191633"/>
                <a:gd name="connsiteX174" fmla="*/ 4825728 w 8587952"/>
                <a:gd name="connsiteY174" fmla="*/ 313052 h 4191633"/>
                <a:gd name="connsiteX175" fmla="*/ 4825234 w 8587952"/>
                <a:gd name="connsiteY175" fmla="*/ 326240 h 4191633"/>
                <a:gd name="connsiteX176" fmla="*/ 4824742 w 8587952"/>
                <a:gd name="connsiteY176" fmla="*/ 339674 h 4191633"/>
                <a:gd name="connsiteX177" fmla="*/ 4824372 w 8587952"/>
                <a:gd name="connsiteY177" fmla="*/ 352491 h 4191633"/>
                <a:gd name="connsiteX178" fmla="*/ 4824248 w 8587952"/>
                <a:gd name="connsiteY178" fmla="*/ 363829 h 4191633"/>
                <a:gd name="connsiteX179" fmla="*/ 4826724 w 8587952"/>
                <a:gd name="connsiteY179" fmla="*/ 386260 h 4191633"/>
                <a:gd name="connsiteX180" fmla="*/ 4833900 w 8587952"/>
                <a:gd name="connsiteY180" fmla="*/ 401174 h 4191633"/>
                <a:gd name="connsiteX181" fmla="*/ 4845408 w 8587952"/>
                <a:gd name="connsiteY181" fmla="*/ 409554 h 4191633"/>
                <a:gd name="connsiteX182" fmla="*/ 4860626 w 8587952"/>
                <a:gd name="connsiteY182" fmla="*/ 412143 h 4191633"/>
                <a:gd name="connsiteX183" fmla="*/ 4860626 w 8587952"/>
                <a:gd name="connsiteY183" fmla="*/ 412143 h 4191633"/>
                <a:gd name="connsiteX184" fmla="*/ 4845409 w 8587952"/>
                <a:gd name="connsiteY184" fmla="*/ 409554 h 4191633"/>
                <a:gd name="connsiteX185" fmla="*/ 4833901 w 8587952"/>
                <a:gd name="connsiteY185" fmla="*/ 401174 h 4191633"/>
                <a:gd name="connsiteX186" fmla="*/ 4826725 w 8587952"/>
                <a:gd name="connsiteY186" fmla="*/ 386260 h 4191633"/>
                <a:gd name="connsiteX187" fmla="*/ 4824249 w 8587952"/>
                <a:gd name="connsiteY187" fmla="*/ 363829 h 4191633"/>
                <a:gd name="connsiteX188" fmla="*/ 4824373 w 8587952"/>
                <a:gd name="connsiteY188" fmla="*/ 352490 h 4191633"/>
                <a:gd name="connsiteX189" fmla="*/ 4824743 w 8587952"/>
                <a:gd name="connsiteY189" fmla="*/ 339673 h 4191633"/>
                <a:gd name="connsiteX190" fmla="*/ 4825235 w 8587952"/>
                <a:gd name="connsiteY190" fmla="*/ 326239 h 4191633"/>
                <a:gd name="connsiteX191" fmla="*/ 4825729 w 8587952"/>
                <a:gd name="connsiteY191" fmla="*/ 313051 h 4191633"/>
                <a:gd name="connsiteX192" fmla="*/ 4827454 w 8587952"/>
                <a:gd name="connsiteY192" fmla="*/ 282978 h 4191633"/>
                <a:gd name="connsiteX193" fmla="*/ 4840948 w 8587952"/>
                <a:gd name="connsiteY193" fmla="*/ 265847 h 4191633"/>
                <a:gd name="connsiteX194" fmla="*/ 4855430 w 8587952"/>
                <a:gd name="connsiteY194" fmla="*/ 246498 h 4191633"/>
                <a:gd name="connsiteX195" fmla="*/ 3081511 w 8587952"/>
                <a:gd name="connsiteY195" fmla="*/ 241760 h 4191633"/>
                <a:gd name="connsiteX196" fmla="*/ 3081510 w 8587952"/>
                <a:gd name="connsiteY196" fmla="*/ 241760 h 4191633"/>
                <a:gd name="connsiteX197" fmla="*/ 3088455 w 8587952"/>
                <a:gd name="connsiteY197" fmla="*/ 242507 h 4191633"/>
                <a:gd name="connsiteX198" fmla="*/ 3094151 w 8587952"/>
                <a:gd name="connsiteY198" fmla="*/ 245746 h 4191633"/>
                <a:gd name="connsiteX199" fmla="*/ 3097979 w 8587952"/>
                <a:gd name="connsiteY199" fmla="*/ 252721 h 4191633"/>
                <a:gd name="connsiteX200" fmla="*/ 3099335 w 8587952"/>
                <a:gd name="connsiteY200" fmla="*/ 264926 h 4191633"/>
                <a:gd name="connsiteX201" fmla="*/ 3096870 w 8587952"/>
                <a:gd name="connsiteY201" fmla="*/ 291070 h 4191633"/>
                <a:gd name="connsiteX202" fmla="*/ 3091224 w 8587952"/>
                <a:gd name="connsiteY202" fmla="*/ 320502 h 4191633"/>
                <a:gd name="connsiteX203" fmla="*/ 3083973 w 8587952"/>
                <a:gd name="connsiteY203" fmla="*/ 354863 h 4191633"/>
                <a:gd name="connsiteX204" fmla="*/ 3079904 w 8587952"/>
                <a:gd name="connsiteY204" fmla="*/ 387374 h 4191633"/>
                <a:gd name="connsiteX205" fmla="*/ 3082000 w 8587952"/>
                <a:gd name="connsiteY205" fmla="*/ 405035 h 4191633"/>
                <a:gd name="connsiteX206" fmla="*/ 3090997 w 8587952"/>
                <a:gd name="connsiteY206" fmla="*/ 411403 h 4191633"/>
                <a:gd name="connsiteX207" fmla="*/ 3090998 w 8587952"/>
                <a:gd name="connsiteY207" fmla="*/ 411403 h 4191633"/>
                <a:gd name="connsiteX208" fmla="*/ 3082001 w 8587952"/>
                <a:gd name="connsiteY208" fmla="*/ 405035 h 4191633"/>
                <a:gd name="connsiteX209" fmla="*/ 3079905 w 8587952"/>
                <a:gd name="connsiteY209" fmla="*/ 387374 h 4191633"/>
                <a:gd name="connsiteX210" fmla="*/ 3083974 w 8587952"/>
                <a:gd name="connsiteY210" fmla="*/ 354863 h 4191633"/>
                <a:gd name="connsiteX211" fmla="*/ 3091225 w 8587952"/>
                <a:gd name="connsiteY211" fmla="*/ 320502 h 4191633"/>
                <a:gd name="connsiteX212" fmla="*/ 3096871 w 8587952"/>
                <a:gd name="connsiteY212" fmla="*/ 291070 h 4191633"/>
                <a:gd name="connsiteX213" fmla="*/ 3099336 w 8587952"/>
                <a:gd name="connsiteY213" fmla="*/ 264926 h 4191633"/>
                <a:gd name="connsiteX214" fmla="*/ 3097980 w 8587952"/>
                <a:gd name="connsiteY214" fmla="*/ 252721 h 4191633"/>
                <a:gd name="connsiteX215" fmla="*/ 3094152 w 8587952"/>
                <a:gd name="connsiteY215" fmla="*/ 245746 h 4191633"/>
                <a:gd name="connsiteX216" fmla="*/ 3088456 w 8587952"/>
                <a:gd name="connsiteY216" fmla="*/ 242507 h 4191633"/>
                <a:gd name="connsiteX217" fmla="*/ 3081511 w 8587952"/>
                <a:gd name="connsiteY217" fmla="*/ 241760 h 4191633"/>
                <a:gd name="connsiteX218" fmla="*/ 3815446 w 8587952"/>
                <a:gd name="connsiteY218" fmla="*/ 225298 h 4191633"/>
                <a:gd name="connsiteX219" fmla="*/ 3815446 w 8587952"/>
                <a:gd name="connsiteY219" fmla="*/ 225298 h 4191633"/>
                <a:gd name="connsiteX220" fmla="*/ 3859322 w 8587952"/>
                <a:gd name="connsiteY220" fmla="*/ 232570 h 4191633"/>
                <a:gd name="connsiteX221" fmla="*/ 3897652 w 8587952"/>
                <a:gd name="connsiteY221" fmla="*/ 252043 h 4191633"/>
                <a:gd name="connsiteX222" fmla="*/ 3930929 w 8587952"/>
                <a:gd name="connsiteY222" fmla="*/ 282732 h 4191633"/>
                <a:gd name="connsiteX223" fmla="*/ 3939456 w 8587952"/>
                <a:gd name="connsiteY223" fmla="*/ 293199 h 4191633"/>
                <a:gd name="connsiteX224" fmla="*/ 3939456 w 8587952"/>
                <a:gd name="connsiteY224" fmla="*/ 293198 h 4191633"/>
                <a:gd name="connsiteX225" fmla="*/ 3930930 w 8587952"/>
                <a:gd name="connsiteY225" fmla="*/ 282732 h 4191633"/>
                <a:gd name="connsiteX226" fmla="*/ 3897653 w 8587952"/>
                <a:gd name="connsiteY226" fmla="*/ 252043 h 4191633"/>
                <a:gd name="connsiteX227" fmla="*/ 3859323 w 8587952"/>
                <a:gd name="connsiteY227" fmla="*/ 232570 h 4191633"/>
                <a:gd name="connsiteX228" fmla="*/ 3815446 w 8587952"/>
                <a:gd name="connsiteY228" fmla="*/ 225298 h 4191633"/>
                <a:gd name="connsiteX229" fmla="*/ 3605896 w 8587952"/>
                <a:gd name="connsiteY229" fmla="*/ 225298 h 4191633"/>
                <a:gd name="connsiteX230" fmla="*/ 3605896 w 8587952"/>
                <a:gd name="connsiteY230" fmla="*/ 225298 h 4191633"/>
                <a:gd name="connsiteX231" fmla="*/ 3649772 w 8587952"/>
                <a:gd name="connsiteY231" fmla="*/ 232570 h 4191633"/>
                <a:gd name="connsiteX232" fmla="*/ 3688102 w 8587952"/>
                <a:gd name="connsiteY232" fmla="*/ 252043 h 4191633"/>
                <a:gd name="connsiteX233" fmla="*/ 3705356 w 8587952"/>
                <a:gd name="connsiteY233" fmla="*/ 265816 h 4191633"/>
                <a:gd name="connsiteX234" fmla="*/ 3717624 w 8587952"/>
                <a:gd name="connsiteY234" fmla="*/ 278768 h 4191633"/>
                <a:gd name="connsiteX235" fmla="*/ 3717625 w 8587952"/>
                <a:gd name="connsiteY235" fmla="*/ 278767 h 4191633"/>
                <a:gd name="connsiteX236" fmla="*/ 3705357 w 8587952"/>
                <a:gd name="connsiteY236" fmla="*/ 265816 h 4191633"/>
                <a:gd name="connsiteX237" fmla="*/ 3688103 w 8587952"/>
                <a:gd name="connsiteY237" fmla="*/ 252043 h 4191633"/>
                <a:gd name="connsiteX238" fmla="*/ 3649773 w 8587952"/>
                <a:gd name="connsiteY238" fmla="*/ 232570 h 4191633"/>
                <a:gd name="connsiteX239" fmla="*/ 3605896 w 8587952"/>
                <a:gd name="connsiteY239" fmla="*/ 225298 h 4191633"/>
                <a:gd name="connsiteX240" fmla="*/ 4492013 w 8587952"/>
                <a:gd name="connsiteY240" fmla="*/ 224312 h 4191633"/>
                <a:gd name="connsiteX241" fmla="*/ 4505817 w 8587952"/>
                <a:gd name="connsiteY241" fmla="*/ 228133 h 4191633"/>
                <a:gd name="connsiteX242" fmla="*/ 4509449 w 8587952"/>
                <a:gd name="connsiteY242" fmla="*/ 238363 h 4191633"/>
                <a:gd name="connsiteX243" fmla="*/ 4509449 w 8587952"/>
                <a:gd name="connsiteY243" fmla="*/ 238364 h 4191633"/>
                <a:gd name="connsiteX244" fmla="*/ 4509449 w 8587952"/>
                <a:gd name="connsiteY244" fmla="*/ 238364 h 4191633"/>
                <a:gd name="connsiteX245" fmla="*/ 4506918 w 8587952"/>
                <a:gd name="connsiteY245" fmla="*/ 253689 h 4191633"/>
                <a:gd name="connsiteX246" fmla="*/ 4501149 w 8587952"/>
                <a:gd name="connsiteY246" fmla="*/ 276257 h 4191633"/>
                <a:gd name="connsiteX247" fmla="*/ 4491559 w 8587952"/>
                <a:gd name="connsiteY247" fmla="*/ 308829 h 4191633"/>
                <a:gd name="connsiteX248" fmla="*/ 4482880 w 8587952"/>
                <a:gd name="connsiteY248" fmla="*/ 342782 h 4191633"/>
                <a:gd name="connsiteX249" fmla="*/ 4477006 w 8587952"/>
                <a:gd name="connsiteY249" fmla="*/ 370690 h 4191633"/>
                <a:gd name="connsiteX250" fmla="*/ 4473460 w 8587952"/>
                <a:gd name="connsiteY250" fmla="*/ 395885 h 4191633"/>
                <a:gd name="connsiteX251" fmla="*/ 4475926 w 8587952"/>
                <a:gd name="connsiteY251" fmla="*/ 413500 h 4191633"/>
                <a:gd name="connsiteX252" fmla="*/ 4486032 w 8587952"/>
                <a:gd name="connsiteY252" fmla="*/ 420031 h 4191633"/>
                <a:gd name="connsiteX253" fmla="*/ 4486033 w 8587952"/>
                <a:gd name="connsiteY253" fmla="*/ 420031 h 4191633"/>
                <a:gd name="connsiteX254" fmla="*/ 4475927 w 8587952"/>
                <a:gd name="connsiteY254" fmla="*/ 413500 h 4191633"/>
                <a:gd name="connsiteX255" fmla="*/ 4473461 w 8587952"/>
                <a:gd name="connsiteY255" fmla="*/ 395885 h 4191633"/>
                <a:gd name="connsiteX256" fmla="*/ 4477007 w 8587952"/>
                <a:gd name="connsiteY256" fmla="*/ 370689 h 4191633"/>
                <a:gd name="connsiteX257" fmla="*/ 4482881 w 8587952"/>
                <a:gd name="connsiteY257" fmla="*/ 342781 h 4191633"/>
                <a:gd name="connsiteX258" fmla="*/ 4491560 w 8587952"/>
                <a:gd name="connsiteY258" fmla="*/ 308828 h 4191633"/>
                <a:gd name="connsiteX259" fmla="*/ 4501150 w 8587952"/>
                <a:gd name="connsiteY259" fmla="*/ 276256 h 4191633"/>
                <a:gd name="connsiteX260" fmla="*/ 4506919 w 8587952"/>
                <a:gd name="connsiteY260" fmla="*/ 253688 h 4191633"/>
                <a:gd name="connsiteX261" fmla="*/ 4509450 w 8587952"/>
                <a:gd name="connsiteY261" fmla="*/ 238363 h 4191633"/>
                <a:gd name="connsiteX262" fmla="*/ 4505818 w 8587952"/>
                <a:gd name="connsiteY262" fmla="*/ 228133 h 4191633"/>
                <a:gd name="connsiteX263" fmla="*/ 4492014 w 8587952"/>
                <a:gd name="connsiteY263" fmla="*/ 224312 h 4191633"/>
                <a:gd name="connsiteX264" fmla="*/ 4492013 w 8587952"/>
                <a:gd name="connsiteY264" fmla="*/ 224312 h 4191633"/>
                <a:gd name="connsiteX265" fmla="*/ 2482239 w 8587952"/>
                <a:gd name="connsiteY265" fmla="*/ 224312 h 4191633"/>
                <a:gd name="connsiteX266" fmla="*/ 2469769 w 8587952"/>
                <a:gd name="connsiteY266" fmla="*/ 225683 h 4191633"/>
                <a:gd name="connsiteX267" fmla="*/ 2456448 w 8587952"/>
                <a:gd name="connsiteY267" fmla="*/ 229920 h 4191633"/>
                <a:gd name="connsiteX268" fmla="*/ 2444945 w 8587952"/>
                <a:gd name="connsiteY268" fmla="*/ 237273 h 4191633"/>
                <a:gd name="connsiteX269" fmla="*/ 2444945 w 8587952"/>
                <a:gd name="connsiteY269" fmla="*/ 237274 h 4191633"/>
                <a:gd name="connsiteX270" fmla="*/ 2456447 w 8587952"/>
                <a:gd name="connsiteY270" fmla="*/ 229921 h 4191633"/>
                <a:gd name="connsiteX271" fmla="*/ 2469768 w 8587952"/>
                <a:gd name="connsiteY271" fmla="*/ 225684 h 4191633"/>
                <a:gd name="connsiteX272" fmla="*/ 2482238 w 8587952"/>
                <a:gd name="connsiteY272" fmla="*/ 224313 h 4191633"/>
                <a:gd name="connsiteX273" fmla="*/ 2496042 w 8587952"/>
                <a:gd name="connsiteY273" fmla="*/ 228134 h 4191633"/>
                <a:gd name="connsiteX274" fmla="*/ 2499674 w 8587952"/>
                <a:gd name="connsiteY274" fmla="*/ 238364 h 4191633"/>
                <a:gd name="connsiteX275" fmla="*/ 2497144 w 8587952"/>
                <a:gd name="connsiteY275" fmla="*/ 253689 h 4191633"/>
                <a:gd name="connsiteX276" fmla="*/ 2491374 w 8587952"/>
                <a:gd name="connsiteY276" fmla="*/ 276257 h 4191633"/>
                <a:gd name="connsiteX277" fmla="*/ 2481784 w 8587952"/>
                <a:gd name="connsiteY277" fmla="*/ 308829 h 4191633"/>
                <a:gd name="connsiteX278" fmla="*/ 2473105 w 8587952"/>
                <a:gd name="connsiteY278" fmla="*/ 342782 h 4191633"/>
                <a:gd name="connsiteX279" fmla="*/ 2467231 w 8587952"/>
                <a:gd name="connsiteY279" fmla="*/ 370690 h 4191633"/>
                <a:gd name="connsiteX280" fmla="*/ 2463686 w 8587952"/>
                <a:gd name="connsiteY280" fmla="*/ 395886 h 4191633"/>
                <a:gd name="connsiteX281" fmla="*/ 2466151 w 8587952"/>
                <a:gd name="connsiteY281" fmla="*/ 413501 h 4191633"/>
                <a:gd name="connsiteX282" fmla="*/ 2476257 w 8587952"/>
                <a:gd name="connsiteY282" fmla="*/ 420032 h 4191633"/>
                <a:gd name="connsiteX283" fmla="*/ 2495977 w 8587952"/>
                <a:gd name="connsiteY283" fmla="*/ 413869 h 4191633"/>
                <a:gd name="connsiteX284" fmla="*/ 2517915 w 8587952"/>
                <a:gd name="connsiteY284" fmla="*/ 398956 h 4191633"/>
                <a:gd name="connsiteX285" fmla="*/ 2539607 w 8587952"/>
                <a:gd name="connsiteY285" fmla="*/ 380839 h 4191633"/>
                <a:gd name="connsiteX286" fmla="*/ 2543900 w 8587952"/>
                <a:gd name="connsiteY286" fmla="*/ 377167 h 4191633"/>
                <a:gd name="connsiteX287" fmla="*/ 2543900 w 8587952"/>
                <a:gd name="connsiteY287" fmla="*/ 377167 h 4191633"/>
                <a:gd name="connsiteX288" fmla="*/ 2539608 w 8587952"/>
                <a:gd name="connsiteY288" fmla="*/ 380838 h 4191633"/>
                <a:gd name="connsiteX289" fmla="*/ 2517916 w 8587952"/>
                <a:gd name="connsiteY289" fmla="*/ 398955 h 4191633"/>
                <a:gd name="connsiteX290" fmla="*/ 2495978 w 8587952"/>
                <a:gd name="connsiteY290" fmla="*/ 413868 h 4191633"/>
                <a:gd name="connsiteX291" fmla="*/ 2476258 w 8587952"/>
                <a:gd name="connsiteY291" fmla="*/ 420031 h 4191633"/>
                <a:gd name="connsiteX292" fmla="*/ 2466152 w 8587952"/>
                <a:gd name="connsiteY292" fmla="*/ 413500 h 4191633"/>
                <a:gd name="connsiteX293" fmla="*/ 2463687 w 8587952"/>
                <a:gd name="connsiteY293" fmla="*/ 395885 h 4191633"/>
                <a:gd name="connsiteX294" fmla="*/ 2467232 w 8587952"/>
                <a:gd name="connsiteY294" fmla="*/ 370689 h 4191633"/>
                <a:gd name="connsiteX295" fmla="*/ 2473106 w 8587952"/>
                <a:gd name="connsiteY295" fmla="*/ 342781 h 4191633"/>
                <a:gd name="connsiteX296" fmla="*/ 2481785 w 8587952"/>
                <a:gd name="connsiteY296" fmla="*/ 308828 h 4191633"/>
                <a:gd name="connsiteX297" fmla="*/ 2491375 w 8587952"/>
                <a:gd name="connsiteY297" fmla="*/ 276256 h 4191633"/>
                <a:gd name="connsiteX298" fmla="*/ 2497145 w 8587952"/>
                <a:gd name="connsiteY298" fmla="*/ 253688 h 4191633"/>
                <a:gd name="connsiteX299" fmla="*/ 2499675 w 8587952"/>
                <a:gd name="connsiteY299" fmla="*/ 238363 h 4191633"/>
                <a:gd name="connsiteX300" fmla="*/ 2496043 w 8587952"/>
                <a:gd name="connsiteY300" fmla="*/ 228133 h 4191633"/>
                <a:gd name="connsiteX301" fmla="*/ 2482239 w 8587952"/>
                <a:gd name="connsiteY301" fmla="*/ 224312 h 4191633"/>
                <a:gd name="connsiteX302" fmla="*/ 624864 w 8587952"/>
                <a:gd name="connsiteY302" fmla="*/ 224312 h 4191633"/>
                <a:gd name="connsiteX303" fmla="*/ 638667 w 8587952"/>
                <a:gd name="connsiteY303" fmla="*/ 228133 h 4191633"/>
                <a:gd name="connsiteX304" fmla="*/ 642299 w 8587952"/>
                <a:gd name="connsiteY304" fmla="*/ 238363 h 4191633"/>
                <a:gd name="connsiteX305" fmla="*/ 642299 w 8587952"/>
                <a:gd name="connsiteY305" fmla="*/ 238364 h 4191633"/>
                <a:gd name="connsiteX306" fmla="*/ 642299 w 8587952"/>
                <a:gd name="connsiteY306" fmla="*/ 238364 h 4191633"/>
                <a:gd name="connsiteX307" fmla="*/ 639769 w 8587952"/>
                <a:gd name="connsiteY307" fmla="*/ 253689 h 4191633"/>
                <a:gd name="connsiteX308" fmla="*/ 633999 w 8587952"/>
                <a:gd name="connsiteY308" fmla="*/ 276257 h 4191633"/>
                <a:gd name="connsiteX309" fmla="*/ 624409 w 8587952"/>
                <a:gd name="connsiteY309" fmla="*/ 308829 h 4191633"/>
                <a:gd name="connsiteX310" fmla="*/ 615730 w 8587952"/>
                <a:gd name="connsiteY310" fmla="*/ 342782 h 4191633"/>
                <a:gd name="connsiteX311" fmla="*/ 609856 w 8587952"/>
                <a:gd name="connsiteY311" fmla="*/ 370690 h 4191633"/>
                <a:gd name="connsiteX312" fmla="*/ 606311 w 8587952"/>
                <a:gd name="connsiteY312" fmla="*/ 395885 h 4191633"/>
                <a:gd name="connsiteX313" fmla="*/ 608776 w 8587952"/>
                <a:gd name="connsiteY313" fmla="*/ 413500 h 4191633"/>
                <a:gd name="connsiteX314" fmla="*/ 618882 w 8587952"/>
                <a:gd name="connsiteY314" fmla="*/ 420031 h 4191633"/>
                <a:gd name="connsiteX315" fmla="*/ 618883 w 8587952"/>
                <a:gd name="connsiteY315" fmla="*/ 420031 h 4191633"/>
                <a:gd name="connsiteX316" fmla="*/ 608777 w 8587952"/>
                <a:gd name="connsiteY316" fmla="*/ 413500 h 4191633"/>
                <a:gd name="connsiteX317" fmla="*/ 606312 w 8587952"/>
                <a:gd name="connsiteY317" fmla="*/ 395885 h 4191633"/>
                <a:gd name="connsiteX318" fmla="*/ 609857 w 8587952"/>
                <a:gd name="connsiteY318" fmla="*/ 370689 h 4191633"/>
                <a:gd name="connsiteX319" fmla="*/ 615731 w 8587952"/>
                <a:gd name="connsiteY319" fmla="*/ 342781 h 4191633"/>
                <a:gd name="connsiteX320" fmla="*/ 624410 w 8587952"/>
                <a:gd name="connsiteY320" fmla="*/ 308828 h 4191633"/>
                <a:gd name="connsiteX321" fmla="*/ 634000 w 8587952"/>
                <a:gd name="connsiteY321" fmla="*/ 276256 h 4191633"/>
                <a:gd name="connsiteX322" fmla="*/ 639770 w 8587952"/>
                <a:gd name="connsiteY322" fmla="*/ 253688 h 4191633"/>
                <a:gd name="connsiteX323" fmla="*/ 642300 w 8587952"/>
                <a:gd name="connsiteY323" fmla="*/ 238363 h 4191633"/>
                <a:gd name="connsiteX324" fmla="*/ 638668 w 8587952"/>
                <a:gd name="connsiteY324" fmla="*/ 228133 h 4191633"/>
                <a:gd name="connsiteX325" fmla="*/ 624865 w 8587952"/>
                <a:gd name="connsiteY325" fmla="*/ 224312 h 4191633"/>
                <a:gd name="connsiteX326" fmla="*/ 624864 w 8587952"/>
                <a:gd name="connsiteY326" fmla="*/ 224312 h 4191633"/>
                <a:gd name="connsiteX327" fmla="*/ 2696129 w 8587952"/>
                <a:gd name="connsiteY327" fmla="*/ 223819 h 4191633"/>
                <a:gd name="connsiteX328" fmla="*/ 2673697 w 8587952"/>
                <a:gd name="connsiteY328" fmla="*/ 228749 h 4191633"/>
                <a:gd name="connsiteX329" fmla="*/ 2673696 w 8587952"/>
                <a:gd name="connsiteY329" fmla="*/ 228750 h 4191633"/>
                <a:gd name="connsiteX330" fmla="*/ 2696128 w 8587952"/>
                <a:gd name="connsiteY330" fmla="*/ 223820 h 4191633"/>
                <a:gd name="connsiteX331" fmla="*/ 2715724 w 8587952"/>
                <a:gd name="connsiteY331" fmla="*/ 234173 h 4191633"/>
                <a:gd name="connsiteX332" fmla="*/ 2722996 w 8587952"/>
                <a:gd name="connsiteY332" fmla="*/ 262767 h 4191633"/>
                <a:gd name="connsiteX333" fmla="*/ 2721886 w 8587952"/>
                <a:gd name="connsiteY333" fmla="*/ 271887 h 4191633"/>
                <a:gd name="connsiteX334" fmla="*/ 2719052 w 8587952"/>
                <a:gd name="connsiteY334" fmla="*/ 287170 h 4191633"/>
                <a:gd name="connsiteX335" fmla="*/ 2715231 w 8587952"/>
                <a:gd name="connsiteY335" fmla="*/ 310094 h 4191633"/>
                <a:gd name="connsiteX336" fmla="*/ 2711410 w 8587952"/>
                <a:gd name="connsiteY336" fmla="*/ 335237 h 4191633"/>
                <a:gd name="connsiteX337" fmla="*/ 2708576 w 8587952"/>
                <a:gd name="connsiteY337" fmla="*/ 357175 h 4191633"/>
                <a:gd name="connsiteX338" fmla="*/ 2707466 w 8587952"/>
                <a:gd name="connsiteY338" fmla="*/ 377141 h 4191633"/>
                <a:gd name="connsiteX339" fmla="*/ 2711287 w 8587952"/>
                <a:gd name="connsiteY339" fmla="*/ 402284 h 4191633"/>
                <a:gd name="connsiteX340" fmla="*/ 2723242 w 8587952"/>
                <a:gd name="connsiteY340" fmla="*/ 412144 h 4191633"/>
                <a:gd name="connsiteX341" fmla="*/ 2731623 w 8587952"/>
                <a:gd name="connsiteY341" fmla="*/ 409925 h 4191633"/>
                <a:gd name="connsiteX342" fmla="*/ 2741976 w 8587952"/>
                <a:gd name="connsiteY342" fmla="*/ 404749 h 4191633"/>
                <a:gd name="connsiteX343" fmla="*/ 2753315 w 8587952"/>
                <a:gd name="connsiteY343" fmla="*/ 396614 h 4191633"/>
                <a:gd name="connsiteX344" fmla="*/ 2769830 w 8587952"/>
                <a:gd name="connsiteY344" fmla="*/ 386754 h 4191633"/>
                <a:gd name="connsiteX345" fmla="*/ 2816911 w 8587952"/>
                <a:gd name="connsiteY345" fmla="*/ 355942 h 4191633"/>
                <a:gd name="connsiteX346" fmla="*/ 2816664 w 8587952"/>
                <a:gd name="connsiteY346" fmla="*/ 411158 h 4191633"/>
                <a:gd name="connsiteX347" fmla="*/ 2816665 w 8587952"/>
                <a:gd name="connsiteY347" fmla="*/ 411157 h 4191633"/>
                <a:gd name="connsiteX348" fmla="*/ 2816912 w 8587952"/>
                <a:gd name="connsiteY348" fmla="*/ 355941 h 4191633"/>
                <a:gd name="connsiteX349" fmla="*/ 2769831 w 8587952"/>
                <a:gd name="connsiteY349" fmla="*/ 386753 h 4191633"/>
                <a:gd name="connsiteX350" fmla="*/ 2753316 w 8587952"/>
                <a:gd name="connsiteY350" fmla="*/ 396613 h 4191633"/>
                <a:gd name="connsiteX351" fmla="*/ 2741977 w 8587952"/>
                <a:gd name="connsiteY351" fmla="*/ 404748 h 4191633"/>
                <a:gd name="connsiteX352" fmla="*/ 2731624 w 8587952"/>
                <a:gd name="connsiteY352" fmla="*/ 409924 h 4191633"/>
                <a:gd name="connsiteX353" fmla="*/ 2723243 w 8587952"/>
                <a:gd name="connsiteY353" fmla="*/ 412143 h 4191633"/>
                <a:gd name="connsiteX354" fmla="*/ 2711288 w 8587952"/>
                <a:gd name="connsiteY354" fmla="*/ 402283 h 4191633"/>
                <a:gd name="connsiteX355" fmla="*/ 2707467 w 8587952"/>
                <a:gd name="connsiteY355" fmla="*/ 377140 h 4191633"/>
                <a:gd name="connsiteX356" fmla="*/ 2708577 w 8587952"/>
                <a:gd name="connsiteY356" fmla="*/ 357174 h 4191633"/>
                <a:gd name="connsiteX357" fmla="*/ 2711411 w 8587952"/>
                <a:gd name="connsiteY357" fmla="*/ 335236 h 4191633"/>
                <a:gd name="connsiteX358" fmla="*/ 2715232 w 8587952"/>
                <a:gd name="connsiteY358" fmla="*/ 310093 h 4191633"/>
                <a:gd name="connsiteX359" fmla="*/ 2719053 w 8587952"/>
                <a:gd name="connsiteY359" fmla="*/ 287169 h 4191633"/>
                <a:gd name="connsiteX360" fmla="*/ 2721887 w 8587952"/>
                <a:gd name="connsiteY360" fmla="*/ 271886 h 4191633"/>
                <a:gd name="connsiteX361" fmla="*/ 2722997 w 8587952"/>
                <a:gd name="connsiteY361" fmla="*/ 262766 h 4191633"/>
                <a:gd name="connsiteX362" fmla="*/ 2715725 w 8587952"/>
                <a:gd name="connsiteY362" fmla="*/ 234172 h 4191633"/>
                <a:gd name="connsiteX363" fmla="*/ 2696129 w 8587952"/>
                <a:gd name="connsiteY363" fmla="*/ 223819 h 4191633"/>
                <a:gd name="connsiteX364" fmla="*/ 2594079 w 8587952"/>
                <a:gd name="connsiteY364" fmla="*/ 223819 h 4191633"/>
                <a:gd name="connsiteX365" fmla="*/ 2573003 w 8587952"/>
                <a:gd name="connsiteY365" fmla="*/ 231461 h 4191633"/>
                <a:gd name="connsiteX366" fmla="*/ 2573003 w 8587952"/>
                <a:gd name="connsiteY366" fmla="*/ 231462 h 4191633"/>
                <a:gd name="connsiteX367" fmla="*/ 2594078 w 8587952"/>
                <a:gd name="connsiteY367" fmla="*/ 223820 h 4191633"/>
                <a:gd name="connsiteX368" fmla="*/ 2612565 w 8587952"/>
                <a:gd name="connsiteY368" fmla="*/ 231955 h 4191633"/>
                <a:gd name="connsiteX369" fmla="*/ 2617742 w 8587952"/>
                <a:gd name="connsiteY369" fmla="*/ 253646 h 4191633"/>
                <a:gd name="connsiteX370" fmla="*/ 2617002 w 8587952"/>
                <a:gd name="connsiteY370" fmla="*/ 263629 h 4191633"/>
                <a:gd name="connsiteX371" fmla="*/ 2615153 w 8587952"/>
                <a:gd name="connsiteY371" fmla="*/ 277433 h 4191633"/>
                <a:gd name="connsiteX372" fmla="*/ 2612812 w 8587952"/>
                <a:gd name="connsiteY372" fmla="*/ 292963 h 4191633"/>
                <a:gd name="connsiteX373" fmla="*/ 2610470 w 8587952"/>
                <a:gd name="connsiteY373" fmla="*/ 311203 h 4191633"/>
                <a:gd name="connsiteX374" fmla="*/ 2608621 w 8587952"/>
                <a:gd name="connsiteY374" fmla="*/ 326486 h 4191633"/>
                <a:gd name="connsiteX375" fmla="*/ 2607882 w 8587952"/>
                <a:gd name="connsiteY375" fmla="*/ 333265 h 4191633"/>
                <a:gd name="connsiteX376" fmla="*/ 2612812 w 8587952"/>
                <a:gd name="connsiteY376" fmla="*/ 333265 h 4191633"/>
                <a:gd name="connsiteX377" fmla="*/ 2612813 w 8587952"/>
                <a:gd name="connsiteY377" fmla="*/ 333264 h 4191633"/>
                <a:gd name="connsiteX378" fmla="*/ 2607883 w 8587952"/>
                <a:gd name="connsiteY378" fmla="*/ 333264 h 4191633"/>
                <a:gd name="connsiteX379" fmla="*/ 2608622 w 8587952"/>
                <a:gd name="connsiteY379" fmla="*/ 326485 h 4191633"/>
                <a:gd name="connsiteX380" fmla="*/ 2610471 w 8587952"/>
                <a:gd name="connsiteY380" fmla="*/ 311202 h 4191633"/>
                <a:gd name="connsiteX381" fmla="*/ 2612813 w 8587952"/>
                <a:gd name="connsiteY381" fmla="*/ 292962 h 4191633"/>
                <a:gd name="connsiteX382" fmla="*/ 2615154 w 8587952"/>
                <a:gd name="connsiteY382" fmla="*/ 277432 h 4191633"/>
                <a:gd name="connsiteX383" fmla="*/ 2617003 w 8587952"/>
                <a:gd name="connsiteY383" fmla="*/ 263628 h 4191633"/>
                <a:gd name="connsiteX384" fmla="*/ 2617743 w 8587952"/>
                <a:gd name="connsiteY384" fmla="*/ 253645 h 4191633"/>
                <a:gd name="connsiteX385" fmla="*/ 2612566 w 8587952"/>
                <a:gd name="connsiteY385" fmla="*/ 231954 h 4191633"/>
                <a:gd name="connsiteX386" fmla="*/ 2594079 w 8587952"/>
                <a:gd name="connsiteY386" fmla="*/ 223819 h 4191633"/>
                <a:gd name="connsiteX387" fmla="*/ 4066901 w 8587952"/>
                <a:gd name="connsiteY387" fmla="*/ 223080 h 4191633"/>
                <a:gd name="connsiteX388" fmla="*/ 4066901 w 8587952"/>
                <a:gd name="connsiteY388" fmla="*/ 223080 h 4191633"/>
                <a:gd name="connsiteX389" fmla="*/ 4076020 w 8587952"/>
                <a:gd name="connsiteY389" fmla="*/ 224682 h 4191633"/>
                <a:gd name="connsiteX390" fmla="*/ 4083784 w 8587952"/>
                <a:gd name="connsiteY390" fmla="*/ 229242 h 4191633"/>
                <a:gd name="connsiteX391" fmla="*/ 4089084 w 8587952"/>
                <a:gd name="connsiteY391" fmla="*/ 236514 h 4191633"/>
                <a:gd name="connsiteX392" fmla="*/ 4091056 w 8587952"/>
                <a:gd name="connsiteY392" fmla="*/ 246250 h 4191633"/>
                <a:gd name="connsiteX393" fmla="*/ 4089824 w 8587952"/>
                <a:gd name="connsiteY393" fmla="*/ 257959 h 4191633"/>
                <a:gd name="connsiteX394" fmla="*/ 4085880 w 8587952"/>
                <a:gd name="connsiteY394" fmla="*/ 277556 h 4191633"/>
                <a:gd name="connsiteX395" fmla="*/ 4081936 w 8587952"/>
                <a:gd name="connsiteY395" fmla="*/ 297398 h 4191633"/>
                <a:gd name="connsiteX396" fmla="*/ 4080704 w 8587952"/>
                <a:gd name="connsiteY396" fmla="*/ 310340 h 4191633"/>
                <a:gd name="connsiteX397" fmla="*/ 4082429 w 8587952"/>
                <a:gd name="connsiteY397" fmla="*/ 325129 h 4191633"/>
                <a:gd name="connsiteX398" fmla="*/ 4086989 w 8587952"/>
                <a:gd name="connsiteY398" fmla="*/ 334619 h 4191633"/>
                <a:gd name="connsiteX399" fmla="*/ 4093398 w 8587952"/>
                <a:gd name="connsiteY399" fmla="*/ 339673 h 4191633"/>
                <a:gd name="connsiteX400" fmla="*/ 4100916 w 8587952"/>
                <a:gd name="connsiteY400" fmla="*/ 341152 h 4191633"/>
                <a:gd name="connsiteX401" fmla="*/ 4100917 w 8587952"/>
                <a:gd name="connsiteY401" fmla="*/ 341152 h 4191633"/>
                <a:gd name="connsiteX402" fmla="*/ 4093399 w 8587952"/>
                <a:gd name="connsiteY402" fmla="*/ 339673 h 4191633"/>
                <a:gd name="connsiteX403" fmla="*/ 4086990 w 8587952"/>
                <a:gd name="connsiteY403" fmla="*/ 334619 h 4191633"/>
                <a:gd name="connsiteX404" fmla="*/ 4082430 w 8587952"/>
                <a:gd name="connsiteY404" fmla="*/ 325129 h 4191633"/>
                <a:gd name="connsiteX405" fmla="*/ 4080705 w 8587952"/>
                <a:gd name="connsiteY405" fmla="*/ 310340 h 4191633"/>
                <a:gd name="connsiteX406" fmla="*/ 4081937 w 8587952"/>
                <a:gd name="connsiteY406" fmla="*/ 297398 h 4191633"/>
                <a:gd name="connsiteX407" fmla="*/ 4085881 w 8587952"/>
                <a:gd name="connsiteY407" fmla="*/ 277556 h 4191633"/>
                <a:gd name="connsiteX408" fmla="*/ 4089825 w 8587952"/>
                <a:gd name="connsiteY408" fmla="*/ 257959 h 4191633"/>
                <a:gd name="connsiteX409" fmla="*/ 4091057 w 8587952"/>
                <a:gd name="connsiteY409" fmla="*/ 246250 h 4191633"/>
                <a:gd name="connsiteX410" fmla="*/ 4089085 w 8587952"/>
                <a:gd name="connsiteY410" fmla="*/ 236514 h 4191633"/>
                <a:gd name="connsiteX411" fmla="*/ 4083785 w 8587952"/>
                <a:gd name="connsiteY411" fmla="*/ 229242 h 4191633"/>
                <a:gd name="connsiteX412" fmla="*/ 4076021 w 8587952"/>
                <a:gd name="connsiteY412" fmla="*/ 224682 h 4191633"/>
                <a:gd name="connsiteX413" fmla="*/ 4066901 w 8587952"/>
                <a:gd name="connsiteY413" fmla="*/ 223080 h 4191633"/>
                <a:gd name="connsiteX414" fmla="*/ 3978162 w 8587952"/>
                <a:gd name="connsiteY414" fmla="*/ 223080 h 4191633"/>
                <a:gd name="connsiteX415" fmla="*/ 3978162 w 8587952"/>
                <a:gd name="connsiteY415" fmla="*/ 223080 h 4191633"/>
                <a:gd name="connsiteX416" fmla="*/ 3988144 w 8587952"/>
                <a:gd name="connsiteY416" fmla="*/ 223696 h 4191633"/>
                <a:gd name="connsiteX417" fmla="*/ 3993444 w 8587952"/>
                <a:gd name="connsiteY417" fmla="*/ 226654 h 4191633"/>
                <a:gd name="connsiteX418" fmla="*/ 3995539 w 8587952"/>
                <a:gd name="connsiteY418" fmla="*/ 233433 h 4191633"/>
                <a:gd name="connsiteX419" fmla="*/ 3995908 w 8587952"/>
                <a:gd name="connsiteY419" fmla="*/ 245511 h 4191633"/>
                <a:gd name="connsiteX420" fmla="*/ 3994676 w 8587952"/>
                <a:gd name="connsiteY420" fmla="*/ 271393 h 4191633"/>
                <a:gd name="connsiteX421" fmla="*/ 3993936 w 8587952"/>
                <a:gd name="connsiteY421" fmla="*/ 300726 h 4191633"/>
                <a:gd name="connsiteX422" fmla="*/ 3993937 w 8587952"/>
                <a:gd name="connsiteY422" fmla="*/ 300726 h 4191633"/>
                <a:gd name="connsiteX423" fmla="*/ 3994677 w 8587952"/>
                <a:gd name="connsiteY423" fmla="*/ 271393 h 4191633"/>
                <a:gd name="connsiteX424" fmla="*/ 3995909 w 8587952"/>
                <a:gd name="connsiteY424" fmla="*/ 245511 h 4191633"/>
                <a:gd name="connsiteX425" fmla="*/ 3995540 w 8587952"/>
                <a:gd name="connsiteY425" fmla="*/ 233433 h 4191633"/>
                <a:gd name="connsiteX426" fmla="*/ 3993445 w 8587952"/>
                <a:gd name="connsiteY426" fmla="*/ 226654 h 4191633"/>
                <a:gd name="connsiteX427" fmla="*/ 3988145 w 8587952"/>
                <a:gd name="connsiteY427" fmla="*/ 223696 h 4191633"/>
                <a:gd name="connsiteX428" fmla="*/ 3978162 w 8587952"/>
                <a:gd name="connsiteY428" fmla="*/ 223080 h 4191633"/>
                <a:gd name="connsiteX429" fmla="*/ 3413936 w 8587952"/>
                <a:gd name="connsiteY429" fmla="*/ 223080 h 4191633"/>
                <a:gd name="connsiteX430" fmla="*/ 3413936 w 8587952"/>
                <a:gd name="connsiteY430" fmla="*/ 223080 h 4191633"/>
                <a:gd name="connsiteX431" fmla="*/ 3442001 w 8587952"/>
                <a:gd name="connsiteY431" fmla="*/ 227174 h 4191633"/>
                <a:gd name="connsiteX432" fmla="*/ 3464898 w 8587952"/>
                <a:gd name="connsiteY432" fmla="*/ 240450 h 4191633"/>
                <a:gd name="connsiteX433" fmla="*/ 3480408 w 8587952"/>
                <a:gd name="connsiteY433" fmla="*/ 264148 h 4191633"/>
                <a:gd name="connsiteX434" fmla="*/ 3486070 w 8587952"/>
                <a:gd name="connsiteY434" fmla="*/ 299759 h 4191633"/>
                <a:gd name="connsiteX435" fmla="*/ 3481148 w 8587952"/>
                <a:gd name="connsiteY435" fmla="*/ 334839 h 4191633"/>
                <a:gd name="connsiteX436" fmla="*/ 3462079 w 8587952"/>
                <a:gd name="connsiteY436" fmla="*/ 367533 h 4191633"/>
                <a:gd name="connsiteX437" fmla="*/ 3434273 w 8587952"/>
                <a:gd name="connsiteY437" fmla="*/ 393424 h 4191633"/>
                <a:gd name="connsiteX438" fmla="*/ 3396010 w 8587952"/>
                <a:gd name="connsiteY438" fmla="*/ 415020 h 4191633"/>
                <a:gd name="connsiteX439" fmla="*/ 3397482 w 8587952"/>
                <a:gd name="connsiteY439" fmla="*/ 420031 h 4191633"/>
                <a:gd name="connsiteX440" fmla="*/ 3397483 w 8587952"/>
                <a:gd name="connsiteY440" fmla="*/ 420031 h 4191633"/>
                <a:gd name="connsiteX441" fmla="*/ 3396011 w 8587952"/>
                <a:gd name="connsiteY441" fmla="*/ 415020 h 4191633"/>
                <a:gd name="connsiteX442" fmla="*/ 3434274 w 8587952"/>
                <a:gd name="connsiteY442" fmla="*/ 393424 h 4191633"/>
                <a:gd name="connsiteX443" fmla="*/ 3462080 w 8587952"/>
                <a:gd name="connsiteY443" fmla="*/ 367533 h 4191633"/>
                <a:gd name="connsiteX444" fmla="*/ 3481149 w 8587952"/>
                <a:gd name="connsiteY444" fmla="*/ 334839 h 4191633"/>
                <a:gd name="connsiteX445" fmla="*/ 3486071 w 8587952"/>
                <a:gd name="connsiteY445" fmla="*/ 299759 h 4191633"/>
                <a:gd name="connsiteX446" fmla="*/ 3480409 w 8587952"/>
                <a:gd name="connsiteY446" fmla="*/ 264148 h 4191633"/>
                <a:gd name="connsiteX447" fmla="*/ 3464899 w 8587952"/>
                <a:gd name="connsiteY447" fmla="*/ 240450 h 4191633"/>
                <a:gd name="connsiteX448" fmla="*/ 3442002 w 8587952"/>
                <a:gd name="connsiteY448" fmla="*/ 227174 h 4191633"/>
                <a:gd name="connsiteX449" fmla="*/ 3413936 w 8587952"/>
                <a:gd name="connsiteY449" fmla="*/ 223080 h 4191633"/>
                <a:gd name="connsiteX450" fmla="*/ 3034646 w 8587952"/>
                <a:gd name="connsiteY450" fmla="*/ 223080 h 4191633"/>
                <a:gd name="connsiteX451" fmla="*/ 3034646 w 8587952"/>
                <a:gd name="connsiteY451" fmla="*/ 223080 h 4191633"/>
                <a:gd name="connsiteX452" fmla="*/ 3043573 w 8587952"/>
                <a:gd name="connsiteY452" fmla="*/ 225321 h 4191633"/>
                <a:gd name="connsiteX453" fmla="*/ 3048903 w 8587952"/>
                <a:gd name="connsiteY453" fmla="*/ 230428 h 4191633"/>
                <a:gd name="connsiteX454" fmla="*/ 3052994 w 8587952"/>
                <a:gd name="connsiteY454" fmla="*/ 236032 h 4191633"/>
                <a:gd name="connsiteX455" fmla="*/ 3057954 w 8587952"/>
                <a:gd name="connsiteY455" fmla="*/ 240019 h 4191633"/>
                <a:gd name="connsiteX456" fmla="*/ 3064028 w 8587952"/>
                <a:gd name="connsiteY456" fmla="*/ 241636 h 4191633"/>
                <a:gd name="connsiteX457" fmla="*/ 3070352 w 8587952"/>
                <a:gd name="connsiteY457" fmla="*/ 242010 h 4191633"/>
                <a:gd name="connsiteX458" fmla="*/ 3070353 w 8587952"/>
                <a:gd name="connsiteY458" fmla="*/ 242010 h 4191633"/>
                <a:gd name="connsiteX459" fmla="*/ 3064029 w 8587952"/>
                <a:gd name="connsiteY459" fmla="*/ 241636 h 4191633"/>
                <a:gd name="connsiteX460" fmla="*/ 3057955 w 8587952"/>
                <a:gd name="connsiteY460" fmla="*/ 240019 h 4191633"/>
                <a:gd name="connsiteX461" fmla="*/ 3052995 w 8587952"/>
                <a:gd name="connsiteY461" fmla="*/ 236032 h 4191633"/>
                <a:gd name="connsiteX462" fmla="*/ 3048904 w 8587952"/>
                <a:gd name="connsiteY462" fmla="*/ 230428 h 4191633"/>
                <a:gd name="connsiteX463" fmla="*/ 3043574 w 8587952"/>
                <a:gd name="connsiteY463" fmla="*/ 225321 h 4191633"/>
                <a:gd name="connsiteX464" fmla="*/ 3034646 w 8587952"/>
                <a:gd name="connsiteY464" fmla="*/ 223080 h 4191633"/>
                <a:gd name="connsiteX465" fmla="*/ 4691657 w 8587952"/>
                <a:gd name="connsiteY465" fmla="*/ 222833 h 4191633"/>
                <a:gd name="connsiteX466" fmla="*/ 4709908 w 8587952"/>
                <a:gd name="connsiteY466" fmla="*/ 225450 h 4191633"/>
                <a:gd name="connsiteX467" fmla="*/ 4719275 w 8587952"/>
                <a:gd name="connsiteY467" fmla="*/ 231803 h 4191633"/>
                <a:gd name="connsiteX468" fmla="*/ 4722726 w 8587952"/>
                <a:gd name="connsiteY468" fmla="*/ 239651 h 4191633"/>
                <a:gd name="connsiteX469" fmla="*/ 4723219 w 8587952"/>
                <a:gd name="connsiteY469" fmla="*/ 246755 h 4191633"/>
                <a:gd name="connsiteX470" fmla="*/ 4723219 w 8587952"/>
                <a:gd name="connsiteY470" fmla="*/ 246755 h 4191633"/>
                <a:gd name="connsiteX471" fmla="*/ 4723219 w 8587952"/>
                <a:gd name="connsiteY471" fmla="*/ 246756 h 4191633"/>
                <a:gd name="connsiteX472" fmla="*/ 4718536 w 8587952"/>
                <a:gd name="connsiteY472" fmla="*/ 259959 h 4191633"/>
                <a:gd name="connsiteX473" fmla="*/ 4708182 w 8587952"/>
                <a:gd name="connsiteY473" fmla="*/ 273913 h 4191633"/>
                <a:gd name="connsiteX474" fmla="*/ 4697460 w 8587952"/>
                <a:gd name="connsiteY474" fmla="*/ 286247 h 4191633"/>
                <a:gd name="connsiteX475" fmla="*/ 4691656 w 8587952"/>
                <a:gd name="connsiteY475" fmla="*/ 294596 h 4191633"/>
                <a:gd name="connsiteX476" fmla="*/ 4692786 w 8587952"/>
                <a:gd name="connsiteY476" fmla="*/ 308670 h 4191633"/>
                <a:gd name="connsiteX477" fmla="*/ 4695804 w 8587952"/>
                <a:gd name="connsiteY477" fmla="*/ 321128 h 4191633"/>
                <a:gd name="connsiteX478" fmla="*/ 4699702 w 8587952"/>
                <a:gd name="connsiteY478" fmla="*/ 334084 h 4191633"/>
                <a:gd name="connsiteX479" fmla="*/ 4703560 w 8587952"/>
                <a:gd name="connsiteY479" fmla="*/ 349906 h 4191633"/>
                <a:gd name="connsiteX480" fmla="*/ 4704054 w 8587952"/>
                <a:gd name="connsiteY480" fmla="*/ 374575 h 4191633"/>
                <a:gd name="connsiteX481" fmla="*/ 4704054 w 8587952"/>
                <a:gd name="connsiteY481" fmla="*/ 374575 h 4191633"/>
                <a:gd name="connsiteX482" fmla="*/ 4704054 w 8587952"/>
                <a:gd name="connsiteY482" fmla="*/ 374576 h 4191633"/>
                <a:gd name="connsiteX483" fmla="*/ 4702698 w 8587952"/>
                <a:gd name="connsiteY483" fmla="*/ 406219 h 4191633"/>
                <a:gd name="connsiteX484" fmla="*/ 4702699 w 8587952"/>
                <a:gd name="connsiteY484" fmla="*/ 406218 h 4191633"/>
                <a:gd name="connsiteX485" fmla="*/ 4704055 w 8587952"/>
                <a:gd name="connsiteY485" fmla="*/ 374575 h 4191633"/>
                <a:gd name="connsiteX486" fmla="*/ 4703561 w 8587952"/>
                <a:gd name="connsiteY486" fmla="*/ 349906 h 4191633"/>
                <a:gd name="connsiteX487" fmla="*/ 4699703 w 8587952"/>
                <a:gd name="connsiteY487" fmla="*/ 334084 h 4191633"/>
                <a:gd name="connsiteX488" fmla="*/ 4695805 w 8587952"/>
                <a:gd name="connsiteY488" fmla="*/ 321128 h 4191633"/>
                <a:gd name="connsiteX489" fmla="*/ 4692787 w 8587952"/>
                <a:gd name="connsiteY489" fmla="*/ 308670 h 4191633"/>
                <a:gd name="connsiteX490" fmla="*/ 4691657 w 8587952"/>
                <a:gd name="connsiteY490" fmla="*/ 294595 h 4191633"/>
                <a:gd name="connsiteX491" fmla="*/ 4697461 w 8587952"/>
                <a:gd name="connsiteY491" fmla="*/ 286246 h 4191633"/>
                <a:gd name="connsiteX492" fmla="*/ 4708183 w 8587952"/>
                <a:gd name="connsiteY492" fmla="*/ 273912 h 4191633"/>
                <a:gd name="connsiteX493" fmla="*/ 4718537 w 8587952"/>
                <a:gd name="connsiteY493" fmla="*/ 259958 h 4191633"/>
                <a:gd name="connsiteX494" fmla="*/ 4723220 w 8587952"/>
                <a:gd name="connsiteY494" fmla="*/ 246755 h 4191633"/>
                <a:gd name="connsiteX495" fmla="*/ 4722727 w 8587952"/>
                <a:gd name="connsiteY495" fmla="*/ 239651 h 4191633"/>
                <a:gd name="connsiteX496" fmla="*/ 4719276 w 8587952"/>
                <a:gd name="connsiteY496" fmla="*/ 231803 h 4191633"/>
                <a:gd name="connsiteX497" fmla="*/ 4709909 w 8587952"/>
                <a:gd name="connsiteY497" fmla="*/ 225450 h 4191633"/>
                <a:gd name="connsiteX498" fmla="*/ 4691657 w 8587952"/>
                <a:gd name="connsiteY498" fmla="*/ 222833 h 4191633"/>
                <a:gd name="connsiteX499" fmla="*/ 4890307 w 8587952"/>
                <a:gd name="connsiteY499" fmla="*/ 204539 h 4191633"/>
                <a:gd name="connsiteX500" fmla="*/ 4890306 w 8587952"/>
                <a:gd name="connsiteY500" fmla="*/ 204539 h 4191633"/>
                <a:gd name="connsiteX501" fmla="*/ 4902265 w 8587952"/>
                <a:gd name="connsiteY501" fmla="*/ 205236 h 4191633"/>
                <a:gd name="connsiteX502" fmla="*/ 4916932 w 8587952"/>
                <a:gd name="connsiteY502" fmla="*/ 205629 h 4191633"/>
                <a:gd name="connsiteX503" fmla="*/ 4932214 w 8587952"/>
                <a:gd name="connsiteY503" fmla="*/ 206072 h 4191633"/>
                <a:gd name="connsiteX504" fmla="*/ 4946018 w 8587952"/>
                <a:gd name="connsiteY504" fmla="*/ 206564 h 4191633"/>
                <a:gd name="connsiteX505" fmla="*/ 4956618 w 8587952"/>
                <a:gd name="connsiteY505" fmla="*/ 207057 h 4191633"/>
                <a:gd name="connsiteX506" fmla="*/ 4963766 w 8587952"/>
                <a:gd name="connsiteY506" fmla="*/ 212544 h 4191633"/>
                <a:gd name="connsiteX507" fmla="*/ 4965984 w 8587952"/>
                <a:gd name="connsiteY507" fmla="*/ 225714 h 4191633"/>
                <a:gd name="connsiteX508" fmla="*/ 4965984 w 8587952"/>
                <a:gd name="connsiteY508" fmla="*/ 225714 h 4191633"/>
                <a:gd name="connsiteX509" fmla="*/ 4965984 w 8587952"/>
                <a:gd name="connsiteY509" fmla="*/ 225715 h 4191633"/>
                <a:gd name="connsiteX510" fmla="*/ 4961048 w 8587952"/>
                <a:gd name="connsiteY510" fmla="*/ 240710 h 4191633"/>
                <a:gd name="connsiteX511" fmla="*/ 4961049 w 8587952"/>
                <a:gd name="connsiteY511" fmla="*/ 240710 h 4191633"/>
                <a:gd name="connsiteX512" fmla="*/ 4965985 w 8587952"/>
                <a:gd name="connsiteY512" fmla="*/ 225714 h 4191633"/>
                <a:gd name="connsiteX513" fmla="*/ 4963767 w 8587952"/>
                <a:gd name="connsiteY513" fmla="*/ 212544 h 4191633"/>
                <a:gd name="connsiteX514" fmla="*/ 4956619 w 8587952"/>
                <a:gd name="connsiteY514" fmla="*/ 207057 h 4191633"/>
                <a:gd name="connsiteX515" fmla="*/ 4946019 w 8587952"/>
                <a:gd name="connsiteY515" fmla="*/ 206564 h 4191633"/>
                <a:gd name="connsiteX516" fmla="*/ 4932215 w 8587952"/>
                <a:gd name="connsiteY516" fmla="*/ 206072 h 4191633"/>
                <a:gd name="connsiteX517" fmla="*/ 4916933 w 8587952"/>
                <a:gd name="connsiteY517" fmla="*/ 205629 h 4191633"/>
                <a:gd name="connsiteX518" fmla="*/ 4902266 w 8587952"/>
                <a:gd name="connsiteY518" fmla="*/ 205236 h 4191633"/>
                <a:gd name="connsiteX519" fmla="*/ 4890307 w 8587952"/>
                <a:gd name="connsiteY519" fmla="*/ 204539 h 4191633"/>
                <a:gd name="connsiteX520" fmla="*/ 2204257 w 8587952"/>
                <a:gd name="connsiteY520" fmla="*/ 204539 h 4191633"/>
                <a:gd name="connsiteX521" fmla="*/ 2196852 w 8587952"/>
                <a:gd name="connsiteY521" fmla="*/ 204854 h 4191633"/>
                <a:gd name="connsiteX522" fmla="*/ 2196852 w 8587952"/>
                <a:gd name="connsiteY522" fmla="*/ 204854 h 4191633"/>
                <a:gd name="connsiteX523" fmla="*/ 2204257 w 8587952"/>
                <a:gd name="connsiteY523" fmla="*/ 204539 h 4191633"/>
                <a:gd name="connsiteX524" fmla="*/ 4426763 w 8587952"/>
                <a:gd name="connsiteY524" fmla="*/ 201556 h 4191633"/>
                <a:gd name="connsiteX525" fmla="*/ 4404327 w 8587952"/>
                <a:gd name="connsiteY525" fmla="*/ 244199 h 4191633"/>
                <a:gd name="connsiteX526" fmla="*/ 4377546 w 8587952"/>
                <a:gd name="connsiteY526" fmla="*/ 291790 h 4191633"/>
                <a:gd name="connsiteX527" fmla="*/ 4352713 w 8587952"/>
                <a:gd name="connsiteY527" fmla="*/ 337586 h 4191633"/>
                <a:gd name="connsiteX528" fmla="*/ 4350117 w 8587952"/>
                <a:gd name="connsiteY528" fmla="*/ 344049 h 4191633"/>
                <a:gd name="connsiteX529" fmla="*/ 4347521 w 8587952"/>
                <a:gd name="connsiteY529" fmla="*/ 352626 h 4191633"/>
                <a:gd name="connsiteX530" fmla="*/ 4345048 w 8587952"/>
                <a:gd name="connsiteY530" fmla="*/ 362444 h 4191633"/>
                <a:gd name="connsiteX531" fmla="*/ 4343069 w 8587952"/>
                <a:gd name="connsiteY531" fmla="*/ 372635 h 4191633"/>
                <a:gd name="connsiteX532" fmla="*/ 4343069 w 8587952"/>
                <a:gd name="connsiteY532" fmla="*/ 376116 h 4191633"/>
                <a:gd name="connsiteX533" fmla="*/ 4344428 w 8587952"/>
                <a:gd name="connsiteY533" fmla="*/ 388668 h 4191633"/>
                <a:gd name="connsiteX534" fmla="*/ 4347768 w 8587952"/>
                <a:gd name="connsiteY534" fmla="*/ 399606 h 4191633"/>
                <a:gd name="connsiteX535" fmla="*/ 4351972 w 8587952"/>
                <a:gd name="connsiteY535" fmla="*/ 407313 h 4191633"/>
                <a:gd name="connsiteX536" fmla="*/ 4356176 w 8587952"/>
                <a:gd name="connsiteY536" fmla="*/ 410171 h 4191633"/>
                <a:gd name="connsiteX537" fmla="*/ 4356177 w 8587952"/>
                <a:gd name="connsiteY537" fmla="*/ 410171 h 4191633"/>
                <a:gd name="connsiteX538" fmla="*/ 4351973 w 8587952"/>
                <a:gd name="connsiteY538" fmla="*/ 407313 h 4191633"/>
                <a:gd name="connsiteX539" fmla="*/ 4347769 w 8587952"/>
                <a:gd name="connsiteY539" fmla="*/ 399606 h 4191633"/>
                <a:gd name="connsiteX540" fmla="*/ 4344429 w 8587952"/>
                <a:gd name="connsiteY540" fmla="*/ 388668 h 4191633"/>
                <a:gd name="connsiteX541" fmla="*/ 4343070 w 8587952"/>
                <a:gd name="connsiteY541" fmla="*/ 376116 h 4191633"/>
                <a:gd name="connsiteX542" fmla="*/ 4343070 w 8587952"/>
                <a:gd name="connsiteY542" fmla="*/ 372634 h 4191633"/>
                <a:gd name="connsiteX543" fmla="*/ 4345049 w 8587952"/>
                <a:gd name="connsiteY543" fmla="*/ 362443 h 4191633"/>
                <a:gd name="connsiteX544" fmla="*/ 4347522 w 8587952"/>
                <a:gd name="connsiteY544" fmla="*/ 352625 h 4191633"/>
                <a:gd name="connsiteX545" fmla="*/ 4350118 w 8587952"/>
                <a:gd name="connsiteY545" fmla="*/ 344048 h 4191633"/>
                <a:gd name="connsiteX546" fmla="*/ 4352714 w 8587952"/>
                <a:gd name="connsiteY546" fmla="*/ 337585 h 4191633"/>
                <a:gd name="connsiteX547" fmla="*/ 4377547 w 8587952"/>
                <a:gd name="connsiteY547" fmla="*/ 291789 h 4191633"/>
                <a:gd name="connsiteX548" fmla="*/ 4404328 w 8587952"/>
                <a:gd name="connsiteY548" fmla="*/ 244198 h 4191633"/>
                <a:gd name="connsiteX549" fmla="*/ 4426763 w 8587952"/>
                <a:gd name="connsiteY549" fmla="*/ 201556 h 4191633"/>
                <a:gd name="connsiteX550" fmla="*/ 1953316 w 8587952"/>
                <a:gd name="connsiteY550" fmla="*/ 201556 h 4191633"/>
                <a:gd name="connsiteX551" fmla="*/ 1951060 w 8587952"/>
                <a:gd name="connsiteY551" fmla="*/ 210008 h 4191633"/>
                <a:gd name="connsiteX552" fmla="*/ 1952770 w 8587952"/>
                <a:gd name="connsiteY552" fmla="*/ 203602 h 4191633"/>
                <a:gd name="connsiteX553" fmla="*/ 1953316 w 8587952"/>
                <a:gd name="connsiteY553" fmla="*/ 201556 h 4191633"/>
                <a:gd name="connsiteX554" fmla="*/ 959663 w 8587952"/>
                <a:gd name="connsiteY554" fmla="*/ 201556 h 4191633"/>
                <a:gd name="connsiteX555" fmla="*/ 937227 w 8587952"/>
                <a:gd name="connsiteY555" fmla="*/ 244199 h 4191633"/>
                <a:gd name="connsiteX556" fmla="*/ 910446 w 8587952"/>
                <a:gd name="connsiteY556" fmla="*/ 291790 h 4191633"/>
                <a:gd name="connsiteX557" fmla="*/ 885613 w 8587952"/>
                <a:gd name="connsiteY557" fmla="*/ 337586 h 4191633"/>
                <a:gd name="connsiteX558" fmla="*/ 883017 w 8587952"/>
                <a:gd name="connsiteY558" fmla="*/ 344049 h 4191633"/>
                <a:gd name="connsiteX559" fmla="*/ 880421 w 8587952"/>
                <a:gd name="connsiteY559" fmla="*/ 352626 h 4191633"/>
                <a:gd name="connsiteX560" fmla="*/ 877948 w 8587952"/>
                <a:gd name="connsiteY560" fmla="*/ 362444 h 4191633"/>
                <a:gd name="connsiteX561" fmla="*/ 875969 w 8587952"/>
                <a:gd name="connsiteY561" fmla="*/ 372635 h 4191633"/>
                <a:gd name="connsiteX562" fmla="*/ 875969 w 8587952"/>
                <a:gd name="connsiteY562" fmla="*/ 376116 h 4191633"/>
                <a:gd name="connsiteX563" fmla="*/ 877328 w 8587952"/>
                <a:gd name="connsiteY563" fmla="*/ 388668 h 4191633"/>
                <a:gd name="connsiteX564" fmla="*/ 880668 w 8587952"/>
                <a:gd name="connsiteY564" fmla="*/ 399606 h 4191633"/>
                <a:gd name="connsiteX565" fmla="*/ 884872 w 8587952"/>
                <a:gd name="connsiteY565" fmla="*/ 407313 h 4191633"/>
                <a:gd name="connsiteX566" fmla="*/ 889076 w 8587952"/>
                <a:gd name="connsiteY566" fmla="*/ 410171 h 4191633"/>
                <a:gd name="connsiteX567" fmla="*/ 889077 w 8587952"/>
                <a:gd name="connsiteY567" fmla="*/ 410171 h 4191633"/>
                <a:gd name="connsiteX568" fmla="*/ 884873 w 8587952"/>
                <a:gd name="connsiteY568" fmla="*/ 407313 h 4191633"/>
                <a:gd name="connsiteX569" fmla="*/ 880669 w 8587952"/>
                <a:gd name="connsiteY569" fmla="*/ 399606 h 4191633"/>
                <a:gd name="connsiteX570" fmla="*/ 877329 w 8587952"/>
                <a:gd name="connsiteY570" fmla="*/ 388668 h 4191633"/>
                <a:gd name="connsiteX571" fmla="*/ 875970 w 8587952"/>
                <a:gd name="connsiteY571" fmla="*/ 376116 h 4191633"/>
                <a:gd name="connsiteX572" fmla="*/ 875970 w 8587952"/>
                <a:gd name="connsiteY572" fmla="*/ 372634 h 4191633"/>
                <a:gd name="connsiteX573" fmla="*/ 877949 w 8587952"/>
                <a:gd name="connsiteY573" fmla="*/ 362443 h 4191633"/>
                <a:gd name="connsiteX574" fmla="*/ 880422 w 8587952"/>
                <a:gd name="connsiteY574" fmla="*/ 352625 h 4191633"/>
                <a:gd name="connsiteX575" fmla="*/ 883018 w 8587952"/>
                <a:gd name="connsiteY575" fmla="*/ 344048 h 4191633"/>
                <a:gd name="connsiteX576" fmla="*/ 885614 w 8587952"/>
                <a:gd name="connsiteY576" fmla="*/ 337585 h 4191633"/>
                <a:gd name="connsiteX577" fmla="*/ 910447 w 8587952"/>
                <a:gd name="connsiteY577" fmla="*/ 291789 h 4191633"/>
                <a:gd name="connsiteX578" fmla="*/ 937228 w 8587952"/>
                <a:gd name="connsiteY578" fmla="*/ 244198 h 4191633"/>
                <a:gd name="connsiteX579" fmla="*/ 959664 w 8587952"/>
                <a:gd name="connsiteY579" fmla="*/ 201556 h 4191633"/>
                <a:gd name="connsiteX580" fmla="*/ 959663 w 8587952"/>
                <a:gd name="connsiteY580" fmla="*/ 201556 h 4191633"/>
                <a:gd name="connsiteX581" fmla="*/ 4506244 w 8587952"/>
                <a:gd name="connsiteY581" fmla="*/ 114621 h 4191633"/>
                <a:gd name="connsiteX582" fmla="*/ 4522514 w 8587952"/>
                <a:gd name="connsiteY582" fmla="*/ 116612 h 4191633"/>
                <a:gd name="connsiteX583" fmla="*/ 4535824 w 8587952"/>
                <a:gd name="connsiteY583" fmla="*/ 122708 h 4191633"/>
                <a:gd name="connsiteX584" fmla="*/ 4544822 w 8587952"/>
                <a:gd name="connsiteY584" fmla="*/ 133530 h 4191633"/>
                <a:gd name="connsiteX585" fmla="*/ 4548149 w 8587952"/>
                <a:gd name="connsiteY585" fmla="*/ 149454 h 4191633"/>
                <a:gd name="connsiteX586" fmla="*/ 4545438 w 8587952"/>
                <a:gd name="connsiteY586" fmla="*/ 165877 h 4191633"/>
                <a:gd name="connsiteX587" fmla="*/ 4536810 w 8587952"/>
                <a:gd name="connsiteY587" fmla="*/ 180058 h 4191633"/>
                <a:gd name="connsiteX588" fmla="*/ 4521897 w 8587952"/>
                <a:gd name="connsiteY588" fmla="*/ 190136 h 4191633"/>
                <a:gd name="connsiteX589" fmla="*/ 4500328 w 8587952"/>
                <a:gd name="connsiteY589" fmla="*/ 193993 h 4191633"/>
                <a:gd name="connsiteX590" fmla="*/ 4468284 w 8587952"/>
                <a:gd name="connsiteY590" fmla="*/ 183667 h 4191633"/>
                <a:gd name="connsiteX591" fmla="*/ 4457931 w 8587952"/>
                <a:gd name="connsiteY591" fmla="*/ 156175 h 4191633"/>
                <a:gd name="connsiteX592" fmla="*/ 4460396 w 8587952"/>
                <a:gd name="connsiteY592" fmla="*/ 143236 h 4191633"/>
                <a:gd name="connsiteX593" fmla="*/ 4468408 w 8587952"/>
                <a:gd name="connsiteY593" fmla="*/ 129675 h 4191633"/>
                <a:gd name="connsiteX594" fmla="*/ 4483197 w 8587952"/>
                <a:gd name="connsiteY594" fmla="*/ 118975 h 4191633"/>
                <a:gd name="connsiteX595" fmla="*/ 4506244 w 8587952"/>
                <a:gd name="connsiteY595" fmla="*/ 114621 h 4191633"/>
                <a:gd name="connsiteX596" fmla="*/ 2496470 w 8587952"/>
                <a:gd name="connsiteY596" fmla="*/ 114621 h 4191633"/>
                <a:gd name="connsiteX597" fmla="*/ 2512738 w 8587952"/>
                <a:gd name="connsiteY597" fmla="*/ 116612 h 4191633"/>
                <a:gd name="connsiteX598" fmla="*/ 2526050 w 8587952"/>
                <a:gd name="connsiteY598" fmla="*/ 122708 h 4191633"/>
                <a:gd name="connsiteX599" fmla="*/ 2535046 w 8587952"/>
                <a:gd name="connsiteY599" fmla="*/ 133530 h 4191633"/>
                <a:gd name="connsiteX600" fmla="*/ 2538374 w 8587952"/>
                <a:gd name="connsiteY600" fmla="*/ 149454 h 4191633"/>
                <a:gd name="connsiteX601" fmla="*/ 2535663 w 8587952"/>
                <a:gd name="connsiteY601" fmla="*/ 165877 h 4191633"/>
                <a:gd name="connsiteX602" fmla="*/ 2527036 w 8587952"/>
                <a:gd name="connsiteY602" fmla="*/ 180058 h 4191633"/>
                <a:gd name="connsiteX603" fmla="*/ 2512122 w 8587952"/>
                <a:gd name="connsiteY603" fmla="*/ 190136 h 4191633"/>
                <a:gd name="connsiteX604" fmla="*/ 2490554 w 8587952"/>
                <a:gd name="connsiteY604" fmla="*/ 193993 h 4191633"/>
                <a:gd name="connsiteX605" fmla="*/ 2458509 w 8587952"/>
                <a:gd name="connsiteY605" fmla="*/ 183667 h 4191633"/>
                <a:gd name="connsiteX606" fmla="*/ 2448156 w 8587952"/>
                <a:gd name="connsiteY606" fmla="*/ 156175 h 4191633"/>
                <a:gd name="connsiteX607" fmla="*/ 2450622 w 8587952"/>
                <a:gd name="connsiteY607" fmla="*/ 143236 h 4191633"/>
                <a:gd name="connsiteX608" fmla="*/ 2458632 w 8587952"/>
                <a:gd name="connsiteY608" fmla="*/ 129675 h 4191633"/>
                <a:gd name="connsiteX609" fmla="*/ 2473422 w 8587952"/>
                <a:gd name="connsiteY609" fmla="*/ 118975 h 4191633"/>
                <a:gd name="connsiteX610" fmla="*/ 2496470 w 8587952"/>
                <a:gd name="connsiteY610" fmla="*/ 114621 h 4191633"/>
                <a:gd name="connsiteX611" fmla="*/ 639096 w 8587952"/>
                <a:gd name="connsiteY611" fmla="*/ 114621 h 4191633"/>
                <a:gd name="connsiteX612" fmla="*/ 655365 w 8587952"/>
                <a:gd name="connsiteY612" fmla="*/ 116612 h 4191633"/>
                <a:gd name="connsiteX613" fmla="*/ 668675 w 8587952"/>
                <a:gd name="connsiteY613" fmla="*/ 122708 h 4191633"/>
                <a:gd name="connsiteX614" fmla="*/ 677673 w 8587952"/>
                <a:gd name="connsiteY614" fmla="*/ 133530 h 4191633"/>
                <a:gd name="connsiteX615" fmla="*/ 681000 w 8587952"/>
                <a:gd name="connsiteY615" fmla="*/ 149454 h 4191633"/>
                <a:gd name="connsiteX616" fmla="*/ 678289 w 8587952"/>
                <a:gd name="connsiteY616" fmla="*/ 165877 h 4191633"/>
                <a:gd name="connsiteX617" fmla="*/ 669661 w 8587952"/>
                <a:gd name="connsiteY617" fmla="*/ 180058 h 4191633"/>
                <a:gd name="connsiteX618" fmla="*/ 654748 w 8587952"/>
                <a:gd name="connsiteY618" fmla="*/ 190136 h 4191633"/>
                <a:gd name="connsiteX619" fmla="*/ 633180 w 8587952"/>
                <a:gd name="connsiteY619" fmla="*/ 193993 h 4191633"/>
                <a:gd name="connsiteX620" fmla="*/ 601135 w 8587952"/>
                <a:gd name="connsiteY620" fmla="*/ 183667 h 4191633"/>
                <a:gd name="connsiteX621" fmla="*/ 590783 w 8587952"/>
                <a:gd name="connsiteY621" fmla="*/ 156175 h 4191633"/>
                <a:gd name="connsiteX622" fmla="*/ 593248 w 8587952"/>
                <a:gd name="connsiteY622" fmla="*/ 143236 h 4191633"/>
                <a:gd name="connsiteX623" fmla="*/ 601259 w 8587952"/>
                <a:gd name="connsiteY623" fmla="*/ 129675 h 4191633"/>
                <a:gd name="connsiteX624" fmla="*/ 616049 w 8587952"/>
                <a:gd name="connsiteY624" fmla="*/ 118975 h 4191633"/>
                <a:gd name="connsiteX625" fmla="*/ 639096 w 8587952"/>
                <a:gd name="connsiteY625" fmla="*/ 114621 h 4191633"/>
                <a:gd name="connsiteX626" fmla="*/ 833310 w 8587952"/>
                <a:gd name="connsiteY626" fmla="*/ 0 h 4191633"/>
                <a:gd name="connsiteX627" fmla="*/ 852158 w 8587952"/>
                <a:gd name="connsiteY627" fmla="*/ 4356 h 4191633"/>
                <a:gd name="connsiteX628" fmla="*/ 852159 w 8587952"/>
                <a:gd name="connsiteY628" fmla="*/ 4357 h 4191633"/>
                <a:gd name="connsiteX629" fmla="*/ 863838 w 8587952"/>
                <a:gd name="connsiteY629" fmla="*/ 15862 h 4191633"/>
                <a:gd name="connsiteX630" fmla="*/ 869812 w 8587952"/>
                <a:gd name="connsiteY630" fmla="*/ 32057 h 4191633"/>
                <a:gd name="connsiteX631" fmla="*/ 871538 w 8587952"/>
                <a:gd name="connsiteY631" fmla="*/ 50487 h 4191633"/>
                <a:gd name="connsiteX632" fmla="*/ 866069 w 8587952"/>
                <a:gd name="connsiteY632" fmla="*/ 97608 h 4191633"/>
                <a:gd name="connsiteX633" fmla="*/ 880019 w 8587952"/>
                <a:gd name="connsiteY633" fmla="*/ 70608 h 4191633"/>
                <a:gd name="connsiteX634" fmla="*/ 906658 w 8587952"/>
                <a:gd name="connsiteY634" fmla="*/ 33709 h 4191633"/>
                <a:gd name="connsiteX635" fmla="*/ 935788 w 8587952"/>
                <a:gd name="connsiteY635" fmla="*/ 8990 h 4191633"/>
                <a:gd name="connsiteX636" fmla="*/ 966660 w 8587952"/>
                <a:gd name="connsiteY636" fmla="*/ 0 h 4191633"/>
                <a:gd name="connsiteX637" fmla="*/ 985508 w 8587952"/>
                <a:gd name="connsiteY637" fmla="*/ 4356 h 4191633"/>
                <a:gd name="connsiteX638" fmla="*/ 985509 w 8587952"/>
                <a:gd name="connsiteY638" fmla="*/ 4357 h 4191633"/>
                <a:gd name="connsiteX639" fmla="*/ 997188 w 8587952"/>
                <a:gd name="connsiteY639" fmla="*/ 15862 h 4191633"/>
                <a:gd name="connsiteX640" fmla="*/ 1003162 w 8587952"/>
                <a:gd name="connsiteY640" fmla="*/ 32057 h 4191633"/>
                <a:gd name="connsiteX641" fmla="*/ 1004887 w 8587952"/>
                <a:gd name="connsiteY641" fmla="*/ 50487 h 4191633"/>
                <a:gd name="connsiteX642" fmla="*/ 999378 w 8587952"/>
                <a:gd name="connsiteY642" fmla="*/ 97955 h 4191633"/>
                <a:gd name="connsiteX643" fmla="*/ 984513 w 8587952"/>
                <a:gd name="connsiteY643" fmla="*/ 146536 h 4191633"/>
                <a:gd name="connsiteX644" fmla="*/ 962856 w 8587952"/>
                <a:gd name="connsiteY644" fmla="*/ 195490 h 4191633"/>
                <a:gd name="connsiteX645" fmla="*/ 959665 w 8587952"/>
                <a:gd name="connsiteY645" fmla="*/ 201555 h 4191633"/>
                <a:gd name="connsiteX646" fmla="*/ 1953315 w 8587952"/>
                <a:gd name="connsiteY646" fmla="*/ 201555 h 4191633"/>
                <a:gd name="connsiteX647" fmla="*/ 1958842 w 8587952"/>
                <a:gd name="connsiteY647" fmla="*/ 180851 h 4191633"/>
                <a:gd name="connsiteX648" fmla="*/ 1980442 w 8587952"/>
                <a:gd name="connsiteY648" fmla="*/ 116144 h 4191633"/>
                <a:gd name="connsiteX649" fmla="*/ 2003968 w 8587952"/>
                <a:gd name="connsiteY649" fmla="*/ 70609 h 4191633"/>
                <a:gd name="connsiteX650" fmla="*/ 2030607 w 8587952"/>
                <a:gd name="connsiteY650" fmla="*/ 33710 h 4191633"/>
                <a:gd name="connsiteX651" fmla="*/ 2030608 w 8587952"/>
                <a:gd name="connsiteY651" fmla="*/ 33709 h 4191633"/>
                <a:gd name="connsiteX652" fmla="*/ 2030608 w 8587952"/>
                <a:gd name="connsiteY652" fmla="*/ 33709 h 4191633"/>
                <a:gd name="connsiteX653" fmla="*/ 2059739 w 8587952"/>
                <a:gd name="connsiteY653" fmla="*/ 8990 h 4191633"/>
                <a:gd name="connsiteX654" fmla="*/ 2090611 w 8587952"/>
                <a:gd name="connsiteY654" fmla="*/ 0 h 4191633"/>
                <a:gd name="connsiteX655" fmla="*/ 2109459 w 8587952"/>
                <a:gd name="connsiteY655" fmla="*/ 4356 h 4191633"/>
                <a:gd name="connsiteX656" fmla="*/ 2121138 w 8587952"/>
                <a:gd name="connsiteY656" fmla="*/ 15861 h 4191633"/>
                <a:gd name="connsiteX657" fmla="*/ 2127112 w 8587952"/>
                <a:gd name="connsiteY657" fmla="*/ 32056 h 4191633"/>
                <a:gd name="connsiteX658" fmla="*/ 2128837 w 8587952"/>
                <a:gd name="connsiteY658" fmla="*/ 50486 h 4191633"/>
                <a:gd name="connsiteX659" fmla="*/ 2123328 w 8587952"/>
                <a:gd name="connsiteY659" fmla="*/ 97954 h 4191633"/>
                <a:gd name="connsiteX660" fmla="*/ 2116346 w 8587952"/>
                <a:gd name="connsiteY660" fmla="*/ 120772 h 4191633"/>
                <a:gd name="connsiteX661" fmla="*/ 2122148 w 8587952"/>
                <a:gd name="connsiteY661" fmla="*/ 105031 h 4191633"/>
                <a:gd name="connsiteX662" fmla="*/ 2134205 w 8587952"/>
                <a:gd name="connsiteY662" fmla="*/ 79100 h 4191633"/>
                <a:gd name="connsiteX663" fmla="*/ 2161888 w 8587952"/>
                <a:gd name="connsiteY663" fmla="*/ 40263 h 4191633"/>
                <a:gd name="connsiteX664" fmla="*/ 2161889 w 8587952"/>
                <a:gd name="connsiteY664" fmla="*/ 40263 h 4191633"/>
                <a:gd name="connsiteX665" fmla="*/ 2161889 w 8587952"/>
                <a:gd name="connsiteY665" fmla="*/ 40262 h 4191633"/>
                <a:gd name="connsiteX666" fmla="*/ 2193384 w 8587952"/>
                <a:gd name="connsiteY666" fmla="*/ 25636 h 4191633"/>
                <a:gd name="connsiteX667" fmla="*/ 2212747 w 8587952"/>
                <a:gd name="connsiteY667" fmla="*/ 31546 h 4191633"/>
                <a:gd name="connsiteX668" fmla="*/ 2227670 w 8587952"/>
                <a:gd name="connsiteY668" fmla="*/ 47307 h 4191633"/>
                <a:gd name="connsiteX669" fmla="*/ 2237166 w 8587952"/>
                <a:gd name="connsiteY669" fmla="*/ 70333 h 4191633"/>
                <a:gd name="connsiteX670" fmla="*/ 2240496 w 8587952"/>
                <a:gd name="connsiteY670" fmla="*/ 97790 h 4191633"/>
                <a:gd name="connsiteX671" fmla="*/ 2237043 w 8587952"/>
                <a:gd name="connsiteY671" fmla="*/ 122748 h 4191633"/>
                <a:gd name="connsiteX672" fmla="*/ 2227672 w 8587952"/>
                <a:gd name="connsiteY672" fmla="*/ 149514 h 4191633"/>
                <a:gd name="connsiteX673" fmla="*/ 2213741 w 8587952"/>
                <a:gd name="connsiteY673" fmla="*/ 177124 h 4191633"/>
                <a:gd name="connsiteX674" fmla="*/ 2198861 w 8587952"/>
                <a:gd name="connsiteY674" fmla="*/ 201555 h 4191633"/>
                <a:gd name="connsiteX675" fmla="*/ 4296465 w 8587952"/>
                <a:gd name="connsiteY675" fmla="*/ 201555 h 4191633"/>
                <a:gd name="connsiteX676" fmla="*/ 4301992 w 8587952"/>
                <a:gd name="connsiteY676" fmla="*/ 180850 h 4191633"/>
                <a:gd name="connsiteX677" fmla="*/ 4323592 w 8587952"/>
                <a:gd name="connsiteY677" fmla="*/ 116143 h 4191633"/>
                <a:gd name="connsiteX678" fmla="*/ 4347118 w 8587952"/>
                <a:gd name="connsiteY678" fmla="*/ 70608 h 4191633"/>
                <a:gd name="connsiteX679" fmla="*/ 4373758 w 8587952"/>
                <a:gd name="connsiteY679" fmla="*/ 33709 h 4191633"/>
                <a:gd name="connsiteX680" fmla="*/ 4402888 w 8587952"/>
                <a:gd name="connsiteY680" fmla="*/ 8990 h 4191633"/>
                <a:gd name="connsiteX681" fmla="*/ 4433760 w 8587952"/>
                <a:gd name="connsiteY681" fmla="*/ 0 h 4191633"/>
                <a:gd name="connsiteX682" fmla="*/ 4452608 w 8587952"/>
                <a:gd name="connsiteY682" fmla="*/ 4356 h 4191633"/>
                <a:gd name="connsiteX683" fmla="*/ 4464287 w 8587952"/>
                <a:gd name="connsiteY683" fmla="*/ 15861 h 4191633"/>
                <a:gd name="connsiteX684" fmla="*/ 4464288 w 8587952"/>
                <a:gd name="connsiteY684" fmla="*/ 15862 h 4191633"/>
                <a:gd name="connsiteX685" fmla="*/ 4470262 w 8587952"/>
                <a:gd name="connsiteY685" fmla="*/ 32057 h 4191633"/>
                <a:gd name="connsiteX686" fmla="*/ 4471987 w 8587952"/>
                <a:gd name="connsiteY686" fmla="*/ 50487 h 4191633"/>
                <a:gd name="connsiteX687" fmla="*/ 4466478 w 8587952"/>
                <a:gd name="connsiteY687" fmla="*/ 97955 h 4191633"/>
                <a:gd name="connsiteX688" fmla="*/ 4451613 w 8587952"/>
                <a:gd name="connsiteY688" fmla="*/ 146536 h 4191633"/>
                <a:gd name="connsiteX689" fmla="*/ 4429956 w 8587952"/>
                <a:gd name="connsiteY689" fmla="*/ 195490 h 4191633"/>
                <a:gd name="connsiteX690" fmla="*/ 4426765 w 8587952"/>
                <a:gd name="connsiteY690" fmla="*/ 201555 h 4191633"/>
                <a:gd name="connsiteX691" fmla="*/ 4715171 w 8587952"/>
                <a:gd name="connsiteY691" fmla="*/ 201555 h 4191633"/>
                <a:gd name="connsiteX692" fmla="*/ 4722658 w 8587952"/>
                <a:gd name="connsiteY692" fmla="*/ 199701 h 4191633"/>
                <a:gd name="connsiteX693" fmla="*/ 4739260 w 8587952"/>
                <a:gd name="connsiteY693" fmla="*/ 198553 h 4191633"/>
                <a:gd name="connsiteX694" fmla="*/ 4756605 w 8587952"/>
                <a:gd name="connsiteY694" fmla="*/ 198677 h 4191633"/>
                <a:gd name="connsiteX695" fmla="*/ 4771472 w 8587952"/>
                <a:gd name="connsiteY695" fmla="*/ 199046 h 4191633"/>
                <a:gd name="connsiteX696" fmla="*/ 4780515 w 8587952"/>
                <a:gd name="connsiteY696" fmla="*/ 198680 h 4191633"/>
                <a:gd name="connsiteX697" fmla="*/ 4797371 w 8587952"/>
                <a:gd name="connsiteY697" fmla="*/ 134403 h 4191633"/>
                <a:gd name="connsiteX698" fmla="*/ 4820254 w 8587952"/>
                <a:gd name="connsiteY698" fmla="*/ 79099 h 4191633"/>
                <a:gd name="connsiteX699" fmla="*/ 4847938 w 8587952"/>
                <a:gd name="connsiteY699" fmla="*/ 40262 h 4191633"/>
                <a:gd name="connsiteX700" fmla="*/ 4879433 w 8587952"/>
                <a:gd name="connsiteY700" fmla="*/ 25636 h 4191633"/>
                <a:gd name="connsiteX701" fmla="*/ 4898796 w 8587952"/>
                <a:gd name="connsiteY701" fmla="*/ 31546 h 4191633"/>
                <a:gd name="connsiteX702" fmla="*/ 4913720 w 8587952"/>
                <a:gd name="connsiteY702" fmla="*/ 47307 h 4191633"/>
                <a:gd name="connsiteX703" fmla="*/ 4923216 w 8587952"/>
                <a:gd name="connsiteY703" fmla="*/ 70333 h 4191633"/>
                <a:gd name="connsiteX704" fmla="*/ 4926545 w 8587952"/>
                <a:gd name="connsiteY704" fmla="*/ 97790 h 4191633"/>
                <a:gd name="connsiteX705" fmla="*/ 4926545 w 8587952"/>
                <a:gd name="connsiteY705" fmla="*/ 97790 h 4191633"/>
                <a:gd name="connsiteX706" fmla="*/ 4926545 w 8587952"/>
                <a:gd name="connsiteY706" fmla="*/ 97791 h 4191633"/>
                <a:gd name="connsiteX707" fmla="*/ 4923092 w 8587952"/>
                <a:gd name="connsiteY707" fmla="*/ 122749 h 4191633"/>
                <a:gd name="connsiteX708" fmla="*/ 4913721 w 8587952"/>
                <a:gd name="connsiteY708" fmla="*/ 149515 h 4191633"/>
                <a:gd name="connsiteX709" fmla="*/ 4899790 w 8587952"/>
                <a:gd name="connsiteY709" fmla="*/ 177125 h 4191633"/>
                <a:gd name="connsiteX710" fmla="*/ 4884909 w 8587952"/>
                <a:gd name="connsiteY710" fmla="*/ 201556 h 4191633"/>
                <a:gd name="connsiteX711" fmla="*/ 4882901 w 8587952"/>
                <a:gd name="connsiteY711" fmla="*/ 204854 h 4191633"/>
                <a:gd name="connsiteX712" fmla="*/ 4884910 w 8587952"/>
                <a:gd name="connsiteY712" fmla="*/ 201555 h 4191633"/>
                <a:gd name="connsiteX713" fmla="*/ 5083153 w 8587952"/>
                <a:gd name="connsiteY713" fmla="*/ 201555 h 4191633"/>
                <a:gd name="connsiteX714" fmla="*/ 8587952 w 8587952"/>
                <a:gd name="connsiteY714" fmla="*/ 4191633 h 4191633"/>
                <a:gd name="connsiteX715" fmla="*/ 2701501 w 8587952"/>
                <a:gd name="connsiteY715" fmla="*/ 4191633 h 4191633"/>
                <a:gd name="connsiteX716" fmla="*/ 15451 w 8587952"/>
                <a:gd name="connsiteY716" fmla="*/ 1524633 h 4191633"/>
                <a:gd name="connsiteX717" fmla="*/ 71380 w 8587952"/>
                <a:gd name="connsiteY717" fmla="*/ 957639 h 4191633"/>
                <a:gd name="connsiteX718" fmla="*/ 0 w 8587952"/>
                <a:gd name="connsiteY718" fmla="*/ 201555 h 4191633"/>
                <a:gd name="connsiteX719" fmla="*/ 47244 w 8587952"/>
                <a:gd name="connsiteY719" fmla="*/ 201555 h 4191633"/>
                <a:gd name="connsiteX720" fmla="*/ 58316 w 8587952"/>
                <a:gd name="connsiteY720" fmla="*/ 157265 h 4191633"/>
                <a:gd name="connsiteX721" fmla="*/ 76804 w 8587952"/>
                <a:gd name="connsiteY721" fmla="*/ 104515 h 4191633"/>
                <a:gd name="connsiteX722" fmla="*/ 89128 w 8587952"/>
                <a:gd name="connsiteY722" fmla="*/ 82207 h 4191633"/>
                <a:gd name="connsiteX723" fmla="*/ 101700 w 8587952"/>
                <a:gd name="connsiteY723" fmla="*/ 70375 h 4191633"/>
                <a:gd name="connsiteX724" fmla="*/ 114641 w 8587952"/>
                <a:gd name="connsiteY724" fmla="*/ 65815 h 4191633"/>
                <a:gd name="connsiteX725" fmla="*/ 127828 w 8587952"/>
                <a:gd name="connsiteY725" fmla="*/ 65075 h 4191633"/>
                <a:gd name="connsiteX726" fmla="*/ 137688 w 8587952"/>
                <a:gd name="connsiteY726" fmla="*/ 65826 h 4191633"/>
                <a:gd name="connsiteX727" fmla="*/ 145206 w 8587952"/>
                <a:gd name="connsiteY727" fmla="*/ 68958 h 4191633"/>
                <a:gd name="connsiteX728" fmla="*/ 149890 w 8587952"/>
                <a:gd name="connsiteY728" fmla="*/ 75723 h 4191633"/>
                <a:gd name="connsiteX729" fmla="*/ 151492 w 8587952"/>
                <a:gd name="connsiteY729" fmla="*/ 87622 h 4191633"/>
                <a:gd name="connsiteX730" fmla="*/ 147425 w 8587952"/>
                <a:gd name="connsiteY730" fmla="*/ 112798 h 4191633"/>
                <a:gd name="connsiteX731" fmla="*/ 137195 w 8587952"/>
                <a:gd name="connsiteY731" fmla="*/ 151253 h 4191633"/>
                <a:gd name="connsiteX732" fmla="*/ 123885 w 8587952"/>
                <a:gd name="connsiteY732" fmla="*/ 198602 h 4191633"/>
                <a:gd name="connsiteX733" fmla="*/ 123127 w 8587952"/>
                <a:gd name="connsiteY733" fmla="*/ 201556 h 4191633"/>
                <a:gd name="connsiteX734" fmla="*/ 254415 w 8587952"/>
                <a:gd name="connsiteY734" fmla="*/ 201556 h 4191633"/>
                <a:gd name="connsiteX735" fmla="*/ 254371 w 8587952"/>
                <a:gd name="connsiteY735" fmla="*/ 201764 h 4191633"/>
                <a:gd name="connsiteX736" fmla="*/ 252696 w 8587952"/>
                <a:gd name="connsiteY736" fmla="*/ 209637 h 4191633"/>
                <a:gd name="connsiteX737" fmla="*/ 252701 w 8587952"/>
                <a:gd name="connsiteY737" fmla="*/ 209617 h 4191633"/>
                <a:gd name="connsiteX738" fmla="*/ 254371 w 8587952"/>
                <a:gd name="connsiteY738" fmla="*/ 201764 h 4191633"/>
                <a:gd name="connsiteX739" fmla="*/ 254415 w 8587952"/>
                <a:gd name="connsiteY739" fmla="*/ 201556 h 4191633"/>
                <a:gd name="connsiteX740" fmla="*/ 254415 w 8587952"/>
                <a:gd name="connsiteY740" fmla="*/ 201556 h 4191633"/>
                <a:gd name="connsiteX741" fmla="*/ 269899 w 8587952"/>
                <a:gd name="connsiteY741" fmla="*/ 128733 h 4191633"/>
                <a:gd name="connsiteX742" fmla="*/ 276980 w 8587952"/>
                <a:gd name="connsiteY742" fmla="*/ 105670 h 4191633"/>
                <a:gd name="connsiteX743" fmla="*/ 286794 w 8587952"/>
                <a:gd name="connsiteY743" fmla="*/ 90881 h 4191633"/>
                <a:gd name="connsiteX744" fmla="*/ 300083 w 8587952"/>
                <a:gd name="connsiteY744" fmla="*/ 83108 h 4191633"/>
                <a:gd name="connsiteX745" fmla="*/ 317596 w 8587952"/>
                <a:gd name="connsiteY745" fmla="*/ 80851 h 4191633"/>
                <a:gd name="connsiteX746" fmla="*/ 317597 w 8587952"/>
                <a:gd name="connsiteY746" fmla="*/ 80851 h 4191633"/>
                <a:gd name="connsiteX747" fmla="*/ 333038 w 8587952"/>
                <a:gd name="connsiteY747" fmla="*/ 82577 h 4191633"/>
                <a:gd name="connsiteX748" fmla="*/ 342651 w 8587952"/>
                <a:gd name="connsiteY748" fmla="*/ 87260 h 4191633"/>
                <a:gd name="connsiteX749" fmla="*/ 347704 w 8587952"/>
                <a:gd name="connsiteY749" fmla="*/ 94409 h 4191633"/>
                <a:gd name="connsiteX750" fmla="*/ 349183 w 8587952"/>
                <a:gd name="connsiteY750" fmla="*/ 103775 h 4191633"/>
                <a:gd name="connsiteX751" fmla="*/ 347211 w 8587952"/>
                <a:gd name="connsiteY751" fmla="*/ 118195 h 4191633"/>
                <a:gd name="connsiteX752" fmla="*/ 342158 w 8587952"/>
                <a:gd name="connsiteY752" fmla="*/ 150733 h 4191633"/>
                <a:gd name="connsiteX753" fmla="*/ 335503 w 8587952"/>
                <a:gd name="connsiteY753" fmla="*/ 195719 h 4191633"/>
                <a:gd name="connsiteX754" fmla="*/ 334751 w 8587952"/>
                <a:gd name="connsiteY754" fmla="*/ 201555 h 4191633"/>
                <a:gd name="connsiteX755" fmla="*/ 334750 w 8587952"/>
                <a:gd name="connsiteY755" fmla="*/ 201555 h 4191633"/>
                <a:gd name="connsiteX756" fmla="*/ 334750 w 8587952"/>
                <a:gd name="connsiteY756" fmla="*/ 201556 h 4191633"/>
                <a:gd name="connsiteX757" fmla="*/ 328846 w 8587952"/>
                <a:gd name="connsiteY757" fmla="*/ 247361 h 4191633"/>
                <a:gd name="connsiteX758" fmla="*/ 323793 w 8587952"/>
                <a:gd name="connsiteY758" fmla="*/ 299741 h 4191633"/>
                <a:gd name="connsiteX759" fmla="*/ 321821 w 8587952"/>
                <a:gd name="connsiteY759" fmla="*/ 347314 h 4191633"/>
                <a:gd name="connsiteX760" fmla="*/ 323416 w 8587952"/>
                <a:gd name="connsiteY760" fmla="*/ 387370 h 4191633"/>
                <a:gd name="connsiteX761" fmla="*/ 328816 w 8587952"/>
                <a:gd name="connsiteY761" fmla="*/ 417812 h 4191633"/>
                <a:gd name="connsiteX762" fmla="*/ 338756 w 8587952"/>
                <a:gd name="connsiteY762" fmla="*/ 437039 h 4191633"/>
                <a:gd name="connsiteX763" fmla="*/ 338757 w 8587952"/>
                <a:gd name="connsiteY763" fmla="*/ 437039 h 4191633"/>
                <a:gd name="connsiteX764" fmla="*/ 328817 w 8587952"/>
                <a:gd name="connsiteY764" fmla="*/ 417813 h 4191633"/>
                <a:gd name="connsiteX765" fmla="*/ 323417 w 8587952"/>
                <a:gd name="connsiteY765" fmla="*/ 387371 h 4191633"/>
                <a:gd name="connsiteX766" fmla="*/ 321822 w 8587952"/>
                <a:gd name="connsiteY766" fmla="*/ 347315 h 4191633"/>
                <a:gd name="connsiteX767" fmla="*/ 323794 w 8587952"/>
                <a:gd name="connsiteY767" fmla="*/ 299741 h 4191633"/>
                <a:gd name="connsiteX768" fmla="*/ 328847 w 8587952"/>
                <a:gd name="connsiteY768" fmla="*/ 247361 h 4191633"/>
                <a:gd name="connsiteX769" fmla="*/ 334751 w 8587952"/>
                <a:gd name="connsiteY769" fmla="*/ 201556 h 4191633"/>
                <a:gd name="connsiteX770" fmla="*/ 454394 w 8587952"/>
                <a:gd name="connsiteY770" fmla="*/ 201556 h 4191633"/>
                <a:gd name="connsiteX771" fmla="*/ 455921 w 8587952"/>
                <a:gd name="connsiteY771" fmla="*/ 188921 h 4191633"/>
                <a:gd name="connsiteX772" fmla="*/ 463799 w 8587952"/>
                <a:gd name="connsiteY772" fmla="*/ 123747 h 4191633"/>
                <a:gd name="connsiteX773" fmla="*/ 467139 w 8587952"/>
                <a:gd name="connsiteY773" fmla="*/ 96119 h 4191633"/>
                <a:gd name="connsiteX774" fmla="*/ 472098 w 8587952"/>
                <a:gd name="connsiteY774" fmla="*/ 78600 h 4191633"/>
                <a:gd name="connsiteX775" fmla="*/ 482681 w 8587952"/>
                <a:gd name="connsiteY775" fmla="*/ 68345 h 4191633"/>
                <a:gd name="connsiteX776" fmla="*/ 497286 w 8587952"/>
                <a:gd name="connsiteY776" fmla="*/ 63539 h 4191633"/>
                <a:gd name="connsiteX777" fmla="*/ 514035 w 8587952"/>
                <a:gd name="connsiteY777" fmla="*/ 62364 h 4191633"/>
                <a:gd name="connsiteX778" fmla="*/ 526228 w 8587952"/>
                <a:gd name="connsiteY778" fmla="*/ 63606 h 4191633"/>
                <a:gd name="connsiteX779" fmla="*/ 535742 w 8587952"/>
                <a:gd name="connsiteY779" fmla="*/ 67897 h 4191633"/>
                <a:gd name="connsiteX780" fmla="*/ 541906 w 8587952"/>
                <a:gd name="connsiteY780" fmla="*/ 76027 h 4191633"/>
                <a:gd name="connsiteX781" fmla="*/ 544050 w 8587952"/>
                <a:gd name="connsiteY781" fmla="*/ 89016 h 4191633"/>
                <a:gd name="connsiteX782" fmla="*/ 544050 w 8587952"/>
                <a:gd name="connsiteY782" fmla="*/ 89017 h 4191633"/>
                <a:gd name="connsiteX783" fmla="*/ 544050 w 8587952"/>
                <a:gd name="connsiteY783" fmla="*/ 89017 h 4191633"/>
                <a:gd name="connsiteX784" fmla="*/ 539874 w 8587952"/>
                <a:gd name="connsiteY784" fmla="*/ 137215 h 4191633"/>
                <a:gd name="connsiteX785" fmla="*/ 529292 w 8587952"/>
                <a:gd name="connsiteY785" fmla="*/ 190006 h 4191633"/>
                <a:gd name="connsiteX786" fmla="*/ 527529 w 8587952"/>
                <a:gd name="connsiteY786" fmla="*/ 201556 h 4191633"/>
                <a:gd name="connsiteX787" fmla="*/ 521347 w 8587952"/>
                <a:gd name="connsiteY787" fmla="*/ 242044 h 4191633"/>
                <a:gd name="connsiteX788" fmla="*/ 511050 w 8587952"/>
                <a:gd name="connsiteY788" fmla="*/ 291310 h 4191633"/>
                <a:gd name="connsiteX789" fmla="*/ 499120 w 8587952"/>
                <a:gd name="connsiteY789" fmla="*/ 330209 h 4191633"/>
                <a:gd name="connsiteX790" fmla="*/ 495948 w 8587952"/>
                <a:gd name="connsiteY790" fmla="*/ 350218 h 4191633"/>
                <a:gd name="connsiteX791" fmla="*/ 498659 w 8587952"/>
                <a:gd name="connsiteY791" fmla="*/ 370340 h 4191633"/>
                <a:gd name="connsiteX792" fmla="*/ 505931 w 8587952"/>
                <a:gd name="connsiteY792" fmla="*/ 384107 h 4191633"/>
                <a:gd name="connsiteX793" fmla="*/ 516777 w 8587952"/>
                <a:gd name="connsiteY793" fmla="*/ 391974 h 4191633"/>
                <a:gd name="connsiteX794" fmla="*/ 530211 w 8587952"/>
                <a:gd name="connsiteY794" fmla="*/ 394395 h 4191633"/>
                <a:gd name="connsiteX795" fmla="*/ 530212 w 8587952"/>
                <a:gd name="connsiteY795" fmla="*/ 394395 h 4191633"/>
                <a:gd name="connsiteX796" fmla="*/ 516778 w 8587952"/>
                <a:gd name="connsiteY796" fmla="*/ 391974 h 4191633"/>
                <a:gd name="connsiteX797" fmla="*/ 505932 w 8587952"/>
                <a:gd name="connsiteY797" fmla="*/ 384107 h 4191633"/>
                <a:gd name="connsiteX798" fmla="*/ 498660 w 8587952"/>
                <a:gd name="connsiteY798" fmla="*/ 370340 h 4191633"/>
                <a:gd name="connsiteX799" fmla="*/ 495949 w 8587952"/>
                <a:gd name="connsiteY799" fmla="*/ 350218 h 4191633"/>
                <a:gd name="connsiteX800" fmla="*/ 499121 w 8587952"/>
                <a:gd name="connsiteY800" fmla="*/ 330208 h 4191633"/>
                <a:gd name="connsiteX801" fmla="*/ 511051 w 8587952"/>
                <a:gd name="connsiteY801" fmla="*/ 291309 h 4191633"/>
                <a:gd name="connsiteX802" fmla="*/ 521348 w 8587952"/>
                <a:gd name="connsiteY802" fmla="*/ 242043 h 4191633"/>
                <a:gd name="connsiteX803" fmla="*/ 527530 w 8587952"/>
                <a:gd name="connsiteY803" fmla="*/ 201555 h 4191633"/>
                <a:gd name="connsiteX804" fmla="*/ 696015 w 8587952"/>
                <a:gd name="connsiteY804" fmla="*/ 201555 h 4191633"/>
                <a:gd name="connsiteX805" fmla="*/ 701542 w 8587952"/>
                <a:gd name="connsiteY805" fmla="*/ 180850 h 4191633"/>
                <a:gd name="connsiteX806" fmla="*/ 723142 w 8587952"/>
                <a:gd name="connsiteY806" fmla="*/ 116143 h 4191633"/>
                <a:gd name="connsiteX807" fmla="*/ 746669 w 8587952"/>
                <a:gd name="connsiteY807" fmla="*/ 70608 h 4191633"/>
                <a:gd name="connsiteX808" fmla="*/ 773308 w 8587952"/>
                <a:gd name="connsiteY808" fmla="*/ 33709 h 4191633"/>
                <a:gd name="connsiteX809" fmla="*/ 802439 w 8587952"/>
                <a:gd name="connsiteY809" fmla="*/ 8990 h 4191633"/>
                <a:gd name="connsiteX810" fmla="*/ 833310 w 8587952"/>
                <a:gd name="connsiteY810" fmla="*/ 0 h 4191633"/>
                <a:gd name="connsiteX0" fmla="*/ 3372435 w 8587952"/>
                <a:gd name="connsiteY0" fmla="*/ 455927 h 4191633"/>
                <a:gd name="connsiteX1" fmla="*/ 3372435 w 8587952"/>
                <a:gd name="connsiteY1" fmla="*/ 460383 h 4191633"/>
                <a:gd name="connsiteX2" fmla="*/ 3364692 w 8587952"/>
                <a:gd name="connsiteY2" fmla="*/ 542185 h 4191633"/>
                <a:gd name="connsiteX3" fmla="*/ 3343998 w 8587952"/>
                <a:gd name="connsiteY3" fmla="*/ 604928 h 4191633"/>
                <a:gd name="connsiteX4" fmla="*/ 3314290 w 8587952"/>
                <a:gd name="connsiteY4" fmla="*/ 645024 h 4191633"/>
                <a:gd name="connsiteX5" fmla="*/ 3279507 w 8587952"/>
                <a:gd name="connsiteY5" fmla="*/ 659132 h 4191633"/>
                <a:gd name="connsiteX6" fmla="*/ 3279507 w 8587952"/>
                <a:gd name="connsiteY6" fmla="*/ 659132 h 4191633"/>
                <a:gd name="connsiteX7" fmla="*/ 3314291 w 8587952"/>
                <a:gd name="connsiteY7" fmla="*/ 645024 h 4191633"/>
                <a:gd name="connsiteX8" fmla="*/ 3343999 w 8587952"/>
                <a:gd name="connsiteY8" fmla="*/ 604928 h 4191633"/>
                <a:gd name="connsiteX9" fmla="*/ 3364693 w 8587952"/>
                <a:gd name="connsiteY9" fmla="*/ 542185 h 4191633"/>
                <a:gd name="connsiteX10" fmla="*/ 3372436 w 8587952"/>
                <a:gd name="connsiteY10" fmla="*/ 460383 h 4191633"/>
                <a:gd name="connsiteX11" fmla="*/ 3372436 w 8587952"/>
                <a:gd name="connsiteY11" fmla="*/ 455927 h 4191633"/>
                <a:gd name="connsiteX12" fmla="*/ 3372435 w 8587952"/>
                <a:gd name="connsiteY12" fmla="*/ 455927 h 4191633"/>
                <a:gd name="connsiteX13" fmla="*/ 3511681 w 8587952"/>
                <a:gd name="connsiteY13" fmla="*/ 438792 h 4191633"/>
                <a:gd name="connsiteX14" fmla="*/ 3493222 w 8587952"/>
                <a:gd name="connsiteY14" fmla="*/ 451455 h 4191633"/>
                <a:gd name="connsiteX15" fmla="*/ 3465245 w 8587952"/>
                <a:gd name="connsiteY15" fmla="*/ 463021 h 4191633"/>
                <a:gd name="connsiteX16" fmla="*/ 3436282 w 8587952"/>
                <a:gd name="connsiteY16" fmla="*/ 467358 h 4191633"/>
                <a:gd name="connsiteX17" fmla="*/ 3436282 w 8587952"/>
                <a:gd name="connsiteY17" fmla="*/ 467358 h 4191633"/>
                <a:gd name="connsiteX18" fmla="*/ 3465246 w 8587952"/>
                <a:gd name="connsiteY18" fmla="*/ 463021 h 4191633"/>
                <a:gd name="connsiteX19" fmla="*/ 3493223 w 8587952"/>
                <a:gd name="connsiteY19" fmla="*/ 451455 h 4191633"/>
                <a:gd name="connsiteX20" fmla="*/ 3511682 w 8587952"/>
                <a:gd name="connsiteY20" fmla="*/ 438792 h 4191633"/>
                <a:gd name="connsiteX21" fmla="*/ 3511681 w 8587952"/>
                <a:gd name="connsiteY21" fmla="*/ 438792 h 4191633"/>
                <a:gd name="connsiteX22" fmla="*/ 3036918 w 8587952"/>
                <a:gd name="connsiteY22" fmla="*/ 428088 h 4191633"/>
                <a:gd name="connsiteX23" fmla="*/ 3022255 w 8587952"/>
                <a:gd name="connsiteY23" fmla="*/ 441992 h 4191633"/>
                <a:gd name="connsiteX24" fmla="*/ 3003248 w 8587952"/>
                <a:gd name="connsiteY24" fmla="*/ 454800 h 4191633"/>
                <a:gd name="connsiteX25" fmla="*/ 2981754 w 8587952"/>
                <a:gd name="connsiteY25" fmla="*/ 464192 h 4191633"/>
                <a:gd name="connsiteX26" fmla="*/ 2959391 w 8587952"/>
                <a:gd name="connsiteY26" fmla="*/ 467851 h 4191633"/>
                <a:gd name="connsiteX27" fmla="*/ 2959391 w 8587952"/>
                <a:gd name="connsiteY27" fmla="*/ 467851 h 4191633"/>
                <a:gd name="connsiteX28" fmla="*/ 2981755 w 8587952"/>
                <a:gd name="connsiteY28" fmla="*/ 464192 h 4191633"/>
                <a:gd name="connsiteX29" fmla="*/ 3003249 w 8587952"/>
                <a:gd name="connsiteY29" fmla="*/ 454800 h 4191633"/>
                <a:gd name="connsiteX30" fmla="*/ 3022256 w 8587952"/>
                <a:gd name="connsiteY30" fmla="*/ 441992 h 4191633"/>
                <a:gd name="connsiteX31" fmla="*/ 3036919 w 8587952"/>
                <a:gd name="connsiteY31" fmla="*/ 428089 h 4191633"/>
                <a:gd name="connsiteX32" fmla="*/ 3036918 w 8587952"/>
                <a:gd name="connsiteY32" fmla="*/ 428088 h 4191633"/>
                <a:gd name="connsiteX33" fmla="*/ 469669 w 8587952"/>
                <a:gd name="connsiteY33" fmla="*/ 399900 h 4191633"/>
                <a:gd name="connsiteX34" fmla="*/ 443271 w 8587952"/>
                <a:gd name="connsiteY34" fmla="*/ 437679 h 4191633"/>
                <a:gd name="connsiteX35" fmla="*/ 443272 w 8587952"/>
                <a:gd name="connsiteY35" fmla="*/ 437678 h 4191633"/>
                <a:gd name="connsiteX36" fmla="*/ 469669 w 8587952"/>
                <a:gd name="connsiteY36" fmla="*/ 399900 h 4191633"/>
                <a:gd name="connsiteX37" fmla="*/ 1755139 w 8587952"/>
                <a:gd name="connsiteY37" fmla="*/ 388980 h 4191633"/>
                <a:gd name="connsiteX38" fmla="*/ 1755139 w 8587952"/>
                <a:gd name="connsiteY38" fmla="*/ 388981 h 4191633"/>
                <a:gd name="connsiteX39" fmla="*/ 1756006 w 8587952"/>
                <a:gd name="connsiteY39" fmla="*/ 397755 h 4191633"/>
                <a:gd name="connsiteX40" fmla="*/ 1755139 w 8587952"/>
                <a:gd name="connsiteY40" fmla="*/ 388980 h 4191633"/>
                <a:gd name="connsiteX41" fmla="*/ 1939489 w 8587952"/>
                <a:gd name="connsiteY41" fmla="*/ 383432 h 4191633"/>
                <a:gd name="connsiteX42" fmla="*/ 1926320 w 8587952"/>
                <a:gd name="connsiteY42" fmla="*/ 392714 h 4191633"/>
                <a:gd name="connsiteX43" fmla="*/ 1939489 w 8587952"/>
                <a:gd name="connsiteY43" fmla="*/ 383432 h 4191633"/>
                <a:gd name="connsiteX44" fmla="*/ 1867446 w 8587952"/>
                <a:gd name="connsiteY44" fmla="*/ 381208 h 4191633"/>
                <a:gd name="connsiteX45" fmla="*/ 1867446 w 8587952"/>
                <a:gd name="connsiteY45" fmla="*/ 381208 h 4191633"/>
                <a:gd name="connsiteX46" fmla="*/ 1867659 w 8587952"/>
                <a:gd name="connsiteY46" fmla="*/ 393952 h 4191633"/>
                <a:gd name="connsiteX47" fmla="*/ 1867446 w 8587952"/>
                <a:gd name="connsiteY47" fmla="*/ 381208 h 4191633"/>
                <a:gd name="connsiteX48" fmla="*/ 974892 w 8587952"/>
                <a:gd name="connsiteY48" fmla="*/ 362196 h 4191633"/>
                <a:gd name="connsiteX49" fmla="*/ 974891 w 8587952"/>
                <a:gd name="connsiteY49" fmla="*/ 362196 h 4191633"/>
                <a:gd name="connsiteX50" fmla="*/ 996656 w 8587952"/>
                <a:gd name="connsiteY50" fmla="*/ 414153 h 4191633"/>
                <a:gd name="connsiteX51" fmla="*/ 996656 w 8587952"/>
                <a:gd name="connsiteY51" fmla="*/ 414153 h 4191633"/>
                <a:gd name="connsiteX52" fmla="*/ 996656 w 8587952"/>
                <a:gd name="connsiteY52" fmla="*/ 414154 h 4191633"/>
                <a:gd name="connsiteX53" fmla="*/ 996657 w 8587952"/>
                <a:gd name="connsiteY53" fmla="*/ 414153 h 4191633"/>
                <a:gd name="connsiteX54" fmla="*/ 974892 w 8587952"/>
                <a:gd name="connsiteY54" fmla="*/ 362196 h 4191633"/>
                <a:gd name="connsiteX55" fmla="*/ 3160263 w 8587952"/>
                <a:gd name="connsiteY55" fmla="*/ 352024 h 4191633"/>
                <a:gd name="connsiteX56" fmla="*/ 3160262 w 8587952"/>
                <a:gd name="connsiteY56" fmla="*/ 352025 h 4191633"/>
                <a:gd name="connsiteX57" fmla="*/ 3172094 w 8587952"/>
                <a:gd name="connsiteY57" fmla="*/ 406273 h 4191633"/>
                <a:gd name="connsiteX58" fmla="*/ 3156934 w 8587952"/>
                <a:gd name="connsiteY58" fmla="*/ 424968 h 4191633"/>
                <a:gd name="connsiteX59" fmla="*/ 3135612 w 8587952"/>
                <a:gd name="connsiteY59" fmla="*/ 445408 h 4191633"/>
                <a:gd name="connsiteX60" fmla="*/ 3110223 w 8587952"/>
                <a:gd name="connsiteY60" fmla="*/ 461860 h 4191633"/>
                <a:gd name="connsiteX61" fmla="*/ 3083110 w 8587952"/>
                <a:gd name="connsiteY61" fmla="*/ 468590 h 4191633"/>
                <a:gd name="connsiteX62" fmla="*/ 3083110 w 8587952"/>
                <a:gd name="connsiteY62" fmla="*/ 468590 h 4191633"/>
                <a:gd name="connsiteX63" fmla="*/ 3110224 w 8587952"/>
                <a:gd name="connsiteY63" fmla="*/ 461860 h 4191633"/>
                <a:gd name="connsiteX64" fmla="*/ 3135613 w 8587952"/>
                <a:gd name="connsiteY64" fmla="*/ 445408 h 4191633"/>
                <a:gd name="connsiteX65" fmla="*/ 3156935 w 8587952"/>
                <a:gd name="connsiteY65" fmla="*/ 424968 h 4191633"/>
                <a:gd name="connsiteX66" fmla="*/ 3172095 w 8587952"/>
                <a:gd name="connsiteY66" fmla="*/ 406273 h 4191633"/>
                <a:gd name="connsiteX67" fmla="*/ 3160263 w 8587952"/>
                <a:gd name="connsiteY67" fmla="*/ 352024 h 4191633"/>
                <a:gd name="connsiteX68" fmla="*/ 4965985 w 8587952"/>
                <a:gd name="connsiteY68" fmla="*/ 349039 h 4191633"/>
                <a:gd name="connsiteX69" fmla="*/ 4965984 w 8587952"/>
                <a:gd name="connsiteY69" fmla="*/ 349040 h 4191633"/>
                <a:gd name="connsiteX70" fmla="*/ 4965984 w 8587952"/>
                <a:gd name="connsiteY70" fmla="*/ 349040 h 4191633"/>
                <a:gd name="connsiteX71" fmla="*/ 4965984 w 8587952"/>
                <a:gd name="connsiteY71" fmla="*/ 412143 h 4191633"/>
                <a:gd name="connsiteX72" fmla="*/ 4965984 w 8587952"/>
                <a:gd name="connsiteY72" fmla="*/ 412144 h 4191633"/>
                <a:gd name="connsiteX73" fmla="*/ 4965985 w 8587952"/>
                <a:gd name="connsiteY73" fmla="*/ 412143 h 4191633"/>
                <a:gd name="connsiteX74" fmla="*/ 4965985 w 8587952"/>
                <a:gd name="connsiteY74" fmla="*/ 349039 h 4191633"/>
                <a:gd name="connsiteX75" fmla="*/ 2663097 w 8587952"/>
                <a:gd name="connsiteY75" fmla="*/ 321679 h 4191633"/>
                <a:gd name="connsiteX76" fmla="*/ 2598515 w 8587952"/>
                <a:gd name="connsiteY76" fmla="*/ 449858 h 4191633"/>
                <a:gd name="connsiteX77" fmla="*/ 2587423 w 8587952"/>
                <a:gd name="connsiteY77" fmla="*/ 463660 h 4191633"/>
                <a:gd name="connsiteX78" fmla="*/ 2587423 w 8587952"/>
                <a:gd name="connsiteY78" fmla="*/ 463660 h 4191633"/>
                <a:gd name="connsiteX79" fmla="*/ 2598516 w 8587952"/>
                <a:gd name="connsiteY79" fmla="*/ 449857 h 4191633"/>
                <a:gd name="connsiteX80" fmla="*/ 2663098 w 8587952"/>
                <a:gd name="connsiteY80" fmla="*/ 321679 h 4191633"/>
                <a:gd name="connsiteX81" fmla="*/ 2663097 w 8587952"/>
                <a:gd name="connsiteY81" fmla="*/ 321679 h 4191633"/>
                <a:gd name="connsiteX82" fmla="*/ 4026228 w 8587952"/>
                <a:gd name="connsiteY82" fmla="*/ 311079 h 4191633"/>
                <a:gd name="connsiteX83" fmla="*/ 3982105 w 8587952"/>
                <a:gd name="connsiteY83" fmla="*/ 434081 h 4191633"/>
                <a:gd name="connsiteX84" fmla="*/ 3975572 w 8587952"/>
                <a:gd name="connsiteY84" fmla="*/ 449980 h 4191633"/>
                <a:gd name="connsiteX85" fmla="*/ 3969287 w 8587952"/>
                <a:gd name="connsiteY85" fmla="*/ 460209 h 4191633"/>
                <a:gd name="connsiteX86" fmla="*/ 3962385 w 8587952"/>
                <a:gd name="connsiteY86" fmla="*/ 465756 h 4191633"/>
                <a:gd name="connsiteX87" fmla="*/ 3954252 w 8587952"/>
                <a:gd name="connsiteY87" fmla="*/ 467358 h 4191633"/>
                <a:gd name="connsiteX88" fmla="*/ 3954252 w 8587952"/>
                <a:gd name="connsiteY88" fmla="*/ 467358 h 4191633"/>
                <a:gd name="connsiteX89" fmla="*/ 3962386 w 8587952"/>
                <a:gd name="connsiteY89" fmla="*/ 465756 h 4191633"/>
                <a:gd name="connsiteX90" fmla="*/ 3969288 w 8587952"/>
                <a:gd name="connsiteY90" fmla="*/ 460209 h 4191633"/>
                <a:gd name="connsiteX91" fmla="*/ 3975573 w 8587952"/>
                <a:gd name="connsiteY91" fmla="*/ 449980 h 4191633"/>
                <a:gd name="connsiteX92" fmla="*/ 3982106 w 8587952"/>
                <a:gd name="connsiteY92" fmla="*/ 434081 h 4191633"/>
                <a:gd name="connsiteX93" fmla="*/ 4026229 w 8587952"/>
                <a:gd name="connsiteY93" fmla="*/ 311079 h 4191633"/>
                <a:gd name="connsiteX94" fmla="*/ 4026228 w 8587952"/>
                <a:gd name="connsiteY94" fmla="*/ 311079 h 4191633"/>
                <a:gd name="connsiteX95" fmla="*/ 1251779 w 8587952"/>
                <a:gd name="connsiteY95" fmla="*/ 310340 h 4191633"/>
                <a:gd name="connsiteX96" fmla="*/ 1251779 w 8587952"/>
                <a:gd name="connsiteY96" fmla="*/ 310340 h 4191633"/>
                <a:gd name="connsiteX97" fmla="*/ 1253505 w 8587952"/>
                <a:gd name="connsiteY97" fmla="*/ 325129 h 4191633"/>
                <a:gd name="connsiteX98" fmla="*/ 1251779 w 8587952"/>
                <a:gd name="connsiteY98" fmla="*/ 310340 h 4191633"/>
                <a:gd name="connsiteX99" fmla="*/ 4168211 w 8587952"/>
                <a:gd name="connsiteY99" fmla="*/ 308861 h 4191633"/>
                <a:gd name="connsiteX100" fmla="*/ 4168210 w 8587952"/>
                <a:gd name="connsiteY100" fmla="*/ 308862 h 4191633"/>
                <a:gd name="connsiteX101" fmla="*/ 4164512 w 8587952"/>
                <a:gd name="connsiteY101" fmla="*/ 366541 h 4191633"/>
                <a:gd name="connsiteX102" fmla="*/ 4149969 w 8587952"/>
                <a:gd name="connsiteY102" fmla="*/ 375908 h 4191633"/>
                <a:gd name="connsiteX103" fmla="*/ 4132591 w 8587952"/>
                <a:gd name="connsiteY103" fmla="*/ 385644 h 4191633"/>
                <a:gd name="connsiteX104" fmla="*/ 4113364 w 8587952"/>
                <a:gd name="connsiteY104" fmla="*/ 393286 h 4191633"/>
                <a:gd name="connsiteX105" fmla="*/ 4093029 w 8587952"/>
                <a:gd name="connsiteY105" fmla="*/ 396367 h 4191633"/>
                <a:gd name="connsiteX106" fmla="*/ 4093029 w 8587952"/>
                <a:gd name="connsiteY106" fmla="*/ 396367 h 4191633"/>
                <a:gd name="connsiteX107" fmla="*/ 4113365 w 8587952"/>
                <a:gd name="connsiteY107" fmla="*/ 393286 h 4191633"/>
                <a:gd name="connsiteX108" fmla="*/ 4132592 w 8587952"/>
                <a:gd name="connsiteY108" fmla="*/ 385644 h 4191633"/>
                <a:gd name="connsiteX109" fmla="*/ 4149970 w 8587952"/>
                <a:gd name="connsiteY109" fmla="*/ 375908 h 4191633"/>
                <a:gd name="connsiteX110" fmla="*/ 4164513 w 8587952"/>
                <a:gd name="connsiteY110" fmla="*/ 366541 h 4191633"/>
                <a:gd name="connsiteX111" fmla="*/ 4168211 w 8587952"/>
                <a:gd name="connsiteY111" fmla="*/ 308861 h 4191633"/>
                <a:gd name="connsiteX112" fmla="*/ 100344 w 8587952"/>
                <a:gd name="connsiteY112" fmla="*/ 302191 h 4191633"/>
                <a:gd name="connsiteX113" fmla="*/ 96277 w 8587952"/>
                <a:gd name="connsiteY113" fmla="*/ 349409 h 4191633"/>
                <a:gd name="connsiteX114" fmla="*/ 96277 w 8587952"/>
                <a:gd name="connsiteY114" fmla="*/ 349410 h 4191633"/>
                <a:gd name="connsiteX115" fmla="*/ 100344 w 8587952"/>
                <a:gd name="connsiteY115" fmla="*/ 302191 h 4191633"/>
                <a:gd name="connsiteX116" fmla="*/ 1634132 w 8587952"/>
                <a:gd name="connsiteY116" fmla="*/ 294596 h 4191633"/>
                <a:gd name="connsiteX117" fmla="*/ 1634132 w 8587952"/>
                <a:gd name="connsiteY117" fmla="*/ 294596 h 4191633"/>
                <a:gd name="connsiteX118" fmla="*/ 1635262 w 8587952"/>
                <a:gd name="connsiteY118" fmla="*/ 308670 h 4191633"/>
                <a:gd name="connsiteX119" fmla="*/ 1634132 w 8587952"/>
                <a:gd name="connsiteY119" fmla="*/ 294596 h 4191633"/>
                <a:gd name="connsiteX120" fmla="*/ 261923 w 8587952"/>
                <a:gd name="connsiteY120" fmla="*/ 293826 h 4191633"/>
                <a:gd name="connsiteX121" fmla="*/ 251909 w 8587952"/>
                <a:gd name="connsiteY121" fmla="*/ 345436 h 4191633"/>
                <a:gd name="connsiteX122" fmla="*/ 239615 w 8587952"/>
                <a:gd name="connsiteY122" fmla="*/ 387864 h 4191633"/>
                <a:gd name="connsiteX123" fmla="*/ 208063 w 8587952"/>
                <a:gd name="connsiteY123" fmla="*/ 448625 h 4191633"/>
                <a:gd name="connsiteX124" fmla="*/ 208064 w 8587952"/>
                <a:gd name="connsiteY124" fmla="*/ 448624 h 4191633"/>
                <a:gd name="connsiteX125" fmla="*/ 239616 w 8587952"/>
                <a:gd name="connsiteY125" fmla="*/ 387863 h 4191633"/>
                <a:gd name="connsiteX126" fmla="*/ 251910 w 8587952"/>
                <a:gd name="connsiteY126" fmla="*/ 345435 h 4191633"/>
                <a:gd name="connsiteX127" fmla="*/ 261922 w 8587952"/>
                <a:gd name="connsiteY127" fmla="*/ 293833 h 4191633"/>
                <a:gd name="connsiteX128" fmla="*/ 261923 w 8587952"/>
                <a:gd name="connsiteY128" fmla="*/ 293826 h 4191633"/>
                <a:gd name="connsiteX129" fmla="*/ 3866716 w 8587952"/>
                <a:gd name="connsiteY129" fmla="*/ 274598 h 4191633"/>
                <a:gd name="connsiteX130" fmla="*/ 3864744 w 8587952"/>
                <a:gd name="connsiteY130" fmla="*/ 277309 h 4191633"/>
                <a:gd name="connsiteX131" fmla="*/ 3875467 w 8587952"/>
                <a:gd name="connsiteY131" fmla="*/ 307505 h 4191633"/>
                <a:gd name="connsiteX132" fmla="*/ 3879041 w 8587952"/>
                <a:gd name="connsiteY132" fmla="*/ 343370 h 4191633"/>
                <a:gd name="connsiteX133" fmla="*/ 3875837 w 8587952"/>
                <a:gd name="connsiteY133" fmla="*/ 372703 h 4191633"/>
                <a:gd name="connsiteX134" fmla="*/ 3866593 w 8587952"/>
                <a:gd name="connsiteY134" fmla="*/ 401297 h 4191633"/>
                <a:gd name="connsiteX135" fmla="*/ 3851804 w 8587952"/>
                <a:gd name="connsiteY135" fmla="*/ 427179 h 4191633"/>
                <a:gd name="connsiteX136" fmla="*/ 3831837 w 8587952"/>
                <a:gd name="connsiteY136" fmla="*/ 448131 h 4191633"/>
                <a:gd name="connsiteX137" fmla="*/ 3807311 w 8587952"/>
                <a:gd name="connsiteY137" fmla="*/ 462181 h 4191633"/>
                <a:gd name="connsiteX138" fmla="*/ 3778965 w 8587952"/>
                <a:gd name="connsiteY138" fmla="*/ 467358 h 4191633"/>
                <a:gd name="connsiteX139" fmla="*/ 3778965 w 8587952"/>
                <a:gd name="connsiteY139" fmla="*/ 467358 h 4191633"/>
                <a:gd name="connsiteX140" fmla="*/ 3807312 w 8587952"/>
                <a:gd name="connsiteY140" fmla="*/ 462181 h 4191633"/>
                <a:gd name="connsiteX141" fmla="*/ 3831838 w 8587952"/>
                <a:gd name="connsiteY141" fmla="*/ 448131 h 4191633"/>
                <a:gd name="connsiteX142" fmla="*/ 3851805 w 8587952"/>
                <a:gd name="connsiteY142" fmla="*/ 427179 h 4191633"/>
                <a:gd name="connsiteX143" fmla="*/ 3866594 w 8587952"/>
                <a:gd name="connsiteY143" fmla="*/ 401297 h 4191633"/>
                <a:gd name="connsiteX144" fmla="*/ 3875838 w 8587952"/>
                <a:gd name="connsiteY144" fmla="*/ 372703 h 4191633"/>
                <a:gd name="connsiteX145" fmla="*/ 3879042 w 8587952"/>
                <a:gd name="connsiteY145" fmla="*/ 343370 h 4191633"/>
                <a:gd name="connsiteX146" fmla="*/ 3875468 w 8587952"/>
                <a:gd name="connsiteY146" fmla="*/ 307505 h 4191633"/>
                <a:gd name="connsiteX147" fmla="*/ 3864745 w 8587952"/>
                <a:gd name="connsiteY147" fmla="*/ 277309 h 4191633"/>
                <a:gd name="connsiteX148" fmla="*/ 3866717 w 8587952"/>
                <a:gd name="connsiteY148" fmla="*/ 274598 h 4191633"/>
                <a:gd name="connsiteX149" fmla="*/ 3866716 w 8587952"/>
                <a:gd name="connsiteY149" fmla="*/ 274598 h 4191633"/>
                <a:gd name="connsiteX150" fmla="*/ 3657166 w 8587952"/>
                <a:gd name="connsiteY150" fmla="*/ 274598 h 4191633"/>
                <a:gd name="connsiteX151" fmla="*/ 3655194 w 8587952"/>
                <a:gd name="connsiteY151" fmla="*/ 277309 h 4191633"/>
                <a:gd name="connsiteX152" fmla="*/ 3665917 w 8587952"/>
                <a:gd name="connsiteY152" fmla="*/ 307505 h 4191633"/>
                <a:gd name="connsiteX153" fmla="*/ 3669491 w 8587952"/>
                <a:gd name="connsiteY153" fmla="*/ 343370 h 4191633"/>
                <a:gd name="connsiteX154" fmla="*/ 3666287 w 8587952"/>
                <a:gd name="connsiteY154" fmla="*/ 372703 h 4191633"/>
                <a:gd name="connsiteX155" fmla="*/ 3657043 w 8587952"/>
                <a:gd name="connsiteY155" fmla="*/ 401297 h 4191633"/>
                <a:gd name="connsiteX156" fmla="*/ 3642254 w 8587952"/>
                <a:gd name="connsiteY156" fmla="*/ 427179 h 4191633"/>
                <a:gd name="connsiteX157" fmla="*/ 3622287 w 8587952"/>
                <a:gd name="connsiteY157" fmla="*/ 448131 h 4191633"/>
                <a:gd name="connsiteX158" fmla="*/ 3597761 w 8587952"/>
                <a:gd name="connsiteY158" fmla="*/ 462181 h 4191633"/>
                <a:gd name="connsiteX159" fmla="*/ 3569415 w 8587952"/>
                <a:gd name="connsiteY159" fmla="*/ 467358 h 4191633"/>
                <a:gd name="connsiteX160" fmla="*/ 3569415 w 8587952"/>
                <a:gd name="connsiteY160" fmla="*/ 467358 h 4191633"/>
                <a:gd name="connsiteX161" fmla="*/ 3597762 w 8587952"/>
                <a:gd name="connsiteY161" fmla="*/ 462181 h 4191633"/>
                <a:gd name="connsiteX162" fmla="*/ 3622288 w 8587952"/>
                <a:gd name="connsiteY162" fmla="*/ 448131 h 4191633"/>
                <a:gd name="connsiteX163" fmla="*/ 3642255 w 8587952"/>
                <a:gd name="connsiteY163" fmla="*/ 427179 h 4191633"/>
                <a:gd name="connsiteX164" fmla="*/ 3657044 w 8587952"/>
                <a:gd name="connsiteY164" fmla="*/ 401297 h 4191633"/>
                <a:gd name="connsiteX165" fmla="*/ 3666288 w 8587952"/>
                <a:gd name="connsiteY165" fmla="*/ 372703 h 4191633"/>
                <a:gd name="connsiteX166" fmla="*/ 3669492 w 8587952"/>
                <a:gd name="connsiteY166" fmla="*/ 343370 h 4191633"/>
                <a:gd name="connsiteX167" fmla="*/ 3665918 w 8587952"/>
                <a:gd name="connsiteY167" fmla="*/ 307505 h 4191633"/>
                <a:gd name="connsiteX168" fmla="*/ 3655195 w 8587952"/>
                <a:gd name="connsiteY168" fmla="*/ 277309 h 4191633"/>
                <a:gd name="connsiteX169" fmla="*/ 3657167 w 8587952"/>
                <a:gd name="connsiteY169" fmla="*/ 274598 h 4191633"/>
                <a:gd name="connsiteX170" fmla="*/ 3657166 w 8587952"/>
                <a:gd name="connsiteY170" fmla="*/ 274598 h 4191633"/>
                <a:gd name="connsiteX171" fmla="*/ 4855430 w 8587952"/>
                <a:gd name="connsiteY171" fmla="*/ 246498 h 4191633"/>
                <a:gd name="connsiteX172" fmla="*/ 4840947 w 8587952"/>
                <a:gd name="connsiteY172" fmla="*/ 265848 h 4191633"/>
                <a:gd name="connsiteX173" fmla="*/ 4827453 w 8587952"/>
                <a:gd name="connsiteY173" fmla="*/ 282979 h 4191633"/>
                <a:gd name="connsiteX174" fmla="*/ 4825728 w 8587952"/>
                <a:gd name="connsiteY174" fmla="*/ 313052 h 4191633"/>
                <a:gd name="connsiteX175" fmla="*/ 4825234 w 8587952"/>
                <a:gd name="connsiteY175" fmla="*/ 326240 h 4191633"/>
                <a:gd name="connsiteX176" fmla="*/ 4824742 w 8587952"/>
                <a:gd name="connsiteY176" fmla="*/ 339674 h 4191633"/>
                <a:gd name="connsiteX177" fmla="*/ 4824372 w 8587952"/>
                <a:gd name="connsiteY177" fmla="*/ 352491 h 4191633"/>
                <a:gd name="connsiteX178" fmla="*/ 4824248 w 8587952"/>
                <a:gd name="connsiteY178" fmla="*/ 363829 h 4191633"/>
                <a:gd name="connsiteX179" fmla="*/ 4826724 w 8587952"/>
                <a:gd name="connsiteY179" fmla="*/ 386260 h 4191633"/>
                <a:gd name="connsiteX180" fmla="*/ 4833900 w 8587952"/>
                <a:gd name="connsiteY180" fmla="*/ 401174 h 4191633"/>
                <a:gd name="connsiteX181" fmla="*/ 4845408 w 8587952"/>
                <a:gd name="connsiteY181" fmla="*/ 409554 h 4191633"/>
                <a:gd name="connsiteX182" fmla="*/ 4860626 w 8587952"/>
                <a:gd name="connsiteY182" fmla="*/ 412143 h 4191633"/>
                <a:gd name="connsiteX183" fmla="*/ 4860626 w 8587952"/>
                <a:gd name="connsiteY183" fmla="*/ 412143 h 4191633"/>
                <a:gd name="connsiteX184" fmla="*/ 4845409 w 8587952"/>
                <a:gd name="connsiteY184" fmla="*/ 409554 h 4191633"/>
                <a:gd name="connsiteX185" fmla="*/ 4833901 w 8587952"/>
                <a:gd name="connsiteY185" fmla="*/ 401174 h 4191633"/>
                <a:gd name="connsiteX186" fmla="*/ 4826725 w 8587952"/>
                <a:gd name="connsiteY186" fmla="*/ 386260 h 4191633"/>
                <a:gd name="connsiteX187" fmla="*/ 4824249 w 8587952"/>
                <a:gd name="connsiteY187" fmla="*/ 363829 h 4191633"/>
                <a:gd name="connsiteX188" fmla="*/ 4824373 w 8587952"/>
                <a:gd name="connsiteY188" fmla="*/ 352490 h 4191633"/>
                <a:gd name="connsiteX189" fmla="*/ 4824743 w 8587952"/>
                <a:gd name="connsiteY189" fmla="*/ 339673 h 4191633"/>
                <a:gd name="connsiteX190" fmla="*/ 4825235 w 8587952"/>
                <a:gd name="connsiteY190" fmla="*/ 326239 h 4191633"/>
                <a:gd name="connsiteX191" fmla="*/ 4825729 w 8587952"/>
                <a:gd name="connsiteY191" fmla="*/ 313051 h 4191633"/>
                <a:gd name="connsiteX192" fmla="*/ 4827454 w 8587952"/>
                <a:gd name="connsiteY192" fmla="*/ 282978 h 4191633"/>
                <a:gd name="connsiteX193" fmla="*/ 4840948 w 8587952"/>
                <a:gd name="connsiteY193" fmla="*/ 265847 h 4191633"/>
                <a:gd name="connsiteX194" fmla="*/ 4855430 w 8587952"/>
                <a:gd name="connsiteY194" fmla="*/ 246498 h 4191633"/>
                <a:gd name="connsiteX195" fmla="*/ 3081511 w 8587952"/>
                <a:gd name="connsiteY195" fmla="*/ 241760 h 4191633"/>
                <a:gd name="connsiteX196" fmla="*/ 3081510 w 8587952"/>
                <a:gd name="connsiteY196" fmla="*/ 241760 h 4191633"/>
                <a:gd name="connsiteX197" fmla="*/ 3088455 w 8587952"/>
                <a:gd name="connsiteY197" fmla="*/ 242507 h 4191633"/>
                <a:gd name="connsiteX198" fmla="*/ 3094151 w 8587952"/>
                <a:gd name="connsiteY198" fmla="*/ 245746 h 4191633"/>
                <a:gd name="connsiteX199" fmla="*/ 3097979 w 8587952"/>
                <a:gd name="connsiteY199" fmla="*/ 252721 h 4191633"/>
                <a:gd name="connsiteX200" fmla="*/ 3099335 w 8587952"/>
                <a:gd name="connsiteY200" fmla="*/ 264926 h 4191633"/>
                <a:gd name="connsiteX201" fmla="*/ 3096870 w 8587952"/>
                <a:gd name="connsiteY201" fmla="*/ 291070 h 4191633"/>
                <a:gd name="connsiteX202" fmla="*/ 3091224 w 8587952"/>
                <a:gd name="connsiteY202" fmla="*/ 320502 h 4191633"/>
                <a:gd name="connsiteX203" fmla="*/ 3083973 w 8587952"/>
                <a:gd name="connsiteY203" fmla="*/ 354863 h 4191633"/>
                <a:gd name="connsiteX204" fmla="*/ 3079904 w 8587952"/>
                <a:gd name="connsiteY204" fmla="*/ 387374 h 4191633"/>
                <a:gd name="connsiteX205" fmla="*/ 3082000 w 8587952"/>
                <a:gd name="connsiteY205" fmla="*/ 405035 h 4191633"/>
                <a:gd name="connsiteX206" fmla="*/ 3090997 w 8587952"/>
                <a:gd name="connsiteY206" fmla="*/ 411403 h 4191633"/>
                <a:gd name="connsiteX207" fmla="*/ 3090998 w 8587952"/>
                <a:gd name="connsiteY207" fmla="*/ 411403 h 4191633"/>
                <a:gd name="connsiteX208" fmla="*/ 3082001 w 8587952"/>
                <a:gd name="connsiteY208" fmla="*/ 405035 h 4191633"/>
                <a:gd name="connsiteX209" fmla="*/ 3079905 w 8587952"/>
                <a:gd name="connsiteY209" fmla="*/ 387374 h 4191633"/>
                <a:gd name="connsiteX210" fmla="*/ 3083974 w 8587952"/>
                <a:gd name="connsiteY210" fmla="*/ 354863 h 4191633"/>
                <a:gd name="connsiteX211" fmla="*/ 3091225 w 8587952"/>
                <a:gd name="connsiteY211" fmla="*/ 320502 h 4191633"/>
                <a:gd name="connsiteX212" fmla="*/ 3096871 w 8587952"/>
                <a:gd name="connsiteY212" fmla="*/ 291070 h 4191633"/>
                <a:gd name="connsiteX213" fmla="*/ 3099336 w 8587952"/>
                <a:gd name="connsiteY213" fmla="*/ 264926 h 4191633"/>
                <a:gd name="connsiteX214" fmla="*/ 3097980 w 8587952"/>
                <a:gd name="connsiteY214" fmla="*/ 252721 h 4191633"/>
                <a:gd name="connsiteX215" fmla="*/ 3094152 w 8587952"/>
                <a:gd name="connsiteY215" fmla="*/ 245746 h 4191633"/>
                <a:gd name="connsiteX216" fmla="*/ 3088456 w 8587952"/>
                <a:gd name="connsiteY216" fmla="*/ 242507 h 4191633"/>
                <a:gd name="connsiteX217" fmla="*/ 3081511 w 8587952"/>
                <a:gd name="connsiteY217" fmla="*/ 241760 h 4191633"/>
                <a:gd name="connsiteX218" fmla="*/ 3815446 w 8587952"/>
                <a:gd name="connsiteY218" fmla="*/ 225298 h 4191633"/>
                <a:gd name="connsiteX219" fmla="*/ 3815446 w 8587952"/>
                <a:gd name="connsiteY219" fmla="*/ 225298 h 4191633"/>
                <a:gd name="connsiteX220" fmla="*/ 3859322 w 8587952"/>
                <a:gd name="connsiteY220" fmla="*/ 232570 h 4191633"/>
                <a:gd name="connsiteX221" fmla="*/ 3897652 w 8587952"/>
                <a:gd name="connsiteY221" fmla="*/ 252043 h 4191633"/>
                <a:gd name="connsiteX222" fmla="*/ 3930929 w 8587952"/>
                <a:gd name="connsiteY222" fmla="*/ 282732 h 4191633"/>
                <a:gd name="connsiteX223" fmla="*/ 3939456 w 8587952"/>
                <a:gd name="connsiteY223" fmla="*/ 293199 h 4191633"/>
                <a:gd name="connsiteX224" fmla="*/ 3939456 w 8587952"/>
                <a:gd name="connsiteY224" fmla="*/ 293198 h 4191633"/>
                <a:gd name="connsiteX225" fmla="*/ 3930930 w 8587952"/>
                <a:gd name="connsiteY225" fmla="*/ 282732 h 4191633"/>
                <a:gd name="connsiteX226" fmla="*/ 3897653 w 8587952"/>
                <a:gd name="connsiteY226" fmla="*/ 252043 h 4191633"/>
                <a:gd name="connsiteX227" fmla="*/ 3859323 w 8587952"/>
                <a:gd name="connsiteY227" fmla="*/ 232570 h 4191633"/>
                <a:gd name="connsiteX228" fmla="*/ 3815446 w 8587952"/>
                <a:gd name="connsiteY228" fmla="*/ 225298 h 4191633"/>
                <a:gd name="connsiteX229" fmla="*/ 3605896 w 8587952"/>
                <a:gd name="connsiteY229" fmla="*/ 225298 h 4191633"/>
                <a:gd name="connsiteX230" fmla="*/ 3605896 w 8587952"/>
                <a:gd name="connsiteY230" fmla="*/ 225298 h 4191633"/>
                <a:gd name="connsiteX231" fmla="*/ 3649772 w 8587952"/>
                <a:gd name="connsiteY231" fmla="*/ 232570 h 4191633"/>
                <a:gd name="connsiteX232" fmla="*/ 3688102 w 8587952"/>
                <a:gd name="connsiteY232" fmla="*/ 252043 h 4191633"/>
                <a:gd name="connsiteX233" fmla="*/ 3705356 w 8587952"/>
                <a:gd name="connsiteY233" fmla="*/ 265816 h 4191633"/>
                <a:gd name="connsiteX234" fmla="*/ 3717624 w 8587952"/>
                <a:gd name="connsiteY234" fmla="*/ 278768 h 4191633"/>
                <a:gd name="connsiteX235" fmla="*/ 3717625 w 8587952"/>
                <a:gd name="connsiteY235" fmla="*/ 278767 h 4191633"/>
                <a:gd name="connsiteX236" fmla="*/ 3705357 w 8587952"/>
                <a:gd name="connsiteY236" fmla="*/ 265816 h 4191633"/>
                <a:gd name="connsiteX237" fmla="*/ 3688103 w 8587952"/>
                <a:gd name="connsiteY237" fmla="*/ 252043 h 4191633"/>
                <a:gd name="connsiteX238" fmla="*/ 3649773 w 8587952"/>
                <a:gd name="connsiteY238" fmla="*/ 232570 h 4191633"/>
                <a:gd name="connsiteX239" fmla="*/ 3605896 w 8587952"/>
                <a:gd name="connsiteY239" fmla="*/ 225298 h 4191633"/>
                <a:gd name="connsiteX240" fmla="*/ 4492013 w 8587952"/>
                <a:gd name="connsiteY240" fmla="*/ 224312 h 4191633"/>
                <a:gd name="connsiteX241" fmla="*/ 4505817 w 8587952"/>
                <a:gd name="connsiteY241" fmla="*/ 228133 h 4191633"/>
                <a:gd name="connsiteX242" fmla="*/ 4509449 w 8587952"/>
                <a:gd name="connsiteY242" fmla="*/ 238363 h 4191633"/>
                <a:gd name="connsiteX243" fmla="*/ 4509449 w 8587952"/>
                <a:gd name="connsiteY243" fmla="*/ 238364 h 4191633"/>
                <a:gd name="connsiteX244" fmla="*/ 4509449 w 8587952"/>
                <a:gd name="connsiteY244" fmla="*/ 238364 h 4191633"/>
                <a:gd name="connsiteX245" fmla="*/ 4506918 w 8587952"/>
                <a:gd name="connsiteY245" fmla="*/ 253689 h 4191633"/>
                <a:gd name="connsiteX246" fmla="*/ 4501149 w 8587952"/>
                <a:gd name="connsiteY246" fmla="*/ 276257 h 4191633"/>
                <a:gd name="connsiteX247" fmla="*/ 4491559 w 8587952"/>
                <a:gd name="connsiteY247" fmla="*/ 308829 h 4191633"/>
                <a:gd name="connsiteX248" fmla="*/ 4482880 w 8587952"/>
                <a:gd name="connsiteY248" fmla="*/ 342782 h 4191633"/>
                <a:gd name="connsiteX249" fmla="*/ 4477006 w 8587952"/>
                <a:gd name="connsiteY249" fmla="*/ 370690 h 4191633"/>
                <a:gd name="connsiteX250" fmla="*/ 4473460 w 8587952"/>
                <a:gd name="connsiteY250" fmla="*/ 395885 h 4191633"/>
                <a:gd name="connsiteX251" fmla="*/ 4475926 w 8587952"/>
                <a:gd name="connsiteY251" fmla="*/ 413500 h 4191633"/>
                <a:gd name="connsiteX252" fmla="*/ 4486032 w 8587952"/>
                <a:gd name="connsiteY252" fmla="*/ 420031 h 4191633"/>
                <a:gd name="connsiteX253" fmla="*/ 4486033 w 8587952"/>
                <a:gd name="connsiteY253" fmla="*/ 420031 h 4191633"/>
                <a:gd name="connsiteX254" fmla="*/ 4475927 w 8587952"/>
                <a:gd name="connsiteY254" fmla="*/ 413500 h 4191633"/>
                <a:gd name="connsiteX255" fmla="*/ 4473461 w 8587952"/>
                <a:gd name="connsiteY255" fmla="*/ 395885 h 4191633"/>
                <a:gd name="connsiteX256" fmla="*/ 4477007 w 8587952"/>
                <a:gd name="connsiteY256" fmla="*/ 370689 h 4191633"/>
                <a:gd name="connsiteX257" fmla="*/ 4482881 w 8587952"/>
                <a:gd name="connsiteY257" fmla="*/ 342781 h 4191633"/>
                <a:gd name="connsiteX258" fmla="*/ 4491560 w 8587952"/>
                <a:gd name="connsiteY258" fmla="*/ 308828 h 4191633"/>
                <a:gd name="connsiteX259" fmla="*/ 4501150 w 8587952"/>
                <a:gd name="connsiteY259" fmla="*/ 276256 h 4191633"/>
                <a:gd name="connsiteX260" fmla="*/ 4506919 w 8587952"/>
                <a:gd name="connsiteY260" fmla="*/ 253688 h 4191633"/>
                <a:gd name="connsiteX261" fmla="*/ 4509450 w 8587952"/>
                <a:gd name="connsiteY261" fmla="*/ 238363 h 4191633"/>
                <a:gd name="connsiteX262" fmla="*/ 4505818 w 8587952"/>
                <a:gd name="connsiteY262" fmla="*/ 228133 h 4191633"/>
                <a:gd name="connsiteX263" fmla="*/ 4492014 w 8587952"/>
                <a:gd name="connsiteY263" fmla="*/ 224312 h 4191633"/>
                <a:gd name="connsiteX264" fmla="*/ 4492013 w 8587952"/>
                <a:gd name="connsiteY264" fmla="*/ 224312 h 4191633"/>
                <a:gd name="connsiteX265" fmla="*/ 2482239 w 8587952"/>
                <a:gd name="connsiteY265" fmla="*/ 224312 h 4191633"/>
                <a:gd name="connsiteX266" fmla="*/ 2469769 w 8587952"/>
                <a:gd name="connsiteY266" fmla="*/ 225683 h 4191633"/>
                <a:gd name="connsiteX267" fmla="*/ 2456448 w 8587952"/>
                <a:gd name="connsiteY267" fmla="*/ 229920 h 4191633"/>
                <a:gd name="connsiteX268" fmla="*/ 2444945 w 8587952"/>
                <a:gd name="connsiteY268" fmla="*/ 237273 h 4191633"/>
                <a:gd name="connsiteX269" fmla="*/ 2444945 w 8587952"/>
                <a:gd name="connsiteY269" fmla="*/ 237274 h 4191633"/>
                <a:gd name="connsiteX270" fmla="*/ 2456447 w 8587952"/>
                <a:gd name="connsiteY270" fmla="*/ 229921 h 4191633"/>
                <a:gd name="connsiteX271" fmla="*/ 2469768 w 8587952"/>
                <a:gd name="connsiteY271" fmla="*/ 225684 h 4191633"/>
                <a:gd name="connsiteX272" fmla="*/ 2482238 w 8587952"/>
                <a:gd name="connsiteY272" fmla="*/ 224313 h 4191633"/>
                <a:gd name="connsiteX273" fmla="*/ 2496042 w 8587952"/>
                <a:gd name="connsiteY273" fmla="*/ 228134 h 4191633"/>
                <a:gd name="connsiteX274" fmla="*/ 2499674 w 8587952"/>
                <a:gd name="connsiteY274" fmla="*/ 238364 h 4191633"/>
                <a:gd name="connsiteX275" fmla="*/ 2497144 w 8587952"/>
                <a:gd name="connsiteY275" fmla="*/ 253689 h 4191633"/>
                <a:gd name="connsiteX276" fmla="*/ 2491374 w 8587952"/>
                <a:gd name="connsiteY276" fmla="*/ 276257 h 4191633"/>
                <a:gd name="connsiteX277" fmla="*/ 2481784 w 8587952"/>
                <a:gd name="connsiteY277" fmla="*/ 308829 h 4191633"/>
                <a:gd name="connsiteX278" fmla="*/ 2473105 w 8587952"/>
                <a:gd name="connsiteY278" fmla="*/ 342782 h 4191633"/>
                <a:gd name="connsiteX279" fmla="*/ 2467231 w 8587952"/>
                <a:gd name="connsiteY279" fmla="*/ 370690 h 4191633"/>
                <a:gd name="connsiteX280" fmla="*/ 2463686 w 8587952"/>
                <a:gd name="connsiteY280" fmla="*/ 395886 h 4191633"/>
                <a:gd name="connsiteX281" fmla="*/ 2466151 w 8587952"/>
                <a:gd name="connsiteY281" fmla="*/ 413501 h 4191633"/>
                <a:gd name="connsiteX282" fmla="*/ 2476257 w 8587952"/>
                <a:gd name="connsiteY282" fmla="*/ 420032 h 4191633"/>
                <a:gd name="connsiteX283" fmla="*/ 2495977 w 8587952"/>
                <a:gd name="connsiteY283" fmla="*/ 413869 h 4191633"/>
                <a:gd name="connsiteX284" fmla="*/ 2517915 w 8587952"/>
                <a:gd name="connsiteY284" fmla="*/ 398956 h 4191633"/>
                <a:gd name="connsiteX285" fmla="*/ 2539607 w 8587952"/>
                <a:gd name="connsiteY285" fmla="*/ 380839 h 4191633"/>
                <a:gd name="connsiteX286" fmla="*/ 2543900 w 8587952"/>
                <a:gd name="connsiteY286" fmla="*/ 377167 h 4191633"/>
                <a:gd name="connsiteX287" fmla="*/ 2543900 w 8587952"/>
                <a:gd name="connsiteY287" fmla="*/ 377167 h 4191633"/>
                <a:gd name="connsiteX288" fmla="*/ 2539608 w 8587952"/>
                <a:gd name="connsiteY288" fmla="*/ 380838 h 4191633"/>
                <a:gd name="connsiteX289" fmla="*/ 2517916 w 8587952"/>
                <a:gd name="connsiteY289" fmla="*/ 398955 h 4191633"/>
                <a:gd name="connsiteX290" fmla="*/ 2495978 w 8587952"/>
                <a:gd name="connsiteY290" fmla="*/ 413868 h 4191633"/>
                <a:gd name="connsiteX291" fmla="*/ 2476258 w 8587952"/>
                <a:gd name="connsiteY291" fmla="*/ 420031 h 4191633"/>
                <a:gd name="connsiteX292" fmla="*/ 2466152 w 8587952"/>
                <a:gd name="connsiteY292" fmla="*/ 413500 h 4191633"/>
                <a:gd name="connsiteX293" fmla="*/ 2463687 w 8587952"/>
                <a:gd name="connsiteY293" fmla="*/ 395885 h 4191633"/>
                <a:gd name="connsiteX294" fmla="*/ 2467232 w 8587952"/>
                <a:gd name="connsiteY294" fmla="*/ 370689 h 4191633"/>
                <a:gd name="connsiteX295" fmla="*/ 2473106 w 8587952"/>
                <a:gd name="connsiteY295" fmla="*/ 342781 h 4191633"/>
                <a:gd name="connsiteX296" fmla="*/ 2481785 w 8587952"/>
                <a:gd name="connsiteY296" fmla="*/ 308828 h 4191633"/>
                <a:gd name="connsiteX297" fmla="*/ 2491375 w 8587952"/>
                <a:gd name="connsiteY297" fmla="*/ 276256 h 4191633"/>
                <a:gd name="connsiteX298" fmla="*/ 2497145 w 8587952"/>
                <a:gd name="connsiteY298" fmla="*/ 253688 h 4191633"/>
                <a:gd name="connsiteX299" fmla="*/ 2499675 w 8587952"/>
                <a:gd name="connsiteY299" fmla="*/ 238363 h 4191633"/>
                <a:gd name="connsiteX300" fmla="*/ 2496043 w 8587952"/>
                <a:gd name="connsiteY300" fmla="*/ 228133 h 4191633"/>
                <a:gd name="connsiteX301" fmla="*/ 2482239 w 8587952"/>
                <a:gd name="connsiteY301" fmla="*/ 224312 h 4191633"/>
                <a:gd name="connsiteX302" fmla="*/ 624864 w 8587952"/>
                <a:gd name="connsiteY302" fmla="*/ 224312 h 4191633"/>
                <a:gd name="connsiteX303" fmla="*/ 638667 w 8587952"/>
                <a:gd name="connsiteY303" fmla="*/ 228133 h 4191633"/>
                <a:gd name="connsiteX304" fmla="*/ 642299 w 8587952"/>
                <a:gd name="connsiteY304" fmla="*/ 238363 h 4191633"/>
                <a:gd name="connsiteX305" fmla="*/ 642299 w 8587952"/>
                <a:gd name="connsiteY305" fmla="*/ 238364 h 4191633"/>
                <a:gd name="connsiteX306" fmla="*/ 642299 w 8587952"/>
                <a:gd name="connsiteY306" fmla="*/ 238364 h 4191633"/>
                <a:gd name="connsiteX307" fmla="*/ 639769 w 8587952"/>
                <a:gd name="connsiteY307" fmla="*/ 253689 h 4191633"/>
                <a:gd name="connsiteX308" fmla="*/ 633999 w 8587952"/>
                <a:gd name="connsiteY308" fmla="*/ 276257 h 4191633"/>
                <a:gd name="connsiteX309" fmla="*/ 624409 w 8587952"/>
                <a:gd name="connsiteY309" fmla="*/ 308829 h 4191633"/>
                <a:gd name="connsiteX310" fmla="*/ 615730 w 8587952"/>
                <a:gd name="connsiteY310" fmla="*/ 342782 h 4191633"/>
                <a:gd name="connsiteX311" fmla="*/ 609856 w 8587952"/>
                <a:gd name="connsiteY311" fmla="*/ 370690 h 4191633"/>
                <a:gd name="connsiteX312" fmla="*/ 606311 w 8587952"/>
                <a:gd name="connsiteY312" fmla="*/ 395885 h 4191633"/>
                <a:gd name="connsiteX313" fmla="*/ 608776 w 8587952"/>
                <a:gd name="connsiteY313" fmla="*/ 413500 h 4191633"/>
                <a:gd name="connsiteX314" fmla="*/ 618882 w 8587952"/>
                <a:gd name="connsiteY314" fmla="*/ 420031 h 4191633"/>
                <a:gd name="connsiteX315" fmla="*/ 618883 w 8587952"/>
                <a:gd name="connsiteY315" fmla="*/ 420031 h 4191633"/>
                <a:gd name="connsiteX316" fmla="*/ 608777 w 8587952"/>
                <a:gd name="connsiteY316" fmla="*/ 413500 h 4191633"/>
                <a:gd name="connsiteX317" fmla="*/ 606312 w 8587952"/>
                <a:gd name="connsiteY317" fmla="*/ 395885 h 4191633"/>
                <a:gd name="connsiteX318" fmla="*/ 609857 w 8587952"/>
                <a:gd name="connsiteY318" fmla="*/ 370689 h 4191633"/>
                <a:gd name="connsiteX319" fmla="*/ 615731 w 8587952"/>
                <a:gd name="connsiteY319" fmla="*/ 342781 h 4191633"/>
                <a:gd name="connsiteX320" fmla="*/ 624410 w 8587952"/>
                <a:gd name="connsiteY320" fmla="*/ 308828 h 4191633"/>
                <a:gd name="connsiteX321" fmla="*/ 634000 w 8587952"/>
                <a:gd name="connsiteY321" fmla="*/ 276256 h 4191633"/>
                <a:gd name="connsiteX322" fmla="*/ 639770 w 8587952"/>
                <a:gd name="connsiteY322" fmla="*/ 253688 h 4191633"/>
                <a:gd name="connsiteX323" fmla="*/ 642300 w 8587952"/>
                <a:gd name="connsiteY323" fmla="*/ 238363 h 4191633"/>
                <a:gd name="connsiteX324" fmla="*/ 638668 w 8587952"/>
                <a:gd name="connsiteY324" fmla="*/ 228133 h 4191633"/>
                <a:gd name="connsiteX325" fmla="*/ 624865 w 8587952"/>
                <a:gd name="connsiteY325" fmla="*/ 224312 h 4191633"/>
                <a:gd name="connsiteX326" fmla="*/ 624864 w 8587952"/>
                <a:gd name="connsiteY326" fmla="*/ 224312 h 4191633"/>
                <a:gd name="connsiteX327" fmla="*/ 2696129 w 8587952"/>
                <a:gd name="connsiteY327" fmla="*/ 223819 h 4191633"/>
                <a:gd name="connsiteX328" fmla="*/ 2673697 w 8587952"/>
                <a:gd name="connsiteY328" fmla="*/ 228749 h 4191633"/>
                <a:gd name="connsiteX329" fmla="*/ 2673696 w 8587952"/>
                <a:gd name="connsiteY329" fmla="*/ 228750 h 4191633"/>
                <a:gd name="connsiteX330" fmla="*/ 2696128 w 8587952"/>
                <a:gd name="connsiteY330" fmla="*/ 223820 h 4191633"/>
                <a:gd name="connsiteX331" fmla="*/ 2715724 w 8587952"/>
                <a:gd name="connsiteY331" fmla="*/ 234173 h 4191633"/>
                <a:gd name="connsiteX332" fmla="*/ 2722996 w 8587952"/>
                <a:gd name="connsiteY332" fmla="*/ 262767 h 4191633"/>
                <a:gd name="connsiteX333" fmla="*/ 2721886 w 8587952"/>
                <a:gd name="connsiteY333" fmla="*/ 271887 h 4191633"/>
                <a:gd name="connsiteX334" fmla="*/ 2719052 w 8587952"/>
                <a:gd name="connsiteY334" fmla="*/ 287170 h 4191633"/>
                <a:gd name="connsiteX335" fmla="*/ 2715231 w 8587952"/>
                <a:gd name="connsiteY335" fmla="*/ 310094 h 4191633"/>
                <a:gd name="connsiteX336" fmla="*/ 2711410 w 8587952"/>
                <a:gd name="connsiteY336" fmla="*/ 335237 h 4191633"/>
                <a:gd name="connsiteX337" fmla="*/ 2708576 w 8587952"/>
                <a:gd name="connsiteY337" fmla="*/ 357175 h 4191633"/>
                <a:gd name="connsiteX338" fmla="*/ 2707466 w 8587952"/>
                <a:gd name="connsiteY338" fmla="*/ 377141 h 4191633"/>
                <a:gd name="connsiteX339" fmla="*/ 2711287 w 8587952"/>
                <a:gd name="connsiteY339" fmla="*/ 402284 h 4191633"/>
                <a:gd name="connsiteX340" fmla="*/ 2723242 w 8587952"/>
                <a:gd name="connsiteY340" fmla="*/ 412144 h 4191633"/>
                <a:gd name="connsiteX341" fmla="*/ 2731623 w 8587952"/>
                <a:gd name="connsiteY341" fmla="*/ 409925 h 4191633"/>
                <a:gd name="connsiteX342" fmla="*/ 2741976 w 8587952"/>
                <a:gd name="connsiteY342" fmla="*/ 404749 h 4191633"/>
                <a:gd name="connsiteX343" fmla="*/ 2753315 w 8587952"/>
                <a:gd name="connsiteY343" fmla="*/ 396614 h 4191633"/>
                <a:gd name="connsiteX344" fmla="*/ 2769830 w 8587952"/>
                <a:gd name="connsiteY344" fmla="*/ 386754 h 4191633"/>
                <a:gd name="connsiteX345" fmla="*/ 2816911 w 8587952"/>
                <a:gd name="connsiteY345" fmla="*/ 355942 h 4191633"/>
                <a:gd name="connsiteX346" fmla="*/ 2816664 w 8587952"/>
                <a:gd name="connsiteY346" fmla="*/ 411158 h 4191633"/>
                <a:gd name="connsiteX347" fmla="*/ 2816665 w 8587952"/>
                <a:gd name="connsiteY347" fmla="*/ 411157 h 4191633"/>
                <a:gd name="connsiteX348" fmla="*/ 2816912 w 8587952"/>
                <a:gd name="connsiteY348" fmla="*/ 355941 h 4191633"/>
                <a:gd name="connsiteX349" fmla="*/ 2769831 w 8587952"/>
                <a:gd name="connsiteY349" fmla="*/ 386753 h 4191633"/>
                <a:gd name="connsiteX350" fmla="*/ 2753316 w 8587952"/>
                <a:gd name="connsiteY350" fmla="*/ 396613 h 4191633"/>
                <a:gd name="connsiteX351" fmla="*/ 2741977 w 8587952"/>
                <a:gd name="connsiteY351" fmla="*/ 404748 h 4191633"/>
                <a:gd name="connsiteX352" fmla="*/ 2731624 w 8587952"/>
                <a:gd name="connsiteY352" fmla="*/ 409924 h 4191633"/>
                <a:gd name="connsiteX353" fmla="*/ 2723243 w 8587952"/>
                <a:gd name="connsiteY353" fmla="*/ 412143 h 4191633"/>
                <a:gd name="connsiteX354" fmla="*/ 2711288 w 8587952"/>
                <a:gd name="connsiteY354" fmla="*/ 402283 h 4191633"/>
                <a:gd name="connsiteX355" fmla="*/ 2707467 w 8587952"/>
                <a:gd name="connsiteY355" fmla="*/ 377140 h 4191633"/>
                <a:gd name="connsiteX356" fmla="*/ 2708577 w 8587952"/>
                <a:gd name="connsiteY356" fmla="*/ 357174 h 4191633"/>
                <a:gd name="connsiteX357" fmla="*/ 2711411 w 8587952"/>
                <a:gd name="connsiteY357" fmla="*/ 335236 h 4191633"/>
                <a:gd name="connsiteX358" fmla="*/ 2715232 w 8587952"/>
                <a:gd name="connsiteY358" fmla="*/ 310093 h 4191633"/>
                <a:gd name="connsiteX359" fmla="*/ 2719053 w 8587952"/>
                <a:gd name="connsiteY359" fmla="*/ 287169 h 4191633"/>
                <a:gd name="connsiteX360" fmla="*/ 2721887 w 8587952"/>
                <a:gd name="connsiteY360" fmla="*/ 271886 h 4191633"/>
                <a:gd name="connsiteX361" fmla="*/ 2722997 w 8587952"/>
                <a:gd name="connsiteY361" fmla="*/ 262766 h 4191633"/>
                <a:gd name="connsiteX362" fmla="*/ 2715725 w 8587952"/>
                <a:gd name="connsiteY362" fmla="*/ 234172 h 4191633"/>
                <a:gd name="connsiteX363" fmla="*/ 2696129 w 8587952"/>
                <a:gd name="connsiteY363" fmla="*/ 223819 h 4191633"/>
                <a:gd name="connsiteX364" fmla="*/ 2594079 w 8587952"/>
                <a:gd name="connsiteY364" fmla="*/ 223819 h 4191633"/>
                <a:gd name="connsiteX365" fmla="*/ 2573003 w 8587952"/>
                <a:gd name="connsiteY365" fmla="*/ 231461 h 4191633"/>
                <a:gd name="connsiteX366" fmla="*/ 2573003 w 8587952"/>
                <a:gd name="connsiteY366" fmla="*/ 231462 h 4191633"/>
                <a:gd name="connsiteX367" fmla="*/ 2594078 w 8587952"/>
                <a:gd name="connsiteY367" fmla="*/ 223820 h 4191633"/>
                <a:gd name="connsiteX368" fmla="*/ 2612565 w 8587952"/>
                <a:gd name="connsiteY368" fmla="*/ 231955 h 4191633"/>
                <a:gd name="connsiteX369" fmla="*/ 2617742 w 8587952"/>
                <a:gd name="connsiteY369" fmla="*/ 253646 h 4191633"/>
                <a:gd name="connsiteX370" fmla="*/ 2617002 w 8587952"/>
                <a:gd name="connsiteY370" fmla="*/ 263629 h 4191633"/>
                <a:gd name="connsiteX371" fmla="*/ 2615153 w 8587952"/>
                <a:gd name="connsiteY371" fmla="*/ 277433 h 4191633"/>
                <a:gd name="connsiteX372" fmla="*/ 2612812 w 8587952"/>
                <a:gd name="connsiteY372" fmla="*/ 292963 h 4191633"/>
                <a:gd name="connsiteX373" fmla="*/ 2610470 w 8587952"/>
                <a:gd name="connsiteY373" fmla="*/ 311203 h 4191633"/>
                <a:gd name="connsiteX374" fmla="*/ 2608621 w 8587952"/>
                <a:gd name="connsiteY374" fmla="*/ 326486 h 4191633"/>
                <a:gd name="connsiteX375" fmla="*/ 2607882 w 8587952"/>
                <a:gd name="connsiteY375" fmla="*/ 333265 h 4191633"/>
                <a:gd name="connsiteX376" fmla="*/ 2612812 w 8587952"/>
                <a:gd name="connsiteY376" fmla="*/ 333265 h 4191633"/>
                <a:gd name="connsiteX377" fmla="*/ 2612813 w 8587952"/>
                <a:gd name="connsiteY377" fmla="*/ 333264 h 4191633"/>
                <a:gd name="connsiteX378" fmla="*/ 2607883 w 8587952"/>
                <a:gd name="connsiteY378" fmla="*/ 333264 h 4191633"/>
                <a:gd name="connsiteX379" fmla="*/ 2608622 w 8587952"/>
                <a:gd name="connsiteY379" fmla="*/ 326485 h 4191633"/>
                <a:gd name="connsiteX380" fmla="*/ 2610471 w 8587952"/>
                <a:gd name="connsiteY380" fmla="*/ 311202 h 4191633"/>
                <a:gd name="connsiteX381" fmla="*/ 2612813 w 8587952"/>
                <a:gd name="connsiteY381" fmla="*/ 292962 h 4191633"/>
                <a:gd name="connsiteX382" fmla="*/ 2615154 w 8587952"/>
                <a:gd name="connsiteY382" fmla="*/ 277432 h 4191633"/>
                <a:gd name="connsiteX383" fmla="*/ 2617003 w 8587952"/>
                <a:gd name="connsiteY383" fmla="*/ 263628 h 4191633"/>
                <a:gd name="connsiteX384" fmla="*/ 2617743 w 8587952"/>
                <a:gd name="connsiteY384" fmla="*/ 253645 h 4191633"/>
                <a:gd name="connsiteX385" fmla="*/ 2612566 w 8587952"/>
                <a:gd name="connsiteY385" fmla="*/ 231954 h 4191633"/>
                <a:gd name="connsiteX386" fmla="*/ 2594079 w 8587952"/>
                <a:gd name="connsiteY386" fmla="*/ 223819 h 4191633"/>
                <a:gd name="connsiteX387" fmla="*/ 4066901 w 8587952"/>
                <a:gd name="connsiteY387" fmla="*/ 223080 h 4191633"/>
                <a:gd name="connsiteX388" fmla="*/ 4066901 w 8587952"/>
                <a:gd name="connsiteY388" fmla="*/ 223080 h 4191633"/>
                <a:gd name="connsiteX389" fmla="*/ 4076020 w 8587952"/>
                <a:gd name="connsiteY389" fmla="*/ 224682 h 4191633"/>
                <a:gd name="connsiteX390" fmla="*/ 4083784 w 8587952"/>
                <a:gd name="connsiteY390" fmla="*/ 229242 h 4191633"/>
                <a:gd name="connsiteX391" fmla="*/ 4089084 w 8587952"/>
                <a:gd name="connsiteY391" fmla="*/ 236514 h 4191633"/>
                <a:gd name="connsiteX392" fmla="*/ 4091056 w 8587952"/>
                <a:gd name="connsiteY392" fmla="*/ 246250 h 4191633"/>
                <a:gd name="connsiteX393" fmla="*/ 4089824 w 8587952"/>
                <a:gd name="connsiteY393" fmla="*/ 257959 h 4191633"/>
                <a:gd name="connsiteX394" fmla="*/ 4085880 w 8587952"/>
                <a:gd name="connsiteY394" fmla="*/ 277556 h 4191633"/>
                <a:gd name="connsiteX395" fmla="*/ 4081936 w 8587952"/>
                <a:gd name="connsiteY395" fmla="*/ 297398 h 4191633"/>
                <a:gd name="connsiteX396" fmla="*/ 4080704 w 8587952"/>
                <a:gd name="connsiteY396" fmla="*/ 310340 h 4191633"/>
                <a:gd name="connsiteX397" fmla="*/ 4082429 w 8587952"/>
                <a:gd name="connsiteY397" fmla="*/ 325129 h 4191633"/>
                <a:gd name="connsiteX398" fmla="*/ 4086989 w 8587952"/>
                <a:gd name="connsiteY398" fmla="*/ 334619 h 4191633"/>
                <a:gd name="connsiteX399" fmla="*/ 4093398 w 8587952"/>
                <a:gd name="connsiteY399" fmla="*/ 339673 h 4191633"/>
                <a:gd name="connsiteX400" fmla="*/ 4100916 w 8587952"/>
                <a:gd name="connsiteY400" fmla="*/ 341152 h 4191633"/>
                <a:gd name="connsiteX401" fmla="*/ 4100917 w 8587952"/>
                <a:gd name="connsiteY401" fmla="*/ 341152 h 4191633"/>
                <a:gd name="connsiteX402" fmla="*/ 4093399 w 8587952"/>
                <a:gd name="connsiteY402" fmla="*/ 339673 h 4191633"/>
                <a:gd name="connsiteX403" fmla="*/ 4086990 w 8587952"/>
                <a:gd name="connsiteY403" fmla="*/ 334619 h 4191633"/>
                <a:gd name="connsiteX404" fmla="*/ 4082430 w 8587952"/>
                <a:gd name="connsiteY404" fmla="*/ 325129 h 4191633"/>
                <a:gd name="connsiteX405" fmla="*/ 4080705 w 8587952"/>
                <a:gd name="connsiteY405" fmla="*/ 310340 h 4191633"/>
                <a:gd name="connsiteX406" fmla="*/ 4081937 w 8587952"/>
                <a:gd name="connsiteY406" fmla="*/ 297398 h 4191633"/>
                <a:gd name="connsiteX407" fmla="*/ 4085881 w 8587952"/>
                <a:gd name="connsiteY407" fmla="*/ 277556 h 4191633"/>
                <a:gd name="connsiteX408" fmla="*/ 4089825 w 8587952"/>
                <a:gd name="connsiteY408" fmla="*/ 257959 h 4191633"/>
                <a:gd name="connsiteX409" fmla="*/ 4091057 w 8587952"/>
                <a:gd name="connsiteY409" fmla="*/ 246250 h 4191633"/>
                <a:gd name="connsiteX410" fmla="*/ 4089085 w 8587952"/>
                <a:gd name="connsiteY410" fmla="*/ 236514 h 4191633"/>
                <a:gd name="connsiteX411" fmla="*/ 4083785 w 8587952"/>
                <a:gd name="connsiteY411" fmla="*/ 229242 h 4191633"/>
                <a:gd name="connsiteX412" fmla="*/ 4076021 w 8587952"/>
                <a:gd name="connsiteY412" fmla="*/ 224682 h 4191633"/>
                <a:gd name="connsiteX413" fmla="*/ 4066901 w 8587952"/>
                <a:gd name="connsiteY413" fmla="*/ 223080 h 4191633"/>
                <a:gd name="connsiteX414" fmla="*/ 3978162 w 8587952"/>
                <a:gd name="connsiteY414" fmla="*/ 223080 h 4191633"/>
                <a:gd name="connsiteX415" fmla="*/ 3978162 w 8587952"/>
                <a:gd name="connsiteY415" fmla="*/ 223080 h 4191633"/>
                <a:gd name="connsiteX416" fmla="*/ 3988144 w 8587952"/>
                <a:gd name="connsiteY416" fmla="*/ 223696 h 4191633"/>
                <a:gd name="connsiteX417" fmla="*/ 3993444 w 8587952"/>
                <a:gd name="connsiteY417" fmla="*/ 226654 h 4191633"/>
                <a:gd name="connsiteX418" fmla="*/ 3995539 w 8587952"/>
                <a:gd name="connsiteY418" fmla="*/ 233433 h 4191633"/>
                <a:gd name="connsiteX419" fmla="*/ 3995908 w 8587952"/>
                <a:gd name="connsiteY419" fmla="*/ 245511 h 4191633"/>
                <a:gd name="connsiteX420" fmla="*/ 3994676 w 8587952"/>
                <a:gd name="connsiteY420" fmla="*/ 271393 h 4191633"/>
                <a:gd name="connsiteX421" fmla="*/ 3993936 w 8587952"/>
                <a:gd name="connsiteY421" fmla="*/ 300726 h 4191633"/>
                <a:gd name="connsiteX422" fmla="*/ 3993937 w 8587952"/>
                <a:gd name="connsiteY422" fmla="*/ 300726 h 4191633"/>
                <a:gd name="connsiteX423" fmla="*/ 3994677 w 8587952"/>
                <a:gd name="connsiteY423" fmla="*/ 271393 h 4191633"/>
                <a:gd name="connsiteX424" fmla="*/ 3995909 w 8587952"/>
                <a:gd name="connsiteY424" fmla="*/ 245511 h 4191633"/>
                <a:gd name="connsiteX425" fmla="*/ 3995540 w 8587952"/>
                <a:gd name="connsiteY425" fmla="*/ 233433 h 4191633"/>
                <a:gd name="connsiteX426" fmla="*/ 3993445 w 8587952"/>
                <a:gd name="connsiteY426" fmla="*/ 226654 h 4191633"/>
                <a:gd name="connsiteX427" fmla="*/ 3988145 w 8587952"/>
                <a:gd name="connsiteY427" fmla="*/ 223696 h 4191633"/>
                <a:gd name="connsiteX428" fmla="*/ 3978162 w 8587952"/>
                <a:gd name="connsiteY428" fmla="*/ 223080 h 4191633"/>
                <a:gd name="connsiteX429" fmla="*/ 3413936 w 8587952"/>
                <a:gd name="connsiteY429" fmla="*/ 223080 h 4191633"/>
                <a:gd name="connsiteX430" fmla="*/ 3413936 w 8587952"/>
                <a:gd name="connsiteY430" fmla="*/ 223080 h 4191633"/>
                <a:gd name="connsiteX431" fmla="*/ 3442001 w 8587952"/>
                <a:gd name="connsiteY431" fmla="*/ 227174 h 4191633"/>
                <a:gd name="connsiteX432" fmla="*/ 3464898 w 8587952"/>
                <a:gd name="connsiteY432" fmla="*/ 240450 h 4191633"/>
                <a:gd name="connsiteX433" fmla="*/ 3480408 w 8587952"/>
                <a:gd name="connsiteY433" fmla="*/ 264148 h 4191633"/>
                <a:gd name="connsiteX434" fmla="*/ 3486070 w 8587952"/>
                <a:gd name="connsiteY434" fmla="*/ 299759 h 4191633"/>
                <a:gd name="connsiteX435" fmla="*/ 3481148 w 8587952"/>
                <a:gd name="connsiteY435" fmla="*/ 334839 h 4191633"/>
                <a:gd name="connsiteX436" fmla="*/ 3462079 w 8587952"/>
                <a:gd name="connsiteY436" fmla="*/ 367533 h 4191633"/>
                <a:gd name="connsiteX437" fmla="*/ 3434273 w 8587952"/>
                <a:gd name="connsiteY437" fmla="*/ 393424 h 4191633"/>
                <a:gd name="connsiteX438" fmla="*/ 3396010 w 8587952"/>
                <a:gd name="connsiteY438" fmla="*/ 415020 h 4191633"/>
                <a:gd name="connsiteX439" fmla="*/ 3397482 w 8587952"/>
                <a:gd name="connsiteY439" fmla="*/ 420031 h 4191633"/>
                <a:gd name="connsiteX440" fmla="*/ 3397483 w 8587952"/>
                <a:gd name="connsiteY440" fmla="*/ 420031 h 4191633"/>
                <a:gd name="connsiteX441" fmla="*/ 3396011 w 8587952"/>
                <a:gd name="connsiteY441" fmla="*/ 415020 h 4191633"/>
                <a:gd name="connsiteX442" fmla="*/ 3434274 w 8587952"/>
                <a:gd name="connsiteY442" fmla="*/ 393424 h 4191633"/>
                <a:gd name="connsiteX443" fmla="*/ 3462080 w 8587952"/>
                <a:gd name="connsiteY443" fmla="*/ 367533 h 4191633"/>
                <a:gd name="connsiteX444" fmla="*/ 3481149 w 8587952"/>
                <a:gd name="connsiteY444" fmla="*/ 334839 h 4191633"/>
                <a:gd name="connsiteX445" fmla="*/ 3486071 w 8587952"/>
                <a:gd name="connsiteY445" fmla="*/ 299759 h 4191633"/>
                <a:gd name="connsiteX446" fmla="*/ 3480409 w 8587952"/>
                <a:gd name="connsiteY446" fmla="*/ 264148 h 4191633"/>
                <a:gd name="connsiteX447" fmla="*/ 3464899 w 8587952"/>
                <a:gd name="connsiteY447" fmla="*/ 240450 h 4191633"/>
                <a:gd name="connsiteX448" fmla="*/ 3442002 w 8587952"/>
                <a:gd name="connsiteY448" fmla="*/ 227174 h 4191633"/>
                <a:gd name="connsiteX449" fmla="*/ 3413936 w 8587952"/>
                <a:gd name="connsiteY449" fmla="*/ 223080 h 4191633"/>
                <a:gd name="connsiteX450" fmla="*/ 3034646 w 8587952"/>
                <a:gd name="connsiteY450" fmla="*/ 223080 h 4191633"/>
                <a:gd name="connsiteX451" fmla="*/ 3034646 w 8587952"/>
                <a:gd name="connsiteY451" fmla="*/ 223080 h 4191633"/>
                <a:gd name="connsiteX452" fmla="*/ 3043573 w 8587952"/>
                <a:gd name="connsiteY452" fmla="*/ 225321 h 4191633"/>
                <a:gd name="connsiteX453" fmla="*/ 3048903 w 8587952"/>
                <a:gd name="connsiteY453" fmla="*/ 230428 h 4191633"/>
                <a:gd name="connsiteX454" fmla="*/ 3052994 w 8587952"/>
                <a:gd name="connsiteY454" fmla="*/ 236032 h 4191633"/>
                <a:gd name="connsiteX455" fmla="*/ 3057954 w 8587952"/>
                <a:gd name="connsiteY455" fmla="*/ 240019 h 4191633"/>
                <a:gd name="connsiteX456" fmla="*/ 3064028 w 8587952"/>
                <a:gd name="connsiteY456" fmla="*/ 241636 h 4191633"/>
                <a:gd name="connsiteX457" fmla="*/ 3070352 w 8587952"/>
                <a:gd name="connsiteY457" fmla="*/ 242010 h 4191633"/>
                <a:gd name="connsiteX458" fmla="*/ 3070353 w 8587952"/>
                <a:gd name="connsiteY458" fmla="*/ 242010 h 4191633"/>
                <a:gd name="connsiteX459" fmla="*/ 3064029 w 8587952"/>
                <a:gd name="connsiteY459" fmla="*/ 241636 h 4191633"/>
                <a:gd name="connsiteX460" fmla="*/ 3057955 w 8587952"/>
                <a:gd name="connsiteY460" fmla="*/ 240019 h 4191633"/>
                <a:gd name="connsiteX461" fmla="*/ 3052995 w 8587952"/>
                <a:gd name="connsiteY461" fmla="*/ 236032 h 4191633"/>
                <a:gd name="connsiteX462" fmla="*/ 3048904 w 8587952"/>
                <a:gd name="connsiteY462" fmla="*/ 230428 h 4191633"/>
                <a:gd name="connsiteX463" fmla="*/ 3043574 w 8587952"/>
                <a:gd name="connsiteY463" fmla="*/ 225321 h 4191633"/>
                <a:gd name="connsiteX464" fmla="*/ 3034646 w 8587952"/>
                <a:gd name="connsiteY464" fmla="*/ 223080 h 4191633"/>
                <a:gd name="connsiteX465" fmla="*/ 4691657 w 8587952"/>
                <a:gd name="connsiteY465" fmla="*/ 222833 h 4191633"/>
                <a:gd name="connsiteX466" fmla="*/ 4709908 w 8587952"/>
                <a:gd name="connsiteY466" fmla="*/ 225450 h 4191633"/>
                <a:gd name="connsiteX467" fmla="*/ 4719275 w 8587952"/>
                <a:gd name="connsiteY467" fmla="*/ 231803 h 4191633"/>
                <a:gd name="connsiteX468" fmla="*/ 4722726 w 8587952"/>
                <a:gd name="connsiteY468" fmla="*/ 239651 h 4191633"/>
                <a:gd name="connsiteX469" fmla="*/ 4723219 w 8587952"/>
                <a:gd name="connsiteY469" fmla="*/ 246755 h 4191633"/>
                <a:gd name="connsiteX470" fmla="*/ 4723219 w 8587952"/>
                <a:gd name="connsiteY470" fmla="*/ 246755 h 4191633"/>
                <a:gd name="connsiteX471" fmla="*/ 4723219 w 8587952"/>
                <a:gd name="connsiteY471" fmla="*/ 246756 h 4191633"/>
                <a:gd name="connsiteX472" fmla="*/ 4718536 w 8587952"/>
                <a:gd name="connsiteY472" fmla="*/ 259959 h 4191633"/>
                <a:gd name="connsiteX473" fmla="*/ 4708182 w 8587952"/>
                <a:gd name="connsiteY473" fmla="*/ 273913 h 4191633"/>
                <a:gd name="connsiteX474" fmla="*/ 4697460 w 8587952"/>
                <a:gd name="connsiteY474" fmla="*/ 286247 h 4191633"/>
                <a:gd name="connsiteX475" fmla="*/ 4691656 w 8587952"/>
                <a:gd name="connsiteY475" fmla="*/ 294596 h 4191633"/>
                <a:gd name="connsiteX476" fmla="*/ 4692786 w 8587952"/>
                <a:gd name="connsiteY476" fmla="*/ 308670 h 4191633"/>
                <a:gd name="connsiteX477" fmla="*/ 4695804 w 8587952"/>
                <a:gd name="connsiteY477" fmla="*/ 321128 h 4191633"/>
                <a:gd name="connsiteX478" fmla="*/ 4699702 w 8587952"/>
                <a:gd name="connsiteY478" fmla="*/ 334084 h 4191633"/>
                <a:gd name="connsiteX479" fmla="*/ 4703560 w 8587952"/>
                <a:gd name="connsiteY479" fmla="*/ 349906 h 4191633"/>
                <a:gd name="connsiteX480" fmla="*/ 4704054 w 8587952"/>
                <a:gd name="connsiteY480" fmla="*/ 374575 h 4191633"/>
                <a:gd name="connsiteX481" fmla="*/ 4704054 w 8587952"/>
                <a:gd name="connsiteY481" fmla="*/ 374575 h 4191633"/>
                <a:gd name="connsiteX482" fmla="*/ 4704054 w 8587952"/>
                <a:gd name="connsiteY482" fmla="*/ 374576 h 4191633"/>
                <a:gd name="connsiteX483" fmla="*/ 4702698 w 8587952"/>
                <a:gd name="connsiteY483" fmla="*/ 406219 h 4191633"/>
                <a:gd name="connsiteX484" fmla="*/ 4702699 w 8587952"/>
                <a:gd name="connsiteY484" fmla="*/ 406218 h 4191633"/>
                <a:gd name="connsiteX485" fmla="*/ 4704055 w 8587952"/>
                <a:gd name="connsiteY485" fmla="*/ 374575 h 4191633"/>
                <a:gd name="connsiteX486" fmla="*/ 4703561 w 8587952"/>
                <a:gd name="connsiteY486" fmla="*/ 349906 h 4191633"/>
                <a:gd name="connsiteX487" fmla="*/ 4699703 w 8587952"/>
                <a:gd name="connsiteY487" fmla="*/ 334084 h 4191633"/>
                <a:gd name="connsiteX488" fmla="*/ 4695805 w 8587952"/>
                <a:gd name="connsiteY488" fmla="*/ 321128 h 4191633"/>
                <a:gd name="connsiteX489" fmla="*/ 4692787 w 8587952"/>
                <a:gd name="connsiteY489" fmla="*/ 308670 h 4191633"/>
                <a:gd name="connsiteX490" fmla="*/ 4691657 w 8587952"/>
                <a:gd name="connsiteY490" fmla="*/ 294595 h 4191633"/>
                <a:gd name="connsiteX491" fmla="*/ 4697461 w 8587952"/>
                <a:gd name="connsiteY491" fmla="*/ 286246 h 4191633"/>
                <a:gd name="connsiteX492" fmla="*/ 4708183 w 8587952"/>
                <a:gd name="connsiteY492" fmla="*/ 273912 h 4191633"/>
                <a:gd name="connsiteX493" fmla="*/ 4718537 w 8587952"/>
                <a:gd name="connsiteY493" fmla="*/ 259958 h 4191633"/>
                <a:gd name="connsiteX494" fmla="*/ 4723220 w 8587952"/>
                <a:gd name="connsiteY494" fmla="*/ 246755 h 4191633"/>
                <a:gd name="connsiteX495" fmla="*/ 4722727 w 8587952"/>
                <a:gd name="connsiteY495" fmla="*/ 239651 h 4191633"/>
                <a:gd name="connsiteX496" fmla="*/ 4719276 w 8587952"/>
                <a:gd name="connsiteY496" fmla="*/ 231803 h 4191633"/>
                <a:gd name="connsiteX497" fmla="*/ 4709909 w 8587952"/>
                <a:gd name="connsiteY497" fmla="*/ 225450 h 4191633"/>
                <a:gd name="connsiteX498" fmla="*/ 4691657 w 8587952"/>
                <a:gd name="connsiteY498" fmla="*/ 222833 h 4191633"/>
                <a:gd name="connsiteX499" fmla="*/ 4890307 w 8587952"/>
                <a:gd name="connsiteY499" fmla="*/ 204539 h 4191633"/>
                <a:gd name="connsiteX500" fmla="*/ 4890306 w 8587952"/>
                <a:gd name="connsiteY500" fmla="*/ 204539 h 4191633"/>
                <a:gd name="connsiteX501" fmla="*/ 4902265 w 8587952"/>
                <a:gd name="connsiteY501" fmla="*/ 205236 h 4191633"/>
                <a:gd name="connsiteX502" fmla="*/ 4916932 w 8587952"/>
                <a:gd name="connsiteY502" fmla="*/ 205629 h 4191633"/>
                <a:gd name="connsiteX503" fmla="*/ 4932214 w 8587952"/>
                <a:gd name="connsiteY503" fmla="*/ 206072 h 4191633"/>
                <a:gd name="connsiteX504" fmla="*/ 4946018 w 8587952"/>
                <a:gd name="connsiteY504" fmla="*/ 206564 h 4191633"/>
                <a:gd name="connsiteX505" fmla="*/ 4956618 w 8587952"/>
                <a:gd name="connsiteY505" fmla="*/ 207057 h 4191633"/>
                <a:gd name="connsiteX506" fmla="*/ 4963766 w 8587952"/>
                <a:gd name="connsiteY506" fmla="*/ 212544 h 4191633"/>
                <a:gd name="connsiteX507" fmla="*/ 4965984 w 8587952"/>
                <a:gd name="connsiteY507" fmla="*/ 225714 h 4191633"/>
                <a:gd name="connsiteX508" fmla="*/ 4965984 w 8587952"/>
                <a:gd name="connsiteY508" fmla="*/ 225714 h 4191633"/>
                <a:gd name="connsiteX509" fmla="*/ 4965984 w 8587952"/>
                <a:gd name="connsiteY509" fmla="*/ 225715 h 4191633"/>
                <a:gd name="connsiteX510" fmla="*/ 4961048 w 8587952"/>
                <a:gd name="connsiteY510" fmla="*/ 240710 h 4191633"/>
                <a:gd name="connsiteX511" fmla="*/ 4961049 w 8587952"/>
                <a:gd name="connsiteY511" fmla="*/ 240710 h 4191633"/>
                <a:gd name="connsiteX512" fmla="*/ 4965985 w 8587952"/>
                <a:gd name="connsiteY512" fmla="*/ 225714 h 4191633"/>
                <a:gd name="connsiteX513" fmla="*/ 4963767 w 8587952"/>
                <a:gd name="connsiteY513" fmla="*/ 212544 h 4191633"/>
                <a:gd name="connsiteX514" fmla="*/ 4956619 w 8587952"/>
                <a:gd name="connsiteY514" fmla="*/ 207057 h 4191633"/>
                <a:gd name="connsiteX515" fmla="*/ 4946019 w 8587952"/>
                <a:gd name="connsiteY515" fmla="*/ 206564 h 4191633"/>
                <a:gd name="connsiteX516" fmla="*/ 4932215 w 8587952"/>
                <a:gd name="connsiteY516" fmla="*/ 206072 h 4191633"/>
                <a:gd name="connsiteX517" fmla="*/ 4916933 w 8587952"/>
                <a:gd name="connsiteY517" fmla="*/ 205629 h 4191633"/>
                <a:gd name="connsiteX518" fmla="*/ 4902266 w 8587952"/>
                <a:gd name="connsiteY518" fmla="*/ 205236 h 4191633"/>
                <a:gd name="connsiteX519" fmla="*/ 4890307 w 8587952"/>
                <a:gd name="connsiteY519" fmla="*/ 204539 h 4191633"/>
                <a:gd name="connsiteX520" fmla="*/ 2204257 w 8587952"/>
                <a:gd name="connsiteY520" fmla="*/ 204539 h 4191633"/>
                <a:gd name="connsiteX521" fmla="*/ 2196852 w 8587952"/>
                <a:gd name="connsiteY521" fmla="*/ 204854 h 4191633"/>
                <a:gd name="connsiteX522" fmla="*/ 2196852 w 8587952"/>
                <a:gd name="connsiteY522" fmla="*/ 204854 h 4191633"/>
                <a:gd name="connsiteX523" fmla="*/ 2204257 w 8587952"/>
                <a:gd name="connsiteY523" fmla="*/ 204539 h 4191633"/>
                <a:gd name="connsiteX524" fmla="*/ 4426763 w 8587952"/>
                <a:gd name="connsiteY524" fmla="*/ 201556 h 4191633"/>
                <a:gd name="connsiteX525" fmla="*/ 4404327 w 8587952"/>
                <a:gd name="connsiteY525" fmla="*/ 244199 h 4191633"/>
                <a:gd name="connsiteX526" fmla="*/ 4377546 w 8587952"/>
                <a:gd name="connsiteY526" fmla="*/ 291790 h 4191633"/>
                <a:gd name="connsiteX527" fmla="*/ 4352713 w 8587952"/>
                <a:gd name="connsiteY527" fmla="*/ 337586 h 4191633"/>
                <a:gd name="connsiteX528" fmla="*/ 4350117 w 8587952"/>
                <a:gd name="connsiteY528" fmla="*/ 344049 h 4191633"/>
                <a:gd name="connsiteX529" fmla="*/ 4347521 w 8587952"/>
                <a:gd name="connsiteY529" fmla="*/ 352626 h 4191633"/>
                <a:gd name="connsiteX530" fmla="*/ 4345048 w 8587952"/>
                <a:gd name="connsiteY530" fmla="*/ 362444 h 4191633"/>
                <a:gd name="connsiteX531" fmla="*/ 4343069 w 8587952"/>
                <a:gd name="connsiteY531" fmla="*/ 372635 h 4191633"/>
                <a:gd name="connsiteX532" fmla="*/ 4343069 w 8587952"/>
                <a:gd name="connsiteY532" fmla="*/ 376116 h 4191633"/>
                <a:gd name="connsiteX533" fmla="*/ 4344428 w 8587952"/>
                <a:gd name="connsiteY533" fmla="*/ 388668 h 4191633"/>
                <a:gd name="connsiteX534" fmla="*/ 4347768 w 8587952"/>
                <a:gd name="connsiteY534" fmla="*/ 399606 h 4191633"/>
                <a:gd name="connsiteX535" fmla="*/ 4351972 w 8587952"/>
                <a:gd name="connsiteY535" fmla="*/ 407313 h 4191633"/>
                <a:gd name="connsiteX536" fmla="*/ 4356176 w 8587952"/>
                <a:gd name="connsiteY536" fmla="*/ 410171 h 4191633"/>
                <a:gd name="connsiteX537" fmla="*/ 4356177 w 8587952"/>
                <a:gd name="connsiteY537" fmla="*/ 410171 h 4191633"/>
                <a:gd name="connsiteX538" fmla="*/ 4351973 w 8587952"/>
                <a:gd name="connsiteY538" fmla="*/ 407313 h 4191633"/>
                <a:gd name="connsiteX539" fmla="*/ 4347769 w 8587952"/>
                <a:gd name="connsiteY539" fmla="*/ 399606 h 4191633"/>
                <a:gd name="connsiteX540" fmla="*/ 4344429 w 8587952"/>
                <a:gd name="connsiteY540" fmla="*/ 388668 h 4191633"/>
                <a:gd name="connsiteX541" fmla="*/ 4343070 w 8587952"/>
                <a:gd name="connsiteY541" fmla="*/ 376116 h 4191633"/>
                <a:gd name="connsiteX542" fmla="*/ 4343070 w 8587952"/>
                <a:gd name="connsiteY542" fmla="*/ 372634 h 4191633"/>
                <a:gd name="connsiteX543" fmla="*/ 4345049 w 8587952"/>
                <a:gd name="connsiteY543" fmla="*/ 362443 h 4191633"/>
                <a:gd name="connsiteX544" fmla="*/ 4347522 w 8587952"/>
                <a:gd name="connsiteY544" fmla="*/ 352625 h 4191633"/>
                <a:gd name="connsiteX545" fmla="*/ 4350118 w 8587952"/>
                <a:gd name="connsiteY545" fmla="*/ 344048 h 4191633"/>
                <a:gd name="connsiteX546" fmla="*/ 4352714 w 8587952"/>
                <a:gd name="connsiteY546" fmla="*/ 337585 h 4191633"/>
                <a:gd name="connsiteX547" fmla="*/ 4377547 w 8587952"/>
                <a:gd name="connsiteY547" fmla="*/ 291789 h 4191633"/>
                <a:gd name="connsiteX548" fmla="*/ 4404328 w 8587952"/>
                <a:gd name="connsiteY548" fmla="*/ 244198 h 4191633"/>
                <a:gd name="connsiteX549" fmla="*/ 4426763 w 8587952"/>
                <a:gd name="connsiteY549" fmla="*/ 201556 h 4191633"/>
                <a:gd name="connsiteX550" fmla="*/ 1953316 w 8587952"/>
                <a:gd name="connsiteY550" fmla="*/ 201556 h 4191633"/>
                <a:gd name="connsiteX551" fmla="*/ 1951060 w 8587952"/>
                <a:gd name="connsiteY551" fmla="*/ 210008 h 4191633"/>
                <a:gd name="connsiteX552" fmla="*/ 1952770 w 8587952"/>
                <a:gd name="connsiteY552" fmla="*/ 203602 h 4191633"/>
                <a:gd name="connsiteX553" fmla="*/ 1953316 w 8587952"/>
                <a:gd name="connsiteY553" fmla="*/ 201556 h 4191633"/>
                <a:gd name="connsiteX554" fmla="*/ 959663 w 8587952"/>
                <a:gd name="connsiteY554" fmla="*/ 201556 h 4191633"/>
                <a:gd name="connsiteX555" fmla="*/ 937227 w 8587952"/>
                <a:gd name="connsiteY555" fmla="*/ 244199 h 4191633"/>
                <a:gd name="connsiteX556" fmla="*/ 910446 w 8587952"/>
                <a:gd name="connsiteY556" fmla="*/ 291790 h 4191633"/>
                <a:gd name="connsiteX557" fmla="*/ 885613 w 8587952"/>
                <a:gd name="connsiteY557" fmla="*/ 337586 h 4191633"/>
                <a:gd name="connsiteX558" fmla="*/ 883017 w 8587952"/>
                <a:gd name="connsiteY558" fmla="*/ 344049 h 4191633"/>
                <a:gd name="connsiteX559" fmla="*/ 880421 w 8587952"/>
                <a:gd name="connsiteY559" fmla="*/ 352626 h 4191633"/>
                <a:gd name="connsiteX560" fmla="*/ 877948 w 8587952"/>
                <a:gd name="connsiteY560" fmla="*/ 362444 h 4191633"/>
                <a:gd name="connsiteX561" fmla="*/ 875969 w 8587952"/>
                <a:gd name="connsiteY561" fmla="*/ 372635 h 4191633"/>
                <a:gd name="connsiteX562" fmla="*/ 875969 w 8587952"/>
                <a:gd name="connsiteY562" fmla="*/ 376116 h 4191633"/>
                <a:gd name="connsiteX563" fmla="*/ 877328 w 8587952"/>
                <a:gd name="connsiteY563" fmla="*/ 388668 h 4191633"/>
                <a:gd name="connsiteX564" fmla="*/ 880668 w 8587952"/>
                <a:gd name="connsiteY564" fmla="*/ 399606 h 4191633"/>
                <a:gd name="connsiteX565" fmla="*/ 884872 w 8587952"/>
                <a:gd name="connsiteY565" fmla="*/ 407313 h 4191633"/>
                <a:gd name="connsiteX566" fmla="*/ 889076 w 8587952"/>
                <a:gd name="connsiteY566" fmla="*/ 410171 h 4191633"/>
                <a:gd name="connsiteX567" fmla="*/ 889077 w 8587952"/>
                <a:gd name="connsiteY567" fmla="*/ 410171 h 4191633"/>
                <a:gd name="connsiteX568" fmla="*/ 884873 w 8587952"/>
                <a:gd name="connsiteY568" fmla="*/ 407313 h 4191633"/>
                <a:gd name="connsiteX569" fmla="*/ 880669 w 8587952"/>
                <a:gd name="connsiteY569" fmla="*/ 399606 h 4191633"/>
                <a:gd name="connsiteX570" fmla="*/ 877329 w 8587952"/>
                <a:gd name="connsiteY570" fmla="*/ 388668 h 4191633"/>
                <a:gd name="connsiteX571" fmla="*/ 875970 w 8587952"/>
                <a:gd name="connsiteY571" fmla="*/ 376116 h 4191633"/>
                <a:gd name="connsiteX572" fmla="*/ 875970 w 8587952"/>
                <a:gd name="connsiteY572" fmla="*/ 372634 h 4191633"/>
                <a:gd name="connsiteX573" fmla="*/ 877949 w 8587952"/>
                <a:gd name="connsiteY573" fmla="*/ 362443 h 4191633"/>
                <a:gd name="connsiteX574" fmla="*/ 880422 w 8587952"/>
                <a:gd name="connsiteY574" fmla="*/ 352625 h 4191633"/>
                <a:gd name="connsiteX575" fmla="*/ 883018 w 8587952"/>
                <a:gd name="connsiteY575" fmla="*/ 344048 h 4191633"/>
                <a:gd name="connsiteX576" fmla="*/ 885614 w 8587952"/>
                <a:gd name="connsiteY576" fmla="*/ 337585 h 4191633"/>
                <a:gd name="connsiteX577" fmla="*/ 910447 w 8587952"/>
                <a:gd name="connsiteY577" fmla="*/ 291789 h 4191633"/>
                <a:gd name="connsiteX578" fmla="*/ 937228 w 8587952"/>
                <a:gd name="connsiteY578" fmla="*/ 244198 h 4191633"/>
                <a:gd name="connsiteX579" fmla="*/ 959664 w 8587952"/>
                <a:gd name="connsiteY579" fmla="*/ 201556 h 4191633"/>
                <a:gd name="connsiteX580" fmla="*/ 959663 w 8587952"/>
                <a:gd name="connsiteY580" fmla="*/ 201556 h 4191633"/>
                <a:gd name="connsiteX581" fmla="*/ 4506244 w 8587952"/>
                <a:gd name="connsiteY581" fmla="*/ 114621 h 4191633"/>
                <a:gd name="connsiteX582" fmla="*/ 4522514 w 8587952"/>
                <a:gd name="connsiteY582" fmla="*/ 116612 h 4191633"/>
                <a:gd name="connsiteX583" fmla="*/ 4535824 w 8587952"/>
                <a:gd name="connsiteY583" fmla="*/ 122708 h 4191633"/>
                <a:gd name="connsiteX584" fmla="*/ 4544822 w 8587952"/>
                <a:gd name="connsiteY584" fmla="*/ 133530 h 4191633"/>
                <a:gd name="connsiteX585" fmla="*/ 4548149 w 8587952"/>
                <a:gd name="connsiteY585" fmla="*/ 149454 h 4191633"/>
                <a:gd name="connsiteX586" fmla="*/ 4545438 w 8587952"/>
                <a:gd name="connsiteY586" fmla="*/ 165877 h 4191633"/>
                <a:gd name="connsiteX587" fmla="*/ 4536810 w 8587952"/>
                <a:gd name="connsiteY587" fmla="*/ 180058 h 4191633"/>
                <a:gd name="connsiteX588" fmla="*/ 4521897 w 8587952"/>
                <a:gd name="connsiteY588" fmla="*/ 190136 h 4191633"/>
                <a:gd name="connsiteX589" fmla="*/ 4500328 w 8587952"/>
                <a:gd name="connsiteY589" fmla="*/ 193993 h 4191633"/>
                <a:gd name="connsiteX590" fmla="*/ 4468284 w 8587952"/>
                <a:gd name="connsiteY590" fmla="*/ 183667 h 4191633"/>
                <a:gd name="connsiteX591" fmla="*/ 4457931 w 8587952"/>
                <a:gd name="connsiteY591" fmla="*/ 156175 h 4191633"/>
                <a:gd name="connsiteX592" fmla="*/ 4460396 w 8587952"/>
                <a:gd name="connsiteY592" fmla="*/ 143236 h 4191633"/>
                <a:gd name="connsiteX593" fmla="*/ 4468408 w 8587952"/>
                <a:gd name="connsiteY593" fmla="*/ 129675 h 4191633"/>
                <a:gd name="connsiteX594" fmla="*/ 4483197 w 8587952"/>
                <a:gd name="connsiteY594" fmla="*/ 118975 h 4191633"/>
                <a:gd name="connsiteX595" fmla="*/ 4506244 w 8587952"/>
                <a:gd name="connsiteY595" fmla="*/ 114621 h 4191633"/>
                <a:gd name="connsiteX596" fmla="*/ 2496470 w 8587952"/>
                <a:gd name="connsiteY596" fmla="*/ 114621 h 4191633"/>
                <a:gd name="connsiteX597" fmla="*/ 2512738 w 8587952"/>
                <a:gd name="connsiteY597" fmla="*/ 116612 h 4191633"/>
                <a:gd name="connsiteX598" fmla="*/ 2526050 w 8587952"/>
                <a:gd name="connsiteY598" fmla="*/ 122708 h 4191633"/>
                <a:gd name="connsiteX599" fmla="*/ 2535046 w 8587952"/>
                <a:gd name="connsiteY599" fmla="*/ 133530 h 4191633"/>
                <a:gd name="connsiteX600" fmla="*/ 2538374 w 8587952"/>
                <a:gd name="connsiteY600" fmla="*/ 149454 h 4191633"/>
                <a:gd name="connsiteX601" fmla="*/ 2535663 w 8587952"/>
                <a:gd name="connsiteY601" fmla="*/ 165877 h 4191633"/>
                <a:gd name="connsiteX602" fmla="*/ 2527036 w 8587952"/>
                <a:gd name="connsiteY602" fmla="*/ 180058 h 4191633"/>
                <a:gd name="connsiteX603" fmla="*/ 2512122 w 8587952"/>
                <a:gd name="connsiteY603" fmla="*/ 190136 h 4191633"/>
                <a:gd name="connsiteX604" fmla="*/ 2490554 w 8587952"/>
                <a:gd name="connsiteY604" fmla="*/ 193993 h 4191633"/>
                <a:gd name="connsiteX605" fmla="*/ 2458509 w 8587952"/>
                <a:gd name="connsiteY605" fmla="*/ 183667 h 4191633"/>
                <a:gd name="connsiteX606" fmla="*/ 2448156 w 8587952"/>
                <a:gd name="connsiteY606" fmla="*/ 156175 h 4191633"/>
                <a:gd name="connsiteX607" fmla="*/ 2450622 w 8587952"/>
                <a:gd name="connsiteY607" fmla="*/ 143236 h 4191633"/>
                <a:gd name="connsiteX608" fmla="*/ 2458632 w 8587952"/>
                <a:gd name="connsiteY608" fmla="*/ 129675 h 4191633"/>
                <a:gd name="connsiteX609" fmla="*/ 2473422 w 8587952"/>
                <a:gd name="connsiteY609" fmla="*/ 118975 h 4191633"/>
                <a:gd name="connsiteX610" fmla="*/ 2496470 w 8587952"/>
                <a:gd name="connsiteY610" fmla="*/ 114621 h 4191633"/>
                <a:gd name="connsiteX611" fmla="*/ 639096 w 8587952"/>
                <a:gd name="connsiteY611" fmla="*/ 114621 h 4191633"/>
                <a:gd name="connsiteX612" fmla="*/ 655365 w 8587952"/>
                <a:gd name="connsiteY612" fmla="*/ 116612 h 4191633"/>
                <a:gd name="connsiteX613" fmla="*/ 668675 w 8587952"/>
                <a:gd name="connsiteY613" fmla="*/ 122708 h 4191633"/>
                <a:gd name="connsiteX614" fmla="*/ 677673 w 8587952"/>
                <a:gd name="connsiteY614" fmla="*/ 133530 h 4191633"/>
                <a:gd name="connsiteX615" fmla="*/ 681000 w 8587952"/>
                <a:gd name="connsiteY615" fmla="*/ 149454 h 4191633"/>
                <a:gd name="connsiteX616" fmla="*/ 678289 w 8587952"/>
                <a:gd name="connsiteY616" fmla="*/ 165877 h 4191633"/>
                <a:gd name="connsiteX617" fmla="*/ 669661 w 8587952"/>
                <a:gd name="connsiteY617" fmla="*/ 180058 h 4191633"/>
                <a:gd name="connsiteX618" fmla="*/ 654748 w 8587952"/>
                <a:gd name="connsiteY618" fmla="*/ 190136 h 4191633"/>
                <a:gd name="connsiteX619" fmla="*/ 633180 w 8587952"/>
                <a:gd name="connsiteY619" fmla="*/ 193993 h 4191633"/>
                <a:gd name="connsiteX620" fmla="*/ 601135 w 8587952"/>
                <a:gd name="connsiteY620" fmla="*/ 183667 h 4191633"/>
                <a:gd name="connsiteX621" fmla="*/ 590783 w 8587952"/>
                <a:gd name="connsiteY621" fmla="*/ 156175 h 4191633"/>
                <a:gd name="connsiteX622" fmla="*/ 593248 w 8587952"/>
                <a:gd name="connsiteY622" fmla="*/ 143236 h 4191633"/>
                <a:gd name="connsiteX623" fmla="*/ 601259 w 8587952"/>
                <a:gd name="connsiteY623" fmla="*/ 129675 h 4191633"/>
                <a:gd name="connsiteX624" fmla="*/ 616049 w 8587952"/>
                <a:gd name="connsiteY624" fmla="*/ 118975 h 4191633"/>
                <a:gd name="connsiteX625" fmla="*/ 639096 w 8587952"/>
                <a:gd name="connsiteY625" fmla="*/ 114621 h 4191633"/>
                <a:gd name="connsiteX626" fmla="*/ 833310 w 8587952"/>
                <a:gd name="connsiteY626" fmla="*/ 0 h 4191633"/>
                <a:gd name="connsiteX627" fmla="*/ 852158 w 8587952"/>
                <a:gd name="connsiteY627" fmla="*/ 4356 h 4191633"/>
                <a:gd name="connsiteX628" fmla="*/ 852159 w 8587952"/>
                <a:gd name="connsiteY628" fmla="*/ 4357 h 4191633"/>
                <a:gd name="connsiteX629" fmla="*/ 863838 w 8587952"/>
                <a:gd name="connsiteY629" fmla="*/ 15862 h 4191633"/>
                <a:gd name="connsiteX630" fmla="*/ 869812 w 8587952"/>
                <a:gd name="connsiteY630" fmla="*/ 32057 h 4191633"/>
                <a:gd name="connsiteX631" fmla="*/ 871538 w 8587952"/>
                <a:gd name="connsiteY631" fmla="*/ 50487 h 4191633"/>
                <a:gd name="connsiteX632" fmla="*/ 866069 w 8587952"/>
                <a:gd name="connsiteY632" fmla="*/ 97608 h 4191633"/>
                <a:gd name="connsiteX633" fmla="*/ 880019 w 8587952"/>
                <a:gd name="connsiteY633" fmla="*/ 70608 h 4191633"/>
                <a:gd name="connsiteX634" fmla="*/ 906658 w 8587952"/>
                <a:gd name="connsiteY634" fmla="*/ 33709 h 4191633"/>
                <a:gd name="connsiteX635" fmla="*/ 935788 w 8587952"/>
                <a:gd name="connsiteY635" fmla="*/ 8990 h 4191633"/>
                <a:gd name="connsiteX636" fmla="*/ 966660 w 8587952"/>
                <a:gd name="connsiteY636" fmla="*/ 0 h 4191633"/>
                <a:gd name="connsiteX637" fmla="*/ 985508 w 8587952"/>
                <a:gd name="connsiteY637" fmla="*/ 4356 h 4191633"/>
                <a:gd name="connsiteX638" fmla="*/ 985509 w 8587952"/>
                <a:gd name="connsiteY638" fmla="*/ 4357 h 4191633"/>
                <a:gd name="connsiteX639" fmla="*/ 997188 w 8587952"/>
                <a:gd name="connsiteY639" fmla="*/ 15862 h 4191633"/>
                <a:gd name="connsiteX640" fmla="*/ 1003162 w 8587952"/>
                <a:gd name="connsiteY640" fmla="*/ 32057 h 4191633"/>
                <a:gd name="connsiteX641" fmla="*/ 1004887 w 8587952"/>
                <a:gd name="connsiteY641" fmla="*/ 50487 h 4191633"/>
                <a:gd name="connsiteX642" fmla="*/ 999378 w 8587952"/>
                <a:gd name="connsiteY642" fmla="*/ 97955 h 4191633"/>
                <a:gd name="connsiteX643" fmla="*/ 984513 w 8587952"/>
                <a:gd name="connsiteY643" fmla="*/ 146536 h 4191633"/>
                <a:gd name="connsiteX644" fmla="*/ 962856 w 8587952"/>
                <a:gd name="connsiteY644" fmla="*/ 195490 h 4191633"/>
                <a:gd name="connsiteX645" fmla="*/ 959665 w 8587952"/>
                <a:gd name="connsiteY645" fmla="*/ 201555 h 4191633"/>
                <a:gd name="connsiteX646" fmla="*/ 1953315 w 8587952"/>
                <a:gd name="connsiteY646" fmla="*/ 201555 h 4191633"/>
                <a:gd name="connsiteX647" fmla="*/ 1958842 w 8587952"/>
                <a:gd name="connsiteY647" fmla="*/ 180851 h 4191633"/>
                <a:gd name="connsiteX648" fmla="*/ 1980442 w 8587952"/>
                <a:gd name="connsiteY648" fmla="*/ 116144 h 4191633"/>
                <a:gd name="connsiteX649" fmla="*/ 2003968 w 8587952"/>
                <a:gd name="connsiteY649" fmla="*/ 70609 h 4191633"/>
                <a:gd name="connsiteX650" fmla="*/ 2030607 w 8587952"/>
                <a:gd name="connsiteY650" fmla="*/ 33710 h 4191633"/>
                <a:gd name="connsiteX651" fmla="*/ 2030608 w 8587952"/>
                <a:gd name="connsiteY651" fmla="*/ 33709 h 4191633"/>
                <a:gd name="connsiteX652" fmla="*/ 2030608 w 8587952"/>
                <a:gd name="connsiteY652" fmla="*/ 33709 h 4191633"/>
                <a:gd name="connsiteX653" fmla="*/ 2059739 w 8587952"/>
                <a:gd name="connsiteY653" fmla="*/ 8990 h 4191633"/>
                <a:gd name="connsiteX654" fmla="*/ 2090611 w 8587952"/>
                <a:gd name="connsiteY654" fmla="*/ 0 h 4191633"/>
                <a:gd name="connsiteX655" fmla="*/ 2109459 w 8587952"/>
                <a:gd name="connsiteY655" fmla="*/ 4356 h 4191633"/>
                <a:gd name="connsiteX656" fmla="*/ 2121138 w 8587952"/>
                <a:gd name="connsiteY656" fmla="*/ 15861 h 4191633"/>
                <a:gd name="connsiteX657" fmla="*/ 2127112 w 8587952"/>
                <a:gd name="connsiteY657" fmla="*/ 32056 h 4191633"/>
                <a:gd name="connsiteX658" fmla="*/ 2128837 w 8587952"/>
                <a:gd name="connsiteY658" fmla="*/ 50486 h 4191633"/>
                <a:gd name="connsiteX659" fmla="*/ 2123328 w 8587952"/>
                <a:gd name="connsiteY659" fmla="*/ 97954 h 4191633"/>
                <a:gd name="connsiteX660" fmla="*/ 2116346 w 8587952"/>
                <a:gd name="connsiteY660" fmla="*/ 120772 h 4191633"/>
                <a:gd name="connsiteX661" fmla="*/ 2122148 w 8587952"/>
                <a:gd name="connsiteY661" fmla="*/ 105031 h 4191633"/>
                <a:gd name="connsiteX662" fmla="*/ 2134205 w 8587952"/>
                <a:gd name="connsiteY662" fmla="*/ 79100 h 4191633"/>
                <a:gd name="connsiteX663" fmla="*/ 2161888 w 8587952"/>
                <a:gd name="connsiteY663" fmla="*/ 40263 h 4191633"/>
                <a:gd name="connsiteX664" fmla="*/ 2161889 w 8587952"/>
                <a:gd name="connsiteY664" fmla="*/ 40263 h 4191633"/>
                <a:gd name="connsiteX665" fmla="*/ 2161889 w 8587952"/>
                <a:gd name="connsiteY665" fmla="*/ 40262 h 4191633"/>
                <a:gd name="connsiteX666" fmla="*/ 2193384 w 8587952"/>
                <a:gd name="connsiteY666" fmla="*/ 25636 h 4191633"/>
                <a:gd name="connsiteX667" fmla="*/ 2212747 w 8587952"/>
                <a:gd name="connsiteY667" fmla="*/ 31546 h 4191633"/>
                <a:gd name="connsiteX668" fmla="*/ 2227670 w 8587952"/>
                <a:gd name="connsiteY668" fmla="*/ 47307 h 4191633"/>
                <a:gd name="connsiteX669" fmla="*/ 2237166 w 8587952"/>
                <a:gd name="connsiteY669" fmla="*/ 70333 h 4191633"/>
                <a:gd name="connsiteX670" fmla="*/ 2240496 w 8587952"/>
                <a:gd name="connsiteY670" fmla="*/ 97790 h 4191633"/>
                <a:gd name="connsiteX671" fmla="*/ 2237043 w 8587952"/>
                <a:gd name="connsiteY671" fmla="*/ 122748 h 4191633"/>
                <a:gd name="connsiteX672" fmla="*/ 2227672 w 8587952"/>
                <a:gd name="connsiteY672" fmla="*/ 149514 h 4191633"/>
                <a:gd name="connsiteX673" fmla="*/ 2213741 w 8587952"/>
                <a:gd name="connsiteY673" fmla="*/ 177124 h 4191633"/>
                <a:gd name="connsiteX674" fmla="*/ 2198861 w 8587952"/>
                <a:gd name="connsiteY674" fmla="*/ 201555 h 4191633"/>
                <a:gd name="connsiteX675" fmla="*/ 4296465 w 8587952"/>
                <a:gd name="connsiteY675" fmla="*/ 201555 h 4191633"/>
                <a:gd name="connsiteX676" fmla="*/ 4301992 w 8587952"/>
                <a:gd name="connsiteY676" fmla="*/ 180850 h 4191633"/>
                <a:gd name="connsiteX677" fmla="*/ 4323592 w 8587952"/>
                <a:gd name="connsiteY677" fmla="*/ 116143 h 4191633"/>
                <a:gd name="connsiteX678" fmla="*/ 4347118 w 8587952"/>
                <a:gd name="connsiteY678" fmla="*/ 70608 h 4191633"/>
                <a:gd name="connsiteX679" fmla="*/ 4373758 w 8587952"/>
                <a:gd name="connsiteY679" fmla="*/ 33709 h 4191633"/>
                <a:gd name="connsiteX680" fmla="*/ 4402888 w 8587952"/>
                <a:gd name="connsiteY680" fmla="*/ 8990 h 4191633"/>
                <a:gd name="connsiteX681" fmla="*/ 4433760 w 8587952"/>
                <a:gd name="connsiteY681" fmla="*/ 0 h 4191633"/>
                <a:gd name="connsiteX682" fmla="*/ 4452608 w 8587952"/>
                <a:gd name="connsiteY682" fmla="*/ 4356 h 4191633"/>
                <a:gd name="connsiteX683" fmla="*/ 4464287 w 8587952"/>
                <a:gd name="connsiteY683" fmla="*/ 15861 h 4191633"/>
                <a:gd name="connsiteX684" fmla="*/ 4464288 w 8587952"/>
                <a:gd name="connsiteY684" fmla="*/ 15862 h 4191633"/>
                <a:gd name="connsiteX685" fmla="*/ 4470262 w 8587952"/>
                <a:gd name="connsiteY685" fmla="*/ 32057 h 4191633"/>
                <a:gd name="connsiteX686" fmla="*/ 4471987 w 8587952"/>
                <a:gd name="connsiteY686" fmla="*/ 50487 h 4191633"/>
                <a:gd name="connsiteX687" fmla="*/ 4466478 w 8587952"/>
                <a:gd name="connsiteY687" fmla="*/ 97955 h 4191633"/>
                <a:gd name="connsiteX688" fmla="*/ 4451613 w 8587952"/>
                <a:gd name="connsiteY688" fmla="*/ 146536 h 4191633"/>
                <a:gd name="connsiteX689" fmla="*/ 4429956 w 8587952"/>
                <a:gd name="connsiteY689" fmla="*/ 195490 h 4191633"/>
                <a:gd name="connsiteX690" fmla="*/ 4426765 w 8587952"/>
                <a:gd name="connsiteY690" fmla="*/ 201555 h 4191633"/>
                <a:gd name="connsiteX691" fmla="*/ 4715171 w 8587952"/>
                <a:gd name="connsiteY691" fmla="*/ 201555 h 4191633"/>
                <a:gd name="connsiteX692" fmla="*/ 4722658 w 8587952"/>
                <a:gd name="connsiteY692" fmla="*/ 199701 h 4191633"/>
                <a:gd name="connsiteX693" fmla="*/ 4739260 w 8587952"/>
                <a:gd name="connsiteY693" fmla="*/ 198553 h 4191633"/>
                <a:gd name="connsiteX694" fmla="*/ 4756605 w 8587952"/>
                <a:gd name="connsiteY694" fmla="*/ 198677 h 4191633"/>
                <a:gd name="connsiteX695" fmla="*/ 4771472 w 8587952"/>
                <a:gd name="connsiteY695" fmla="*/ 199046 h 4191633"/>
                <a:gd name="connsiteX696" fmla="*/ 4780515 w 8587952"/>
                <a:gd name="connsiteY696" fmla="*/ 198680 h 4191633"/>
                <a:gd name="connsiteX697" fmla="*/ 4797371 w 8587952"/>
                <a:gd name="connsiteY697" fmla="*/ 134403 h 4191633"/>
                <a:gd name="connsiteX698" fmla="*/ 4820254 w 8587952"/>
                <a:gd name="connsiteY698" fmla="*/ 79099 h 4191633"/>
                <a:gd name="connsiteX699" fmla="*/ 4847938 w 8587952"/>
                <a:gd name="connsiteY699" fmla="*/ 40262 h 4191633"/>
                <a:gd name="connsiteX700" fmla="*/ 4879433 w 8587952"/>
                <a:gd name="connsiteY700" fmla="*/ 25636 h 4191633"/>
                <a:gd name="connsiteX701" fmla="*/ 4898796 w 8587952"/>
                <a:gd name="connsiteY701" fmla="*/ 31546 h 4191633"/>
                <a:gd name="connsiteX702" fmla="*/ 4913720 w 8587952"/>
                <a:gd name="connsiteY702" fmla="*/ 47307 h 4191633"/>
                <a:gd name="connsiteX703" fmla="*/ 4923216 w 8587952"/>
                <a:gd name="connsiteY703" fmla="*/ 70333 h 4191633"/>
                <a:gd name="connsiteX704" fmla="*/ 4926545 w 8587952"/>
                <a:gd name="connsiteY704" fmla="*/ 97790 h 4191633"/>
                <a:gd name="connsiteX705" fmla="*/ 4926545 w 8587952"/>
                <a:gd name="connsiteY705" fmla="*/ 97790 h 4191633"/>
                <a:gd name="connsiteX706" fmla="*/ 4926545 w 8587952"/>
                <a:gd name="connsiteY706" fmla="*/ 97791 h 4191633"/>
                <a:gd name="connsiteX707" fmla="*/ 4923092 w 8587952"/>
                <a:gd name="connsiteY707" fmla="*/ 122749 h 4191633"/>
                <a:gd name="connsiteX708" fmla="*/ 4913721 w 8587952"/>
                <a:gd name="connsiteY708" fmla="*/ 149515 h 4191633"/>
                <a:gd name="connsiteX709" fmla="*/ 4899790 w 8587952"/>
                <a:gd name="connsiteY709" fmla="*/ 177125 h 4191633"/>
                <a:gd name="connsiteX710" fmla="*/ 4884909 w 8587952"/>
                <a:gd name="connsiteY710" fmla="*/ 201556 h 4191633"/>
                <a:gd name="connsiteX711" fmla="*/ 4882901 w 8587952"/>
                <a:gd name="connsiteY711" fmla="*/ 204854 h 4191633"/>
                <a:gd name="connsiteX712" fmla="*/ 4884910 w 8587952"/>
                <a:gd name="connsiteY712" fmla="*/ 201555 h 4191633"/>
                <a:gd name="connsiteX713" fmla="*/ 5083153 w 8587952"/>
                <a:gd name="connsiteY713" fmla="*/ 201555 h 4191633"/>
                <a:gd name="connsiteX714" fmla="*/ 8587952 w 8587952"/>
                <a:gd name="connsiteY714" fmla="*/ 4191633 h 4191633"/>
                <a:gd name="connsiteX715" fmla="*/ 2701501 w 8587952"/>
                <a:gd name="connsiteY715" fmla="*/ 4191633 h 4191633"/>
                <a:gd name="connsiteX716" fmla="*/ 15451 w 8587952"/>
                <a:gd name="connsiteY716" fmla="*/ 1524633 h 4191633"/>
                <a:gd name="connsiteX717" fmla="*/ 71380 w 8587952"/>
                <a:gd name="connsiteY717" fmla="*/ 957639 h 4191633"/>
                <a:gd name="connsiteX718" fmla="*/ 53124 w 8587952"/>
                <a:gd name="connsiteY718" fmla="*/ 689352 h 4191633"/>
                <a:gd name="connsiteX719" fmla="*/ 0 w 8587952"/>
                <a:gd name="connsiteY719" fmla="*/ 201555 h 4191633"/>
                <a:gd name="connsiteX720" fmla="*/ 47244 w 8587952"/>
                <a:gd name="connsiteY720" fmla="*/ 201555 h 4191633"/>
                <a:gd name="connsiteX721" fmla="*/ 58316 w 8587952"/>
                <a:gd name="connsiteY721" fmla="*/ 157265 h 4191633"/>
                <a:gd name="connsiteX722" fmla="*/ 76804 w 8587952"/>
                <a:gd name="connsiteY722" fmla="*/ 104515 h 4191633"/>
                <a:gd name="connsiteX723" fmla="*/ 89128 w 8587952"/>
                <a:gd name="connsiteY723" fmla="*/ 82207 h 4191633"/>
                <a:gd name="connsiteX724" fmla="*/ 101700 w 8587952"/>
                <a:gd name="connsiteY724" fmla="*/ 70375 h 4191633"/>
                <a:gd name="connsiteX725" fmla="*/ 114641 w 8587952"/>
                <a:gd name="connsiteY725" fmla="*/ 65815 h 4191633"/>
                <a:gd name="connsiteX726" fmla="*/ 127828 w 8587952"/>
                <a:gd name="connsiteY726" fmla="*/ 65075 h 4191633"/>
                <a:gd name="connsiteX727" fmla="*/ 137688 w 8587952"/>
                <a:gd name="connsiteY727" fmla="*/ 65826 h 4191633"/>
                <a:gd name="connsiteX728" fmla="*/ 145206 w 8587952"/>
                <a:gd name="connsiteY728" fmla="*/ 68958 h 4191633"/>
                <a:gd name="connsiteX729" fmla="*/ 149890 w 8587952"/>
                <a:gd name="connsiteY729" fmla="*/ 75723 h 4191633"/>
                <a:gd name="connsiteX730" fmla="*/ 151492 w 8587952"/>
                <a:gd name="connsiteY730" fmla="*/ 87622 h 4191633"/>
                <a:gd name="connsiteX731" fmla="*/ 147425 w 8587952"/>
                <a:gd name="connsiteY731" fmla="*/ 112798 h 4191633"/>
                <a:gd name="connsiteX732" fmla="*/ 137195 w 8587952"/>
                <a:gd name="connsiteY732" fmla="*/ 151253 h 4191633"/>
                <a:gd name="connsiteX733" fmla="*/ 123885 w 8587952"/>
                <a:gd name="connsiteY733" fmla="*/ 198602 h 4191633"/>
                <a:gd name="connsiteX734" fmla="*/ 123127 w 8587952"/>
                <a:gd name="connsiteY734" fmla="*/ 201556 h 4191633"/>
                <a:gd name="connsiteX735" fmla="*/ 254415 w 8587952"/>
                <a:gd name="connsiteY735" fmla="*/ 201556 h 4191633"/>
                <a:gd name="connsiteX736" fmla="*/ 254371 w 8587952"/>
                <a:gd name="connsiteY736" fmla="*/ 201764 h 4191633"/>
                <a:gd name="connsiteX737" fmla="*/ 252696 w 8587952"/>
                <a:gd name="connsiteY737" fmla="*/ 209637 h 4191633"/>
                <a:gd name="connsiteX738" fmla="*/ 252701 w 8587952"/>
                <a:gd name="connsiteY738" fmla="*/ 209617 h 4191633"/>
                <a:gd name="connsiteX739" fmla="*/ 254371 w 8587952"/>
                <a:gd name="connsiteY739" fmla="*/ 201764 h 4191633"/>
                <a:gd name="connsiteX740" fmla="*/ 254415 w 8587952"/>
                <a:gd name="connsiteY740" fmla="*/ 201556 h 4191633"/>
                <a:gd name="connsiteX741" fmla="*/ 254415 w 8587952"/>
                <a:gd name="connsiteY741" fmla="*/ 201556 h 4191633"/>
                <a:gd name="connsiteX742" fmla="*/ 269899 w 8587952"/>
                <a:gd name="connsiteY742" fmla="*/ 128733 h 4191633"/>
                <a:gd name="connsiteX743" fmla="*/ 276980 w 8587952"/>
                <a:gd name="connsiteY743" fmla="*/ 105670 h 4191633"/>
                <a:gd name="connsiteX744" fmla="*/ 286794 w 8587952"/>
                <a:gd name="connsiteY744" fmla="*/ 90881 h 4191633"/>
                <a:gd name="connsiteX745" fmla="*/ 300083 w 8587952"/>
                <a:gd name="connsiteY745" fmla="*/ 83108 h 4191633"/>
                <a:gd name="connsiteX746" fmla="*/ 317596 w 8587952"/>
                <a:gd name="connsiteY746" fmla="*/ 80851 h 4191633"/>
                <a:gd name="connsiteX747" fmla="*/ 317597 w 8587952"/>
                <a:gd name="connsiteY747" fmla="*/ 80851 h 4191633"/>
                <a:gd name="connsiteX748" fmla="*/ 333038 w 8587952"/>
                <a:gd name="connsiteY748" fmla="*/ 82577 h 4191633"/>
                <a:gd name="connsiteX749" fmla="*/ 342651 w 8587952"/>
                <a:gd name="connsiteY749" fmla="*/ 87260 h 4191633"/>
                <a:gd name="connsiteX750" fmla="*/ 347704 w 8587952"/>
                <a:gd name="connsiteY750" fmla="*/ 94409 h 4191633"/>
                <a:gd name="connsiteX751" fmla="*/ 349183 w 8587952"/>
                <a:gd name="connsiteY751" fmla="*/ 103775 h 4191633"/>
                <a:gd name="connsiteX752" fmla="*/ 347211 w 8587952"/>
                <a:gd name="connsiteY752" fmla="*/ 118195 h 4191633"/>
                <a:gd name="connsiteX753" fmla="*/ 342158 w 8587952"/>
                <a:gd name="connsiteY753" fmla="*/ 150733 h 4191633"/>
                <a:gd name="connsiteX754" fmla="*/ 335503 w 8587952"/>
                <a:gd name="connsiteY754" fmla="*/ 195719 h 4191633"/>
                <a:gd name="connsiteX755" fmla="*/ 334751 w 8587952"/>
                <a:gd name="connsiteY755" fmla="*/ 201555 h 4191633"/>
                <a:gd name="connsiteX756" fmla="*/ 334750 w 8587952"/>
                <a:gd name="connsiteY756" fmla="*/ 201555 h 4191633"/>
                <a:gd name="connsiteX757" fmla="*/ 334750 w 8587952"/>
                <a:gd name="connsiteY757" fmla="*/ 201556 h 4191633"/>
                <a:gd name="connsiteX758" fmla="*/ 328846 w 8587952"/>
                <a:gd name="connsiteY758" fmla="*/ 247361 h 4191633"/>
                <a:gd name="connsiteX759" fmla="*/ 323793 w 8587952"/>
                <a:gd name="connsiteY759" fmla="*/ 299741 h 4191633"/>
                <a:gd name="connsiteX760" fmla="*/ 321821 w 8587952"/>
                <a:gd name="connsiteY760" fmla="*/ 347314 h 4191633"/>
                <a:gd name="connsiteX761" fmla="*/ 323416 w 8587952"/>
                <a:gd name="connsiteY761" fmla="*/ 387370 h 4191633"/>
                <a:gd name="connsiteX762" fmla="*/ 328816 w 8587952"/>
                <a:gd name="connsiteY762" fmla="*/ 417812 h 4191633"/>
                <a:gd name="connsiteX763" fmla="*/ 338756 w 8587952"/>
                <a:gd name="connsiteY763" fmla="*/ 437039 h 4191633"/>
                <a:gd name="connsiteX764" fmla="*/ 338757 w 8587952"/>
                <a:gd name="connsiteY764" fmla="*/ 437039 h 4191633"/>
                <a:gd name="connsiteX765" fmla="*/ 328817 w 8587952"/>
                <a:gd name="connsiteY765" fmla="*/ 417813 h 4191633"/>
                <a:gd name="connsiteX766" fmla="*/ 323417 w 8587952"/>
                <a:gd name="connsiteY766" fmla="*/ 387371 h 4191633"/>
                <a:gd name="connsiteX767" fmla="*/ 321822 w 8587952"/>
                <a:gd name="connsiteY767" fmla="*/ 347315 h 4191633"/>
                <a:gd name="connsiteX768" fmla="*/ 323794 w 8587952"/>
                <a:gd name="connsiteY768" fmla="*/ 299741 h 4191633"/>
                <a:gd name="connsiteX769" fmla="*/ 328847 w 8587952"/>
                <a:gd name="connsiteY769" fmla="*/ 247361 h 4191633"/>
                <a:gd name="connsiteX770" fmla="*/ 334751 w 8587952"/>
                <a:gd name="connsiteY770" fmla="*/ 201556 h 4191633"/>
                <a:gd name="connsiteX771" fmla="*/ 454394 w 8587952"/>
                <a:gd name="connsiteY771" fmla="*/ 201556 h 4191633"/>
                <a:gd name="connsiteX772" fmla="*/ 455921 w 8587952"/>
                <a:gd name="connsiteY772" fmla="*/ 188921 h 4191633"/>
                <a:gd name="connsiteX773" fmla="*/ 463799 w 8587952"/>
                <a:gd name="connsiteY773" fmla="*/ 123747 h 4191633"/>
                <a:gd name="connsiteX774" fmla="*/ 467139 w 8587952"/>
                <a:gd name="connsiteY774" fmla="*/ 96119 h 4191633"/>
                <a:gd name="connsiteX775" fmla="*/ 472098 w 8587952"/>
                <a:gd name="connsiteY775" fmla="*/ 78600 h 4191633"/>
                <a:gd name="connsiteX776" fmla="*/ 482681 w 8587952"/>
                <a:gd name="connsiteY776" fmla="*/ 68345 h 4191633"/>
                <a:gd name="connsiteX777" fmla="*/ 497286 w 8587952"/>
                <a:gd name="connsiteY777" fmla="*/ 63539 h 4191633"/>
                <a:gd name="connsiteX778" fmla="*/ 514035 w 8587952"/>
                <a:gd name="connsiteY778" fmla="*/ 62364 h 4191633"/>
                <a:gd name="connsiteX779" fmla="*/ 526228 w 8587952"/>
                <a:gd name="connsiteY779" fmla="*/ 63606 h 4191633"/>
                <a:gd name="connsiteX780" fmla="*/ 535742 w 8587952"/>
                <a:gd name="connsiteY780" fmla="*/ 67897 h 4191633"/>
                <a:gd name="connsiteX781" fmla="*/ 541906 w 8587952"/>
                <a:gd name="connsiteY781" fmla="*/ 76027 h 4191633"/>
                <a:gd name="connsiteX782" fmla="*/ 544050 w 8587952"/>
                <a:gd name="connsiteY782" fmla="*/ 89016 h 4191633"/>
                <a:gd name="connsiteX783" fmla="*/ 544050 w 8587952"/>
                <a:gd name="connsiteY783" fmla="*/ 89017 h 4191633"/>
                <a:gd name="connsiteX784" fmla="*/ 544050 w 8587952"/>
                <a:gd name="connsiteY784" fmla="*/ 89017 h 4191633"/>
                <a:gd name="connsiteX785" fmla="*/ 539874 w 8587952"/>
                <a:gd name="connsiteY785" fmla="*/ 137215 h 4191633"/>
                <a:gd name="connsiteX786" fmla="*/ 529292 w 8587952"/>
                <a:gd name="connsiteY786" fmla="*/ 190006 h 4191633"/>
                <a:gd name="connsiteX787" fmla="*/ 527529 w 8587952"/>
                <a:gd name="connsiteY787" fmla="*/ 201556 h 4191633"/>
                <a:gd name="connsiteX788" fmla="*/ 521347 w 8587952"/>
                <a:gd name="connsiteY788" fmla="*/ 242044 h 4191633"/>
                <a:gd name="connsiteX789" fmla="*/ 511050 w 8587952"/>
                <a:gd name="connsiteY789" fmla="*/ 291310 h 4191633"/>
                <a:gd name="connsiteX790" fmla="*/ 499120 w 8587952"/>
                <a:gd name="connsiteY790" fmla="*/ 330209 h 4191633"/>
                <a:gd name="connsiteX791" fmla="*/ 495948 w 8587952"/>
                <a:gd name="connsiteY791" fmla="*/ 350218 h 4191633"/>
                <a:gd name="connsiteX792" fmla="*/ 498659 w 8587952"/>
                <a:gd name="connsiteY792" fmla="*/ 370340 h 4191633"/>
                <a:gd name="connsiteX793" fmla="*/ 505931 w 8587952"/>
                <a:gd name="connsiteY793" fmla="*/ 384107 h 4191633"/>
                <a:gd name="connsiteX794" fmla="*/ 516777 w 8587952"/>
                <a:gd name="connsiteY794" fmla="*/ 391974 h 4191633"/>
                <a:gd name="connsiteX795" fmla="*/ 530211 w 8587952"/>
                <a:gd name="connsiteY795" fmla="*/ 394395 h 4191633"/>
                <a:gd name="connsiteX796" fmla="*/ 530212 w 8587952"/>
                <a:gd name="connsiteY796" fmla="*/ 394395 h 4191633"/>
                <a:gd name="connsiteX797" fmla="*/ 516778 w 8587952"/>
                <a:gd name="connsiteY797" fmla="*/ 391974 h 4191633"/>
                <a:gd name="connsiteX798" fmla="*/ 505932 w 8587952"/>
                <a:gd name="connsiteY798" fmla="*/ 384107 h 4191633"/>
                <a:gd name="connsiteX799" fmla="*/ 498660 w 8587952"/>
                <a:gd name="connsiteY799" fmla="*/ 370340 h 4191633"/>
                <a:gd name="connsiteX800" fmla="*/ 495949 w 8587952"/>
                <a:gd name="connsiteY800" fmla="*/ 350218 h 4191633"/>
                <a:gd name="connsiteX801" fmla="*/ 499121 w 8587952"/>
                <a:gd name="connsiteY801" fmla="*/ 330208 h 4191633"/>
                <a:gd name="connsiteX802" fmla="*/ 511051 w 8587952"/>
                <a:gd name="connsiteY802" fmla="*/ 291309 h 4191633"/>
                <a:gd name="connsiteX803" fmla="*/ 521348 w 8587952"/>
                <a:gd name="connsiteY803" fmla="*/ 242043 h 4191633"/>
                <a:gd name="connsiteX804" fmla="*/ 527530 w 8587952"/>
                <a:gd name="connsiteY804" fmla="*/ 201555 h 4191633"/>
                <a:gd name="connsiteX805" fmla="*/ 696015 w 8587952"/>
                <a:gd name="connsiteY805" fmla="*/ 201555 h 4191633"/>
                <a:gd name="connsiteX806" fmla="*/ 701542 w 8587952"/>
                <a:gd name="connsiteY806" fmla="*/ 180850 h 4191633"/>
                <a:gd name="connsiteX807" fmla="*/ 723142 w 8587952"/>
                <a:gd name="connsiteY807" fmla="*/ 116143 h 4191633"/>
                <a:gd name="connsiteX808" fmla="*/ 746669 w 8587952"/>
                <a:gd name="connsiteY808" fmla="*/ 70608 h 4191633"/>
                <a:gd name="connsiteX809" fmla="*/ 773308 w 8587952"/>
                <a:gd name="connsiteY809" fmla="*/ 33709 h 4191633"/>
                <a:gd name="connsiteX810" fmla="*/ 802439 w 8587952"/>
                <a:gd name="connsiteY810" fmla="*/ 8990 h 4191633"/>
                <a:gd name="connsiteX811" fmla="*/ 833310 w 8587952"/>
                <a:gd name="connsiteY811" fmla="*/ 0 h 4191633"/>
                <a:gd name="connsiteX0" fmla="*/ 3372435 w 8587952"/>
                <a:gd name="connsiteY0" fmla="*/ 455927 h 4191633"/>
                <a:gd name="connsiteX1" fmla="*/ 3372435 w 8587952"/>
                <a:gd name="connsiteY1" fmla="*/ 460383 h 4191633"/>
                <a:gd name="connsiteX2" fmla="*/ 3364692 w 8587952"/>
                <a:gd name="connsiteY2" fmla="*/ 542185 h 4191633"/>
                <a:gd name="connsiteX3" fmla="*/ 3343998 w 8587952"/>
                <a:gd name="connsiteY3" fmla="*/ 604928 h 4191633"/>
                <a:gd name="connsiteX4" fmla="*/ 3314290 w 8587952"/>
                <a:gd name="connsiteY4" fmla="*/ 645024 h 4191633"/>
                <a:gd name="connsiteX5" fmla="*/ 3279507 w 8587952"/>
                <a:gd name="connsiteY5" fmla="*/ 659132 h 4191633"/>
                <a:gd name="connsiteX6" fmla="*/ 3279507 w 8587952"/>
                <a:gd name="connsiteY6" fmla="*/ 659132 h 4191633"/>
                <a:gd name="connsiteX7" fmla="*/ 3314291 w 8587952"/>
                <a:gd name="connsiteY7" fmla="*/ 645024 h 4191633"/>
                <a:gd name="connsiteX8" fmla="*/ 3343999 w 8587952"/>
                <a:gd name="connsiteY8" fmla="*/ 604928 h 4191633"/>
                <a:gd name="connsiteX9" fmla="*/ 3364693 w 8587952"/>
                <a:gd name="connsiteY9" fmla="*/ 542185 h 4191633"/>
                <a:gd name="connsiteX10" fmla="*/ 3372436 w 8587952"/>
                <a:gd name="connsiteY10" fmla="*/ 460383 h 4191633"/>
                <a:gd name="connsiteX11" fmla="*/ 3372436 w 8587952"/>
                <a:gd name="connsiteY11" fmla="*/ 455927 h 4191633"/>
                <a:gd name="connsiteX12" fmla="*/ 3372435 w 8587952"/>
                <a:gd name="connsiteY12" fmla="*/ 455927 h 4191633"/>
                <a:gd name="connsiteX13" fmla="*/ 3511681 w 8587952"/>
                <a:gd name="connsiteY13" fmla="*/ 438792 h 4191633"/>
                <a:gd name="connsiteX14" fmla="*/ 3493222 w 8587952"/>
                <a:gd name="connsiteY14" fmla="*/ 451455 h 4191633"/>
                <a:gd name="connsiteX15" fmla="*/ 3465245 w 8587952"/>
                <a:gd name="connsiteY15" fmla="*/ 463021 h 4191633"/>
                <a:gd name="connsiteX16" fmla="*/ 3436282 w 8587952"/>
                <a:gd name="connsiteY16" fmla="*/ 467358 h 4191633"/>
                <a:gd name="connsiteX17" fmla="*/ 3436282 w 8587952"/>
                <a:gd name="connsiteY17" fmla="*/ 467358 h 4191633"/>
                <a:gd name="connsiteX18" fmla="*/ 3465246 w 8587952"/>
                <a:gd name="connsiteY18" fmla="*/ 463021 h 4191633"/>
                <a:gd name="connsiteX19" fmla="*/ 3493223 w 8587952"/>
                <a:gd name="connsiteY19" fmla="*/ 451455 h 4191633"/>
                <a:gd name="connsiteX20" fmla="*/ 3511682 w 8587952"/>
                <a:gd name="connsiteY20" fmla="*/ 438792 h 4191633"/>
                <a:gd name="connsiteX21" fmla="*/ 3511681 w 8587952"/>
                <a:gd name="connsiteY21" fmla="*/ 438792 h 4191633"/>
                <a:gd name="connsiteX22" fmla="*/ 3036918 w 8587952"/>
                <a:gd name="connsiteY22" fmla="*/ 428088 h 4191633"/>
                <a:gd name="connsiteX23" fmla="*/ 3022255 w 8587952"/>
                <a:gd name="connsiteY23" fmla="*/ 441992 h 4191633"/>
                <a:gd name="connsiteX24" fmla="*/ 3003248 w 8587952"/>
                <a:gd name="connsiteY24" fmla="*/ 454800 h 4191633"/>
                <a:gd name="connsiteX25" fmla="*/ 2981754 w 8587952"/>
                <a:gd name="connsiteY25" fmla="*/ 464192 h 4191633"/>
                <a:gd name="connsiteX26" fmla="*/ 2959391 w 8587952"/>
                <a:gd name="connsiteY26" fmla="*/ 467851 h 4191633"/>
                <a:gd name="connsiteX27" fmla="*/ 2959391 w 8587952"/>
                <a:gd name="connsiteY27" fmla="*/ 467851 h 4191633"/>
                <a:gd name="connsiteX28" fmla="*/ 2981755 w 8587952"/>
                <a:gd name="connsiteY28" fmla="*/ 464192 h 4191633"/>
                <a:gd name="connsiteX29" fmla="*/ 3003249 w 8587952"/>
                <a:gd name="connsiteY29" fmla="*/ 454800 h 4191633"/>
                <a:gd name="connsiteX30" fmla="*/ 3022256 w 8587952"/>
                <a:gd name="connsiteY30" fmla="*/ 441992 h 4191633"/>
                <a:gd name="connsiteX31" fmla="*/ 3036919 w 8587952"/>
                <a:gd name="connsiteY31" fmla="*/ 428089 h 4191633"/>
                <a:gd name="connsiteX32" fmla="*/ 3036918 w 8587952"/>
                <a:gd name="connsiteY32" fmla="*/ 428088 h 4191633"/>
                <a:gd name="connsiteX33" fmla="*/ 469669 w 8587952"/>
                <a:gd name="connsiteY33" fmla="*/ 399900 h 4191633"/>
                <a:gd name="connsiteX34" fmla="*/ 443271 w 8587952"/>
                <a:gd name="connsiteY34" fmla="*/ 437679 h 4191633"/>
                <a:gd name="connsiteX35" fmla="*/ 443272 w 8587952"/>
                <a:gd name="connsiteY35" fmla="*/ 437678 h 4191633"/>
                <a:gd name="connsiteX36" fmla="*/ 469669 w 8587952"/>
                <a:gd name="connsiteY36" fmla="*/ 399900 h 4191633"/>
                <a:gd name="connsiteX37" fmla="*/ 1755139 w 8587952"/>
                <a:gd name="connsiteY37" fmla="*/ 388980 h 4191633"/>
                <a:gd name="connsiteX38" fmla="*/ 1755139 w 8587952"/>
                <a:gd name="connsiteY38" fmla="*/ 388981 h 4191633"/>
                <a:gd name="connsiteX39" fmla="*/ 1756006 w 8587952"/>
                <a:gd name="connsiteY39" fmla="*/ 397755 h 4191633"/>
                <a:gd name="connsiteX40" fmla="*/ 1755139 w 8587952"/>
                <a:gd name="connsiteY40" fmla="*/ 388980 h 4191633"/>
                <a:gd name="connsiteX41" fmla="*/ 1939489 w 8587952"/>
                <a:gd name="connsiteY41" fmla="*/ 383432 h 4191633"/>
                <a:gd name="connsiteX42" fmla="*/ 1926320 w 8587952"/>
                <a:gd name="connsiteY42" fmla="*/ 392714 h 4191633"/>
                <a:gd name="connsiteX43" fmla="*/ 1939489 w 8587952"/>
                <a:gd name="connsiteY43" fmla="*/ 383432 h 4191633"/>
                <a:gd name="connsiteX44" fmla="*/ 1867446 w 8587952"/>
                <a:gd name="connsiteY44" fmla="*/ 381208 h 4191633"/>
                <a:gd name="connsiteX45" fmla="*/ 1867446 w 8587952"/>
                <a:gd name="connsiteY45" fmla="*/ 381208 h 4191633"/>
                <a:gd name="connsiteX46" fmla="*/ 1867659 w 8587952"/>
                <a:gd name="connsiteY46" fmla="*/ 393952 h 4191633"/>
                <a:gd name="connsiteX47" fmla="*/ 1867446 w 8587952"/>
                <a:gd name="connsiteY47" fmla="*/ 381208 h 4191633"/>
                <a:gd name="connsiteX48" fmla="*/ 974892 w 8587952"/>
                <a:gd name="connsiteY48" fmla="*/ 362196 h 4191633"/>
                <a:gd name="connsiteX49" fmla="*/ 974891 w 8587952"/>
                <a:gd name="connsiteY49" fmla="*/ 362196 h 4191633"/>
                <a:gd name="connsiteX50" fmla="*/ 996656 w 8587952"/>
                <a:gd name="connsiteY50" fmla="*/ 414153 h 4191633"/>
                <a:gd name="connsiteX51" fmla="*/ 996656 w 8587952"/>
                <a:gd name="connsiteY51" fmla="*/ 414153 h 4191633"/>
                <a:gd name="connsiteX52" fmla="*/ 996656 w 8587952"/>
                <a:gd name="connsiteY52" fmla="*/ 414154 h 4191633"/>
                <a:gd name="connsiteX53" fmla="*/ 996657 w 8587952"/>
                <a:gd name="connsiteY53" fmla="*/ 414153 h 4191633"/>
                <a:gd name="connsiteX54" fmla="*/ 974892 w 8587952"/>
                <a:gd name="connsiteY54" fmla="*/ 362196 h 4191633"/>
                <a:gd name="connsiteX55" fmla="*/ 3160263 w 8587952"/>
                <a:gd name="connsiteY55" fmla="*/ 352024 h 4191633"/>
                <a:gd name="connsiteX56" fmla="*/ 3160262 w 8587952"/>
                <a:gd name="connsiteY56" fmla="*/ 352025 h 4191633"/>
                <a:gd name="connsiteX57" fmla="*/ 3172094 w 8587952"/>
                <a:gd name="connsiteY57" fmla="*/ 406273 h 4191633"/>
                <a:gd name="connsiteX58" fmla="*/ 3156934 w 8587952"/>
                <a:gd name="connsiteY58" fmla="*/ 424968 h 4191633"/>
                <a:gd name="connsiteX59" fmla="*/ 3135612 w 8587952"/>
                <a:gd name="connsiteY59" fmla="*/ 445408 h 4191633"/>
                <a:gd name="connsiteX60" fmla="*/ 3110223 w 8587952"/>
                <a:gd name="connsiteY60" fmla="*/ 461860 h 4191633"/>
                <a:gd name="connsiteX61" fmla="*/ 3083110 w 8587952"/>
                <a:gd name="connsiteY61" fmla="*/ 468590 h 4191633"/>
                <a:gd name="connsiteX62" fmla="*/ 3083110 w 8587952"/>
                <a:gd name="connsiteY62" fmla="*/ 468590 h 4191633"/>
                <a:gd name="connsiteX63" fmla="*/ 3110224 w 8587952"/>
                <a:gd name="connsiteY63" fmla="*/ 461860 h 4191633"/>
                <a:gd name="connsiteX64" fmla="*/ 3135613 w 8587952"/>
                <a:gd name="connsiteY64" fmla="*/ 445408 h 4191633"/>
                <a:gd name="connsiteX65" fmla="*/ 3156935 w 8587952"/>
                <a:gd name="connsiteY65" fmla="*/ 424968 h 4191633"/>
                <a:gd name="connsiteX66" fmla="*/ 3172095 w 8587952"/>
                <a:gd name="connsiteY66" fmla="*/ 406273 h 4191633"/>
                <a:gd name="connsiteX67" fmla="*/ 3160263 w 8587952"/>
                <a:gd name="connsiteY67" fmla="*/ 352024 h 4191633"/>
                <a:gd name="connsiteX68" fmla="*/ 4965985 w 8587952"/>
                <a:gd name="connsiteY68" fmla="*/ 349039 h 4191633"/>
                <a:gd name="connsiteX69" fmla="*/ 4965984 w 8587952"/>
                <a:gd name="connsiteY69" fmla="*/ 349040 h 4191633"/>
                <a:gd name="connsiteX70" fmla="*/ 4965984 w 8587952"/>
                <a:gd name="connsiteY70" fmla="*/ 349040 h 4191633"/>
                <a:gd name="connsiteX71" fmla="*/ 4965984 w 8587952"/>
                <a:gd name="connsiteY71" fmla="*/ 412143 h 4191633"/>
                <a:gd name="connsiteX72" fmla="*/ 4965984 w 8587952"/>
                <a:gd name="connsiteY72" fmla="*/ 412144 h 4191633"/>
                <a:gd name="connsiteX73" fmla="*/ 4965985 w 8587952"/>
                <a:gd name="connsiteY73" fmla="*/ 412143 h 4191633"/>
                <a:gd name="connsiteX74" fmla="*/ 4965985 w 8587952"/>
                <a:gd name="connsiteY74" fmla="*/ 349039 h 4191633"/>
                <a:gd name="connsiteX75" fmla="*/ 2663097 w 8587952"/>
                <a:gd name="connsiteY75" fmla="*/ 321679 h 4191633"/>
                <a:gd name="connsiteX76" fmla="*/ 2598515 w 8587952"/>
                <a:gd name="connsiteY76" fmla="*/ 449858 h 4191633"/>
                <a:gd name="connsiteX77" fmla="*/ 2587423 w 8587952"/>
                <a:gd name="connsiteY77" fmla="*/ 463660 h 4191633"/>
                <a:gd name="connsiteX78" fmla="*/ 2587423 w 8587952"/>
                <a:gd name="connsiteY78" fmla="*/ 463660 h 4191633"/>
                <a:gd name="connsiteX79" fmla="*/ 2598516 w 8587952"/>
                <a:gd name="connsiteY79" fmla="*/ 449857 h 4191633"/>
                <a:gd name="connsiteX80" fmla="*/ 2663098 w 8587952"/>
                <a:gd name="connsiteY80" fmla="*/ 321679 h 4191633"/>
                <a:gd name="connsiteX81" fmla="*/ 2663097 w 8587952"/>
                <a:gd name="connsiteY81" fmla="*/ 321679 h 4191633"/>
                <a:gd name="connsiteX82" fmla="*/ 4026228 w 8587952"/>
                <a:gd name="connsiteY82" fmla="*/ 311079 h 4191633"/>
                <a:gd name="connsiteX83" fmla="*/ 3982105 w 8587952"/>
                <a:gd name="connsiteY83" fmla="*/ 434081 h 4191633"/>
                <a:gd name="connsiteX84" fmla="*/ 3975572 w 8587952"/>
                <a:gd name="connsiteY84" fmla="*/ 449980 h 4191633"/>
                <a:gd name="connsiteX85" fmla="*/ 3969287 w 8587952"/>
                <a:gd name="connsiteY85" fmla="*/ 460209 h 4191633"/>
                <a:gd name="connsiteX86" fmla="*/ 3962385 w 8587952"/>
                <a:gd name="connsiteY86" fmla="*/ 465756 h 4191633"/>
                <a:gd name="connsiteX87" fmla="*/ 3954252 w 8587952"/>
                <a:gd name="connsiteY87" fmla="*/ 467358 h 4191633"/>
                <a:gd name="connsiteX88" fmla="*/ 3954252 w 8587952"/>
                <a:gd name="connsiteY88" fmla="*/ 467358 h 4191633"/>
                <a:gd name="connsiteX89" fmla="*/ 3962386 w 8587952"/>
                <a:gd name="connsiteY89" fmla="*/ 465756 h 4191633"/>
                <a:gd name="connsiteX90" fmla="*/ 3969288 w 8587952"/>
                <a:gd name="connsiteY90" fmla="*/ 460209 h 4191633"/>
                <a:gd name="connsiteX91" fmla="*/ 3975573 w 8587952"/>
                <a:gd name="connsiteY91" fmla="*/ 449980 h 4191633"/>
                <a:gd name="connsiteX92" fmla="*/ 3982106 w 8587952"/>
                <a:gd name="connsiteY92" fmla="*/ 434081 h 4191633"/>
                <a:gd name="connsiteX93" fmla="*/ 4026229 w 8587952"/>
                <a:gd name="connsiteY93" fmla="*/ 311079 h 4191633"/>
                <a:gd name="connsiteX94" fmla="*/ 4026228 w 8587952"/>
                <a:gd name="connsiteY94" fmla="*/ 311079 h 4191633"/>
                <a:gd name="connsiteX95" fmla="*/ 1251779 w 8587952"/>
                <a:gd name="connsiteY95" fmla="*/ 310340 h 4191633"/>
                <a:gd name="connsiteX96" fmla="*/ 1251779 w 8587952"/>
                <a:gd name="connsiteY96" fmla="*/ 310340 h 4191633"/>
                <a:gd name="connsiteX97" fmla="*/ 1253505 w 8587952"/>
                <a:gd name="connsiteY97" fmla="*/ 325129 h 4191633"/>
                <a:gd name="connsiteX98" fmla="*/ 1251779 w 8587952"/>
                <a:gd name="connsiteY98" fmla="*/ 310340 h 4191633"/>
                <a:gd name="connsiteX99" fmla="*/ 4168211 w 8587952"/>
                <a:gd name="connsiteY99" fmla="*/ 308861 h 4191633"/>
                <a:gd name="connsiteX100" fmla="*/ 4168210 w 8587952"/>
                <a:gd name="connsiteY100" fmla="*/ 308862 h 4191633"/>
                <a:gd name="connsiteX101" fmla="*/ 4164512 w 8587952"/>
                <a:gd name="connsiteY101" fmla="*/ 366541 h 4191633"/>
                <a:gd name="connsiteX102" fmla="*/ 4149969 w 8587952"/>
                <a:gd name="connsiteY102" fmla="*/ 375908 h 4191633"/>
                <a:gd name="connsiteX103" fmla="*/ 4132591 w 8587952"/>
                <a:gd name="connsiteY103" fmla="*/ 385644 h 4191633"/>
                <a:gd name="connsiteX104" fmla="*/ 4113364 w 8587952"/>
                <a:gd name="connsiteY104" fmla="*/ 393286 h 4191633"/>
                <a:gd name="connsiteX105" fmla="*/ 4093029 w 8587952"/>
                <a:gd name="connsiteY105" fmla="*/ 396367 h 4191633"/>
                <a:gd name="connsiteX106" fmla="*/ 4093029 w 8587952"/>
                <a:gd name="connsiteY106" fmla="*/ 396367 h 4191633"/>
                <a:gd name="connsiteX107" fmla="*/ 4113365 w 8587952"/>
                <a:gd name="connsiteY107" fmla="*/ 393286 h 4191633"/>
                <a:gd name="connsiteX108" fmla="*/ 4132592 w 8587952"/>
                <a:gd name="connsiteY108" fmla="*/ 385644 h 4191633"/>
                <a:gd name="connsiteX109" fmla="*/ 4149970 w 8587952"/>
                <a:gd name="connsiteY109" fmla="*/ 375908 h 4191633"/>
                <a:gd name="connsiteX110" fmla="*/ 4164513 w 8587952"/>
                <a:gd name="connsiteY110" fmla="*/ 366541 h 4191633"/>
                <a:gd name="connsiteX111" fmla="*/ 4168211 w 8587952"/>
                <a:gd name="connsiteY111" fmla="*/ 308861 h 4191633"/>
                <a:gd name="connsiteX112" fmla="*/ 100344 w 8587952"/>
                <a:gd name="connsiteY112" fmla="*/ 302191 h 4191633"/>
                <a:gd name="connsiteX113" fmla="*/ 96277 w 8587952"/>
                <a:gd name="connsiteY113" fmla="*/ 349409 h 4191633"/>
                <a:gd name="connsiteX114" fmla="*/ 96277 w 8587952"/>
                <a:gd name="connsiteY114" fmla="*/ 349410 h 4191633"/>
                <a:gd name="connsiteX115" fmla="*/ 100344 w 8587952"/>
                <a:gd name="connsiteY115" fmla="*/ 302191 h 4191633"/>
                <a:gd name="connsiteX116" fmla="*/ 1634132 w 8587952"/>
                <a:gd name="connsiteY116" fmla="*/ 294596 h 4191633"/>
                <a:gd name="connsiteX117" fmla="*/ 1634132 w 8587952"/>
                <a:gd name="connsiteY117" fmla="*/ 294596 h 4191633"/>
                <a:gd name="connsiteX118" fmla="*/ 1635262 w 8587952"/>
                <a:gd name="connsiteY118" fmla="*/ 308670 h 4191633"/>
                <a:gd name="connsiteX119" fmla="*/ 1634132 w 8587952"/>
                <a:gd name="connsiteY119" fmla="*/ 294596 h 4191633"/>
                <a:gd name="connsiteX120" fmla="*/ 261923 w 8587952"/>
                <a:gd name="connsiteY120" fmla="*/ 293826 h 4191633"/>
                <a:gd name="connsiteX121" fmla="*/ 251909 w 8587952"/>
                <a:gd name="connsiteY121" fmla="*/ 345436 h 4191633"/>
                <a:gd name="connsiteX122" fmla="*/ 239615 w 8587952"/>
                <a:gd name="connsiteY122" fmla="*/ 387864 h 4191633"/>
                <a:gd name="connsiteX123" fmla="*/ 208063 w 8587952"/>
                <a:gd name="connsiteY123" fmla="*/ 448625 h 4191633"/>
                <a:gd name="connsiteX124" fmla="*/ 208064 w 8587952"/>
                <a:gd name="connsiteY124" fmla="*/ 448624 h 4191633"/>
                <a:gd name="connsiteX125" fmla="*/ 239616 w 8587952"/>
                <a:gd name="connsiteY125" fmla="*/ 387863 h 4191633"/>
                <a:gd name="connsiteX126" fmla="*/ 251910 w 8587952"/>
                <a:gd name="connsiteY126" fmla="*/ 345435 h 4191633"/>
                <a:gd name="connsiteX127" fmla="*/ 261922 w 8587952"/>
                <a:gd name="connsiteY127" fmla="*/ 293833 h 4191633"/>
                <a:gd name="connsiteX128" fmla="*/ 261923 w 8587952"/>
                <a:gd name="connsiteY128" fmla="*/ 293826 h 4191633"/>
                <a:gd name="connsiteX129" fmla="*/ 3866716 w 8587952"/>
                <a:gd name="connsiteY129" fmla="*/ 274598 h 4191633"/>
                <a:gd name="connsiteX130" fmla="*/ 3864744 w 8587952"/>
                <a:gd name="connsiteY130" fmla="*/ 277309 h 4191633"/>
                <a:gd name="connsiteX131" fmla="*/ 3875467 w 8587952"/>
                <a:gd name="connsiteY131" fmla="*/ 307505 h 4191633"/>
                <a:gd name="connsiteX132" fmla="*/ 3879041 w 8587952"/>
                <a:gd name="connsiteY132" fmla="*/ 343370 h 4191633"/>
                <a:gd name="connsiteX133" fmla="*/ 3875837 w 8587952"/>
                <a:gd name="connsiteY133" fmla="*/ 372703 h 4191633"/>
                <a:gd name="connsiteX134" fmla="*/ 3866593 w 8587952"/>
                <a:gd name="connsiteY134" fmla="*/ 401297 h 4191633"/>
                <a:gd name="connsiteX135" fmla="*/ 3851804 w 8587952"/>
                <a:gd name="connsiteY135" fmla="*/ 427179 h 4191633"/>
                <a:gd name="connsiteX136" fmla="*/ 3831837 w 8587952"/>
                <a:gd name="connsiteY136" fmla="*/ 448131 h 4191633"/>
                <a:gd name="connsiteX137" fmla="*/ 3807311 w 8587952"/>
                <a:gd name="connsiteY137" fmla="*/ 462181 h 4191633"/>
                <a:gd name="connsiteX138" fmla="*/ 3778965 w 8587952"/>
                <a:gd name="connsiteY138" fmla="*/ 467358 h 4191633"/>
                <a:gd name="connsiteX139" fmla="*/ 3778965 w 8587952"/>
                <a:gd name="connsiteY139" fmla="*/ 467358 h 4191633"/>
                <a:gd name="connsiteX140" fmla="*/ 3807312 w 8587952"/>
                <a:gd name="connsiteY140" fmla="*/ 462181 h 4191633"/>
                <a:gd name="connsiteX141" fmla="*/ 3831838 w 8587952"/>
                <a:gd name="connsiteY141" fmla="*/ 448131 h 4191633"/>
                <a:gd name="connsiteX142" fmla="*/ 3851805 w 8587952"/>
                <a:gd name="connsiteY142" fmla="*/ 427179 h 4191633"/>
                <a:gd name="connsiteX143" fmla="*/ 3866594 w 8587952"/>
                <a:gd name="connsiteY143" fmla="*/ 401297 h 4191633"/>
                <a:gd name="connsiteX144" fmla="*/ 3875838 w 8587952"/>
                <a:gd name="connsiteY144" fmla="*/ 372703 h 4191633"/>
                <a:gd name="connsiteX145" fmla="*/ 3879042 w 8587952"/>
                <a:gd name="connsiteY145" fmla="*/ 343370 h 4191633"/>
                <a:gd name="connsiteX146" fmla="*/ 3875468 w 8587952"/>
                <a:gd name="connsiteY146" fmla="*/ 307505 h 4191633"/>
                <a:gd name="connsiteX147" fmla="*/ 3864745 w 8587952"/>
                <a:gd name="connsiteY147" fmla="*/ 277309 h 4191633"/>
                <a:gd name="connsiteX148" fmla="*/ 3866717 w 8587952"/>
                <a:gd name="connsiteY148" fmla="*/ 274598 h 4191633"/>
                <a:gd name="connsiteX149" fmla="*/ 3866716 w 8587952"/>
                <a:gd name="connsiteY149" fmla="*/ 274598 h 4191633"/>
                <a:gd name="connsiteX150" fmla="*/ 3657166 w 8587952"/>
                <a:gd name="connsiteY150" fmla="*/ 274598 h 4191633"/>
                <a:gd name="connsiteX151" fmla="*/ 3655194 w 8587952"/>
                <a:gd name="connsiteY151" fmla="*/ 277309 h 4191633"/>
                <a:gd name="connsiteX152" fmla="*/ 3665917 w 8587952"/>
                <a:gd name="connsiteY152" fmla="*/ 307505 h 4191633"/>
                <a:gd name="connsiteX153" fmla="*/ 3669491 w 8587952"/>
                <a:gd name="connsiteY153" fmla="*/ 343370 h 4191633"/>
                <a:gd name="connsiteX154" fmla="*/ 3666287 w 8587952"/>
                <a:gd name="connsiteY154" fmla="*/ 372703 h 4191633"/>
                <a:gd name="connsiteX155" fmla="*/ 3657043 w 8587952"/>
                <a:gd name="connsiteY155" fmla="*/ 401297 h 4191633"/>
                <a:gd name="connsiteX156" fmla="*/ 3642254 w 8587952"/>
                <a:gd name="connsiteY156" fmla="*/ 427179 h 4191633"/>
                <a:gd name="connsiteX157" fmla="*/ 3622287 w 8587952"/>
                <a:gd name="connsiteY157" fmla="*/ 448131 h 4191633"/>
                <a:gd name="connsiteX158" fmla="*/ 3597761 w 8587952"/>
                <a:gd name="connsiteY158" fmla="*/ 462181 h 4191633"/>
                <a:gd name="connsiteX159" fmla="*/ 3569415 w 8587952"/>
                <a:gd name="connsiteY159" fmla="*/ 467358 h 4191633"/>
                <a:gd name="connsiteX160" fmla="*/ 3569415 w 8587952"/>
                <a:gd name="connsiteY160" fmla="*/ 467358 h 4191633"/>
                <a:gd name="connsiteX161" fmla="*/ 3597762 w 8587952"/>
                <a:gd name="connsiteY161" fmla="*/ 462181 h 4191633"/>
                <a:gd name="connsiteX162" fmla="*/ 3622288 w 8587952"/>
                <a:gd name="connsiteY162" fmla="*/ 448131 h 4191633"/>
                <a:gd name="connsiteX163" fmla="*/ 3642255 w 8587952"/>
                <a:gd name="connsiteY163" fmla="*/ 427179 h 4191633"/>
                <a:gd name="connsiteX164" fmla="*/ 3657044 w 8587952"/>
                <a:gd name="connsiteY164" fmla="*/ 401297 h 4191633"/>
                <a:gd name="connsiteX165" fmla="*/ 3666288 w 8587952"/>
                <a:gd name="connsiteY165" fmla="*/ 372703 h 4191633"/>
                <a:gd name="connsiteX166" fmla="*/ 3669492 w 8587952"/>
                <a:gd name="connsiteY166" fmla="*/ 343370 h 4191633"/>
                <a:gd name="connsiteX167" fmla="*/ 3665918 w 8587952"/>
                <a:gd name="connsiteY167" fmla="*/ 307505 h 4191633"/>
                <a:gd name="connsiteX168" fmla="*/ 3655195 w 8587952"/>
                <a:gd name="connsiteY168" fmla="*/ 277309 h 4191633"/>
                <a:gd name="connsiteX169" fmla="*/ 3657167 w 8587952"/>
                <a:gd name="connsiteY169" fmla="*/ 274598 h 4191633"/>
                <a:gd name="connsiteX170" fmla="*/ 3657166 w 8587952"/>
                <a:gd name="connsiteY170" fmla="*/ 274598 h 4191633"/>
                <a:gd name="connsiteX171" fmla="*/ 4855430 w 8587952"/>
                <a:gd name="connsiteY171" fmla="*/ 246498 h 4191633"/>
                <a:gd name="connsiteX172" fmla="*/ 4840947 w 8587952"/>
                <a:gd name="connsiteY172" fmla="*/ 265848 h 4191633"/>
                <a:gd name="connsiteX173" fmla="*/ 4827453 w 8587952"/>
                <a:gd name="connsiteY173" fmla="*/ 282979 h 4191633"/>
                <a:gd name="connsiteX174" fmla="*/ 4825728 w 8587952"/>
                <a:gd name="connsiteY174" fmla="*/ 313052 h 4191633"/>
                <a:gd name="connsiteX175" fmla="*/ 4825234 w 8587952"/>
                <a:gd name="connsiteY175" fmla="*/ 326240 h 4191633"/>
                <a:gd name="connsiteX176" fmla="*/ 4824742 w 8587952"/>
                <a:gd name="connsiteY176" fmla="*/ 339674 h 4191633"/>
                <a:gd name="connsiteX177" fmla="*/ 4824372 w 8587952"/>
                <a:gd name="connsiteY177" fmla="*/ 352491 h 4191633"/>
                <a:gd name="connsiteX178" fmla="*/ 4824248 w 8587952"/>
                <a:gd name="connsiteY178" fmla="*/ 363829 h 4191633"/>
                <a:gd name="connsiteX179" fmla="*/ 4826724 w 8587952"/>
                <a:gd name="connsiteY179" fmla="*/ 386260 h 4191633"/>
                <a:gd name="connsiteX180" fmla="*/ 4833900 w 8587952"/>
                <a:gd name="connsiteY180" fmla="*/ 401174 h 4191633"/>
                <a:gd name="connsiteX181" fmla="*/ 4845408 w 8587952"/>
                <a:gd name="connsiteY181" fmla="*/ 409554 h 4191633"/>
                <a:gd name="connsiteX182" fmla="*/ 4860626 w 8587952"/>
                <a:gd name="connsiteY182" fmla="*/ 412143 h 4191633"/>
                <a:gd name="connsiteX183" fmla="*/ 4860626 w 8587952"/>
                <a:gd name="connsiteY183" fmla="*/ 412143 h 4191633"/>
                <a:gd name="connsiteX184" fmla="*/ 4845409 w 8587952"/>
                <a:gd name="connsiteY184" fmla="*/ 409554 h 4191633"/>
                <a:gd name="connsiteX185" fmla="*/ 4833901 w 8587952"/>
                <a:gd name="connsiteY185" fmla="*/ 401174 h 4191633"/>
                <a:gd name="connsiteX186" fmla="*/ 4826725 w 8587952"/>
                <a:gd name="connsiteY186" fmla="*/ 386260 h 4191633"/>
                <a:gd name="connsiteX187" fmla="*/ 4824249 w 8587952"/>
                <a:gd name="connsiteY187" fmla="*/ 363829 h 4191633"/>
                <a:gd name="connsiteX188" fmla="*/ 4824373 w 8587952"/>
                <a:gd name="connsiteY188" fmla="*/ 352490 h 4191633"/>
                <a:gd name="connsiteX189" fmla="*/ 4824743 w 8587952"/>
                <a:gd name="connsiteY189" fmla="*/ 339673 h 4191633"/>
                <a:gd name="connsiteX190" fmla="*/ 4825235 w 8587952"/>
                <a:gd name="connsiteY190" fmla="*/ 326239 h 4191633"/>
                <a:gd name="connsiteX191" fmla="*/ 4825729 w 8587952"/>
                <a:gd name="connsiteY191" fmla="*/ 313051 h 4191633"/>
                <a:gd name="connsiteX192" fmla="*/ 4827454 w 8587952"/>
                <a:gd name="connsiteY192" fmla="*/ 282978 h 4191633"/>
                <a:gd name="connsiteX193" fmla="*/ 4840948 w 8587952"/>
                <a:gd name="connsiteY193" fmla="*/ 265847 h 4191633"/>
                <a:gd name="connsiteX194" fmla="*/ 4855430 w 8587952"/>
                <a:gd name="connsiteY194" fmla="*/ 246498 h 4191633"/>
                <a:gd name="connsiteX195" fmla="*/ 3081511 w 8587952"/>
                <a:gd name="connsiteY195" fmla="*/ 241760 h 4191633"/>
                <a:gd name="connsiteX196" fmla="*/ 3081510 w 8587952"/>
                <a:gd name="connsiteY196" fmla="*/ 241760 h 4191633"/>
                <a:gd name="connsiteX197" fmla="*/ 3088455 w 8587952"/>
                <a:gd name="connsiteY197" fmla="*/ 242507 h 4191633"/>
                <a:gd name="connsiteX198" fmla="*/ 3094151 w 8587952"/>
                <a:gd name="connsiteY198" fmla="*/ 245746 h 4191633"/>
                <a:gd name="connsiteX199" fmla="*/ 3097979 w 8587952"/>
                <a:gd name="connsiteY199" fmla="*/ 252721 h 4191633"/>
                <a:gd name="connsiteX200" fmla="*/ 3099335 w 8587952"/>
                <a:gd name="connsiteY200" fmla="*/ 264926 h 4191633"/>
                <a:gd name="connsiteX201" fmla="*/ 3096870 w 8587952"/>
                <a:gd name="connsiteY201" fmla="*/ 291070 h 4191633"/>
                <a:gd name="connsiteX202" fmla="*/ 3091224 w 8587952"/>
                <a:gd name="connsiteY202" fmla="*/ 320502 h 4191633"/>
                <a:gd name="connsiteX203" fmla="*/ 3083973 w 8587952"/>
                <a:gd name="connsiteY203" fmla="*/ 354863 h 4191633"/>
                <a:gd name="connsiteX204" fmla="*/ 3079904 w 8587952"/>
                <a:gd name="connsiteY204" fmla="*/ 387374 h 4191633"/>
                <a:gd name="connsiteX205" fmla="*/ 3082000 w 8587952"/>
                <a:gd name="connsiteY205" fmla="*/ 405035 h 4191633"/>
                <a:gd name="connsiteX206" fmla="*/ 3090997 w 8587952"/>
                <a:gd name="connsiteY206" fmla="*/ 411403 h 4191633"/>
                <a:gd name="connsiteX207" fmla="*/ 3090998 w 8587952"/>
                <a:gd name="connsiteY207" fmla="*/ 411403 h 4191633"/>
                <a:gd name="connsiteX208" fmla="*/ 3082001 w 8587952"/>
                <a:gd name="connsiteY208" fmla="*/ 405035 h 4191633"/>
                <a:gd name="connsiteX209" fmla="*/ 3079905 w 8587952"/>
                <a:gd name="connsiteY209" fmla="*/ 387374 h 4191633"/>
                <a:gd name="connsiteX210" fmla="*/ 3083974 w 8587952"/>
                <a:gd name="connsiteY210" fmla="*/ 354863 h 4191633"/>
                <a:gd name="connsiteX211" fmla="*/ 3091225 w 8587952"/>
                <a:gd name="connsiteY211" fmla="*/ 320502 h 4191633"/>
                <a:gd name="connsiteX212" fmla="*/ 3096871 w 8587952"/>
                <a:gd name="connsiteY212" fmla="*/ 291070 h 4191633"/>
                <a:gd name="connsiteX213" fmla="*/ 3099336 w 8587952"/>
                <a:gd name="connsiteY213" fmla="*/ 264926 h 4191633"/>
                <a:gd name="connsiteX214" fmla="*/ 3097980 w 8587952"/>
                <a:gd name="connsiteY214" fmla="*/ 252721 h 4191633"/>
                <a:gd name="connsiteX215" fmla="*/ 3094152 w 8587952"/>
                <a:gd name="connsiteY215" fmla="*/ 245746 h 4191633"/>
                <a:gd name="connsiteX216" fmla="*/ 3088456 w 8587952"/>
                <a:gd name="connsiteY216" fmla="*/ 242507 h 4191633"/>
                <a:gd name="connsiteX217" fmla="*/ 3081511 w 8587952"/>
                <a:gd name="connsiteY217" fmla="*/ 241760 h 4191633"/>
                <a:gd name="connsiteX218" fmla="*/ 3815446 w 8587952"/>
                <a:gd name="connsiteY218" fmla="*/ 225298 h 4191633"/>
                <a:gd name="connsiteX219" fmla="*/ 3815446 w 8587952"/>
                <a:gd name="connsiteY219" fmla="*/ 225298 h 4191633"/>
                <a:gd name="connsiteX220" fmla="*/ 3859322 w 8587952"/>
                <a:gd name="connsiteY220" fmla="*/ 232570 h 4191633"/>
                <a:gd name="connsiteX221" fmla="*/ 3897652 w 8587952"/>
                <a:gd name="connsiteY221" fmla="*/ 252043 h 4191633"/>
                <a:gd name="connsiteX222" fmla="*/ 3930929 w 8587952"/>
                <a:gd name="connsiteY222" fmla="*/ 282732 h 4191633"/>
                <a:gd name="connsiteX223" fmla="*/ 3939456 w 8587952"/>
                <a:gd name="connsiteY223" fmla="*/ 293199 h 4191633"/>
                <a:gd name="connsiteX224" fmla="*/ 3939456 w 8587952"/>
                <a:gd name="connsiteY224" fmla="*/ 293198 h 4191633"/>
                <a:gd name="connsiteX225" fmla="*/ 3930930 w 8587952"/>
                <a:gd name="connsiteY225" fmla="*/ 282732 h 4191633"/>
                <a:gd name="connsiteX226" fmla="*/ 3897653 w 8587952"/>
                <a:gd name="connsiteY226" fmla="*/ 252043 h 4191633"/>
                <a:gd name="connsiteX227" fmla="*/ 3859323 w 8587952"/>
                <a:gd name="connsiteY227" fmla="*/ 232570 h 4191633"/>
                <a:gd name="connsiteX228" fmla="*/ 3815446 w 8587952"/>
                <a:gd name="connsiteY228" fmla="*/ 225298 h 4191633"/>
                <a:gd name="connsiteX229" fmla="*/ 3605896 w 8587952"/>
                <a:gd name="connsiteY229" fmla="*/ 225298 h 4191633"/>
                <a:gd name="connsiteX230" fmla="*/ 3605896 w 8587952"/>
                <a:gd name="connsiteY230" fmla="*/ 225298 h 4191633"/>
                <a:gd name="connsiteX231" fmla="*/ 3649772 w 8587952"/>
                <a:gd name="connsiteY231" fmla="*/ 232570 h 4191633"/>
                <a:gd name="connsiteX232" fmla="*/ 3688102 w 8587952"/>
                <a:gd name="connsiteY232" fmla="*/ 252043 h 4191633"/>
                <a:gd name="connsiteX233" fmla="*/ 3705356 w 8587952"/>
                <a:gd name="connsiteY233" fmla="*/ 265816 h 4191633"/>
                <a:gd name="connsiteX234" fmla="*/ 3717624 w 8587952"/>
                <a:gd name="connsiteY234" fmla="*/ 278768 h 4191633"/>
                <a:gd name="connsiteX235" fmla="*/ 3717625 w 8587952"/>
                <a:gd name="connsiteY235" fmla="*/ 278767 h 4191633"/>
                <a:gd name="connsiteX236" fmla="*/ 3705357 w 8587952"/>
                <a:gd name="connsiteY236" fmla="*/ 265816 h 4191633"/>
                <a:gd name="connsiteX237" fmla="*/ 3688103 w 8587952"/>
                <a:gd name="connsiteY237" fmla="*/ 252043 h 4191633"/>
                <a:gd name="connsiteX238" fmla="*/ 3649773 w 8587952"/>
                <a:gd name="connsiteY238" fmla="*/ 232570 h 4191633"/>
                <a:gd name="connsiteX239" fmla="*/ 3605896 w 8587952"/>
                <a:gd name="connsiteY239" fmla="*/ 225298 h 4191633"/>
                <a:gd name="connsiteX240" fmla="*/ 4492013 w 8587952"/>
                <a:gd name="connsiteY240" fmla="*/ 224312 h 4191633"/>
                <a:gd name="connsiteX241" fmla="*/ 4505817 w 8587952"/>
                <a:gd name="connsiteY241" fmla="*/ 228133 h 4191633"/>
                <a:gd name="connsiteX242" fmla="*/ 4509449 w 8587952"/>
                <a:gd name="connsiteY242" fmla="*/ 238363 h 4191633"/>
                <a:gd name="connsiteX243" fmla="*/ 4509449 w 8587952"/>
                <a:gd name="connsiteY243" fmla="*/ 238364 h 4191633"/>
                <a:gd name="connsiteX244" fmla="*/ 4509449 w 8587952"/>
                <a:gd name="connsiteY244" fmla="*/ 238364 h 4191633"/>
                <a:gd name="connsiteX245" fmla="*/ 4506918 w 8587952"/>
                <a:gd name="connsiteY245" fmla="*/ 253689 h 4191633"/>
                <a:gd name="connsiteX246" fmla="*/ 4501149 w 8587952"/>
                <a:gd name="connsiteY246" fmla="*/ 276257 h 4191633"/>
                <a:gd name="connsiteX247" fmla="*/ 4491559 w 8587952"/>
                <a:gd name="connsiteY247" fmla="*/ 308829 h 4191633"/>
                <a:gd name="connsiteX248" fmla="*/ 4482880 w 8587952"/>
                <a:gd name="connsiteY248" fmla="*/ 342782 h 4191633"/>
                <a:gd name="connsiteX249" fmla="*/ 4477006 w 8587952"/>
                <a:gd name="connsiteY249" fmla="*/ 370690 h 4191633"/>
                <a:gd name="connsiteX250" fmla="*/ 4473460 w 8587952"/>
                <a:gd name="connsiteY250" fmla="*/ 395885 h 4191633"/>
                <a:gd name="connsiteX251" fmla="*/ 4475926 w 8587952"/>
                <a:gd name="connsiteY251" fmla="*/ 413500 h 4191633"/>
                <a:gd name="connsiteX252" fmla="*/ 4486032 w 8587952"/>
                <a:gd name="connsiteY252" fmla="*/ 420031 h 4191633"/>
                <a:gd name="connsiteX253" fmla="*/ 4486033 w 8587952"/>
                <a:gd name="connsiteY253" fmla="*/ 420031 h 4191633"/>
                <a:gd name="connsiteX254" fmla="*/ 4475927 w 8587952"/>
                <a:gd name="connsiteY254" fmla="*/ 413500 h 4191633"/>
                <a:gd name="connsiteX255" fmla="*/ 4473461 w 8587952"/>
                <a:gd name="connsiteY255" fmla="*/ 395885 h 4191633"/>
                <a:gd name="connsiteX256" fmla="*/ 4477007 w 8587952"/>
                <a:gd name="connsiteY256" fmla="*/ 370689 h 4191633"/>
                <a:gd name="connsiteX257" fmla="*/ 4482881 w 8587952"/>
                <a:gd name="connsiteY257" fmla="*/ 342781 h 4191633"/>
                <a:gd name="connsiteX258" fmla="*/ 4491560 w 8587952"/>
                <a:gd name="connsiteY258" fmla="*/ 308828 h 4191633"/>
                <a:gd name="connsiteX259" fmla="*/ 4501150 w 8587952"/>
                <a:gd name="connsiteY259" fmla="*/ 276256 h 4191633"/>
                <a:gd name="connsiteX260" fmla="*/ 4506919 w 8587952"/>
                <a:gd name="connsiteY260" fmla="*/ 253688 h 4191633"/>
                <a:gd name="connsiteX261" fmla="*/ 4509450 w 8587952"/>
                <a:gd name="connsiteY261" fmla="*/ 238363 h 4191633"/>
                <a:gd name="connsiteX262" fmla="*/ 4505818 w 8587952"/>
                <a:gd name="connsiteY262" fmla="*/ 228133 h 4191633"/>
                <a:gd name="connsiteX263" fmla="*/ 4492014 w 8587952"/>
                <a:gd name="connsiteY263" fmla="*/ 224312 h 4191633"/>
                <a:gd name="connsiteX264" fmla="*/ 4492013 w 8587952"/>
                <a:gd name="connsiteY264" fmla="*/ 224312 h 4191633"/>
                <a:gd name="connsiteX265" fmla="*/ 2482239 w 8587952"/>
                <a:gd name="connsiteY265" fmla="*/ 224312 h 4191633"/>
                <a:gd name="connsiteX266" fmla="*/ 2469769 w 8587952"/>
                <a:gd name="connsiteY266" fmla="*/ 225683 h 4191633"/>
                <a:gd name="connsiteX267" fmla="*/ 2456448 w 8587952"/>
                <a:gd name="connsiteY267" fmla="*/ 229920 h 4191633"/>
                <a:gd name="connsiteX268" fmla="*/ 2444945 w 8587952"/>
                <a:gd name="connsiteY268" fmla="*/ 237273 h 4191633"/>
                <a:gd name="connsiteX269" fmla="*/ 2444945 w 8587952"/>
                <a:gd name="connsiteY269" fmla="*/ 237274 h 4191633"/>
                <a:gd name="connsiteX270" fmla="*/ 2456447 w 8587952"/>
                <a:gd name="connsiteY270" fmla="*/ 229921 h 4191633"/>
                <a:gd name="connsiteX271" fmla="*/ 2469768 w 8587952"/>
                <a:gd name="connsiteY271" fmla="*/ 225684 h 4191633"/>
                <a:gd name="connsiteX272" fmla="*/ 2482238 w 8587952"/>
                <a:gd name="connsiteY272" fmla="*/ 224313 h 4191633"/>
                <a:gd name="connsiteX273" fmla="*/ 2496042 w 8587952"/>
                <a:gd name="connsiteY273" fmla="*/ 228134 h 4191633"/>
                <a:gd name="connsiteX274" fmla="*/ 2499674 w 8587952"/>
                <a:gd name="connsiteY274" fmla="*/ 238364 h 4191633"/>
                <a:gd name="connsiteX275" fmla="*/ 2497144 w 8587952"/>
                <a:gd name="connsiteY275" fmla="*/ 253689 h 4191633"/>
                <a:gd name="connsiteX276" fmla="*/ 2491374 w 8587952"/>
                <a:gd name="connsiteY276" fmla="*/ 276257 h 4191633"/>
                <a:gd name="connsiteX277" fmla="*/ 2481784 w 8587952"/>
                <a:gd name="connsiteY277" fmla="*/ 308829 h 4191633"/>
                <a:gd name="connsiteX278" fmla="*/ 2473105 w 8587952"/>
                <a:gd name="connsiteY278" fmla="*/ 342782 h 4191633"/>
                <a:gd name="connsiteX279" fmla="*/ 2467231 w 8587952"/>
                <a:gd name="connsiteY279" fmla="*/ 370690 h 4191633"/>
                <a:gd name="connsiteX280" fmla="*/ 2463686 w 8587952"/>
                <a:gd name="connsiteY280" fmla="*/ 395886 h 4191633"/>
                <a:gd name="connsiteX281" fmla="*/ 2466151 w 8587952"/>
                <a:gd name="connsiteY281" fmla="*/ 413501 h 4191633"/>
                <a:gd name="connsiteX282" fmla="*/ 2476257 w 8587952"/>
                <a:gd name="connsiteY282" fmla="*/ 420032 h 4191633"/>
                <a:gd name="connsiteX283" fmla="*/ 2495977 w 8587952"/>
                <a:gd name="connsiteY283" fmla="*/ 413869 h 4191633"/>
                <a:gd name="connsiteX284" fmla="*/ 2517915 w 8587952"/>
                <a:gd name="connsiteY284" fmla="*/ 398956 h 4191633"/>
                <a:gd name="connsiteX285" fmla="*/ 2539607 w 8587952"/>
                <a:gd name="connsiteY285" fmla="*/ 380839 h 4191633"/>
                <a:gd name="connsiteX286" fmla="*/ 2543900 w 8587952"/>
                <a:gd name="connsiteY286" fmla="*/ 377167 h 4191633"/>
                <a:gd name="connsiteX287" fmla="*/ 2543900 w 8587952"/>
                <a:gd name="connsiteY287" fmla="*/ 377167 h 4191633"/>
                <a:gd name="connsiteX288" fmla="*/ 2539608 w 8587952"/>
                <a:gd name="connsiteY288" fmla="*/ 380838 h 4191633"/>
                <a:gd name="connsiteX289" fmla="*/ 2517916 w 8587952"/>
                <a:gd name="connsiteY289" fmla="*/ 398955 h 4191633"/>
                <a:gd name="connsiteX290" fmla="*/ 2495978 w 8587952"/>
                <a:gd name="connsiteY290" fmla="*/ 413868 h 4191633"/>
                <a:gd name="connsiteX291" fmla="*/ 2476258 w 8587952"/>
                <a:gd name="connsiteY291" fmla="*/ 420031 h 4191633"/>
                <a:gd name="connsiteX292" fmla="*/ 2466152 w 8587952"/>
                <a:gd name="connsiteY292" fmla="*/ 413500 h 4191633"/>
                <a:gd name="connsiteX293" fmla="*/ 2463687 w 8587952"/>
                <a:gd name="connsiteY293" fmla="*/ 395885 h 4191633"/>
                <a:gd name="connsiteX294" fmla="*/ 2467232 w 8587952"/>
                <a:gd name="connsiteY294" fmla="*/ 370689 h 4191633"/>
                <a:gd name="connsiteX295" fmla="*/ 2473106 w 8587952"/>
                <a:gd name="connsiteY295" fmla="*/ 342781 h 4191633"/>
                <a:gd name="connsiteX296" fmla="*/ 2481785 w 8587952"/>
                <a:gd name="connsiteY296" fmla="*/ 308828 h 4191633"/>
                <a:gd name="connsiteX297" fmla="*/ 2491375 w 8587952"/>
                <a:gd name="connsiteY297" fmla="*/ 276256 h 4191633"/>
                <a:gd name="connsiteX298" fmla="*/ 2497145 w 8587952"/>
                <a:gd name="connsiteY298" fmla="*/ 253688 h 4191633"/>
                <a:gd name="connsiteX299" fmla="*/ 2499675 w 8587952"/>
                <a:gd name="connsiteY299" fmla="*/ 238363 h 4191633"/>
                <a:gd name="connsiteX300" fmla="*/ 2496043 w 8587952"/>
                <a:gd name="connsiteY300" fmla="*/ 228133 h 4191633"/>
                <a:gd name="connsiteX301" fmla="*/ 2482239 w 8587952"/>
                <a:gd name="connsiteY301" fmla="*/ 224312 h 4191633"/>
                <a:gd name="connsiteX302" fmla="*/ 624864 w 8587952"/>
                <a:gd name="connsiteY302" fmla="*/ 224312 h 4191633"/>
                <a:gd name="connsiteX303" fmla="*/ 638667 w 8587952"/>
                <a:gd name="connsiteY303" fmla="*/ 228133 h 4191633"/>
                <a:gd name="connsiteX304" fmla="*/ 642299 w 8587952"/>
                <a:gd name="connsiteY304" fmla="*/ 238363 h 4191633"/>
                <a:gd name="connsiteX305" fmla="*/ 642299 w 8587952"/>
                <a:gd name="connsiteY305" fmla="*/ 238364 h 4191633"/>
                <a:gd name="connsiteX306" fmla="*/ 642299 w 8587952"/>
                <a:gd name="connsiteY306" fmla="*/ 238364 h 4191633"/>
                <a:gd name="connsiteX307" fmla="*/ 639769 w 8587952"/>
                <a:gd name="connsiteY307" fmla="*/ 253689 h 4191633"/>
                <a:gd name="connsiteX308" fmla="*/ 633999 w 8587952"/>
                <a:gd name="connsiteY308" fmla="*/ 276257 h 4191633"/>
                <a:gd name="connsiteX309" fmla="*/ 624409 w 8587952"/>
                <a:gd name="connsiteY309" fmla="*/ 308829 h 4191633"/>
                <a:gd name="connsiteX310" fmla="*/ 615730 w 8587952"/>
                <a:gd name="connsiteY310" fmla="*/ 342782 h 4191633"/>
                <a:gd name="connsiteX311" fmla="*/ 609856 w 8587952"/>
                <a:gd name="connsiteY311" fmla="*/ 370690 h 4191633"/>
                <a:gd name="connsiteX312" fmla="*/ 606311 w 8587952"/>
                <a:gd name="connsiteY312" fmla="*/ 395885 h 4191633"/>
                <a:gd name="connsiteX313" fmla="*/ 608776 w 8587952"/>
                <a:gd name="connsiteY313" fmla="*/ 413500 h 4191633"/>
                <a:gd name="connsiteX314" fmla="*/ 618882 w 8587952"/>
                <a:gd name="connsiteY314" fmla="*/ 420031 h 4191633"/>
                <a:gd name="connsiteX315" fmla="*/ 618883 w 8587952"/>
                <a:gd name="connsiteY315" fmla="*/ 420031 h 4191633"/>
                <a:gd name="connsiteX316" fmla="*/ 608777 w 8587952"/>
                <a:gd name="connsiteY316" fmla="*/ 413500 h 4191633"/>
                <a:gd name="connsiteX317" fmla="*/ 606312 w 8587952"/>
                <a:gd name="connsiteY317" fmla="*/ 395885 h 4191633"/>
                <a:gd name="connsiteX318" fmla="*/ 609857 w 8587952"/>
                <a:gd name="connsiteY318" fmla="*/ 370689 h 4191633"/>
                <a:gd name="connsiteX319" fmla="*/ 615731 w 8587952"/>
                <a:gd name="connsiteY319" fmla="*/ 342781 h 4191633"/>
                <a:gd name="connsiteX320" fmla="*/ 624410 w 8587952"/>
                <a:gd name="connsiteY320" fmla="*/ 308828 h 4191633"/>
                <a:gd name="connsiteX321" fmla="*/ 634000 w 8587952"/>
                <a:gd name="connsiteY321" fmla="*/ 276256 h 4191633"/>
                <a:gd name="connsiteX322" fmla="*/ 639770 w 8587952"/>
                <a:gd name="connsiteY322" fmla="*/ 253688 h 4191633"/>
                <a:gd name="connsiteX323" fmla="*/ 642300 w 8587952"/>
                <a:gd name="connsiteY323" fmla="*/ 238363 h 4191633"/>
                <a:gd name="connsiteX324" fmla="*/ 638668 w 8587952"/>
                <a:gd name="connsiteY324" fmla="*/ 228133 h 4191633"/>
                <a:gd name="connsiteX325" fmla="*/ 624865 w 8587952"/>
                <a:gd name="connsiteY325" fmla="*/ 224312 h 4191633"/>
                <a:gd name="connsiteX326" fmla="*/ 624864 w 8587952"/>
                <a:gd name="connsiteY326" fmla="*/ 224312 h 4191633"/>
                <a:gd name="connsiteX327" fmla="*/ 2696129 w 8587952"/>
                <a:gd name="connsiteY327" fmla="*/ 223819 h 4191633"/>
                <a:gd name="connsiteX328" fmla="*/ 2673697 w 8587952"/>
                <a:gd name="connsiteY328" fmla="*/ 228749 h 4191633"/>
                <a:gd name="connsiteX329" fmla="*/ 2673696 w 8587952"/>
                <a:gd name="connsiteY329" fmla="*/ 228750 h 4191633"/>
                <a:gd name="connsiteX330" fmla="*/ 2696128 w 8587952"/>
                <a:gd name="connsiteY330" fmla="*/ 223820 h 4191633"/>
                <a:gd name="connsiteX331" fmla="*/ 2715724 w 8587952"/>
                <a:gd name="connsiteY331" fmla="*/ 234173 h 4191633"/>
                <a:gd name="connsiteX332" fmla="*/ 2722996 w 8587952"/>
                <a:gd name="connsiteY332" fmla="*/ 262767 h 4191633"/>
                <a:gd name="connsiteX333" fmla="*/ 2721886 w 8587952"/>
                <a:gd name="connsiteY333" fmla="*/ 271887 h 4191633"/>
                <a:gd name="connsiteX334" fmla="*/ 2719052 w 8587952"/>
                <a:gd name="connsiteY334" fmla="*/ 287170 h 4191633"/>
                <a:gd name="connsiteX335" fmla="*/ 2715231 w 8587952"/>
                <a:gd name="connsiteY335" fmla="*/ 310094 h 4191633"/>
                <a:gd name="connsiteX336" fmla="*/ 2711410 w 8587952"/>
                <a:gd name="connsiteY336" fmla="*/ 335237 h 4191633"/>
                <a:gd name="connsiteX337" fmla="*/ 2708576 w 8587952"/>
                <a:gd name="connsiteY337" fmla="*/ 357175 h 4191633"/>
                <a:gd name="connsiteX338" fmla="*/ 2707466 w 8587952"/>
                <a:gd name="connsiteY338" fmla="*/ 377141 h 4191633"/>
                <a:gd name="connsiteX339" fmla="*/ 2711287 w 8587952"/>
                <a:gd name="connsiteY339" fmla="*/ 402284 h 4191633"/>
                <a:gd name="connsiteX340" fmla="*/ 2723242 w 8587952"/>
                <a:gd name="connsiteY340" fmla="*/ 412144 h 4191633"/>
                <a:gd name="connsiteX341" fmla="*/ 2731623 w 8587952"/>
                <a:gd name="connsiteY341" fmla="*/ 409925 h 4191633"/>
                <a:gd name="connsiteX342" fmla="*/ 2741976 w 8587952"/>
                <a:gd name="connsiteY342" fmla="*/ 404749 h 4191633"/>
                <a:gd name="connsiteX343" fmla="*/ 2753315 w 8587952"/>
                <a:gd name="connsiteY343" fmla="*/ 396614 h 4191633"/>
                <a:gd name="connsiteX344" fmla="*/ 2769830 w 8587952"/>
                <a:gd name="connsiteY344" fmla="*/ 386754 h 4191633"/>
                <a:gd name="connsiteX345" fmla="*/ 2816911 w 8587952"/>
                <a:gd name="connsiteY345" fmla="*/ 355942 h 4191633"/>
                <a:gd name="connsiteX346" fmla="*/ 2816664 w 8587952"/>
                <a:gd name="connsiteY346" fmla="*/ 411158 h 4191633"/>
                <a:gd name="connsiteX347" fmla="*/ 2816665 w 8587952"/>
                <a:gd name="connsiteY347" fmla="*/ 411157 h 4191633"/>
                <a:gd name="connsiteX348" fmla="*/ 2816912 w 8587952"/>
                <a:gd name="connsiteY348" fmla="*/ 355941 h 4191633"/>
                <a:gd name="connsiteX349" fmla="*/ 2769831 w 8587952"/>
                <a:gd name="connsiteY349" fmla="*/ 386753 h 4191633"/>
                <a:gd name="connsiteX350" fmla="*/ 2753316 w 8587952"/>
                <a:gd name="connsiteY350" fmla="*/ 396613 h 4191633"/>
                <a:gd name="connsiteX351" fmla="*/ 2741977 w 8587952"/>
                <a:gd name="connsiteY351" fmla="*/ 404748 h 4191633"/>
                <a:gd name="connsiteX352" fmla="*/ 2731624 w 8587952"/>
                <a:gd name="connsiteY352" fmla="*/ 409924 h 4191633"/>
                <a:gd name="connsiteX353" fmla="*/ 2723243 w 8587952"/>
                <a:gd name="connsiteY353" fmla="*/ 412143 h 4191633"/>
                <a:gd name="connsiteX354" fmla="*/ 2711288 w 8587952"/>
                <a:gd name="connsiteY354" fmla="*/ 402283 h 4191633"/>
                <a:gd name="connsiteX355" fmla="*/ 2707467 w 8587952"/>
                <a:gd name="connsiteY355" fmla="*/ 377140 h 4191633"/>
                <a:gd name="connsiteX356" fmla="*/ 2708577 w 8587952"/>
                <a:gd name="connsiteY356" fmla="*/ 357174 h 4191633"/>
                <a:gd name="connsiteX357" fmla="*/ 2711411 w 8587952"/>
                <a:gd name="connsiteY357" fmla="*/ 335236 h 4191633"/>
                <a:gd name="connsiteX358" fmla="*/ 2715232 w 8587952"/>
                <a:gd name="connsiteY358" fmla="*/ 310093 h 4191633"/>
                <a:gd name="connsiteX359" fmla="*/ 2719053 w 8587952"/>
                <a:gd name="connsiteY359" fmla="*/ 287169 h 4191633"/>
                <a:gd name="connsiteX360" fmla="*/ 2721887 w 8587952"/>
                <a:gd name="connsiteY360" fmla="*/ 271886 h 4191633"/>
                <a:gd name="connsiteX361" fmla="*/ 2722997 w 8587952"/>
                <a:gd name="connsiteY361" fmla="*/ 262766 h 4191633"/>
                <a:gd name="connsiteX362" fmla="*/ 2715725 w 8587952"/>
                <a:gd name="connsiteY362" fmla="*/ 234172 h 4191633"/>
                <a:gd name="connsiteX363" fmla="*/ 2696129 w 8587952"/>
                <a:gd name="connsiteY363" fmla="*/ 223819 h 4191633"/>
                <a:gd name="connsiteX364" fmla="*/ 2594079 w 8587952"/>
                <a:gd name="connsiteY364" fmla="*/ 223819 h 4191633"/>
                <a:gd name="connsiteX365" fmla="*/ 2573003 w 8587952"/>
                <a:gd name="connsiteY365" fmla="*/ 231461 h 4191633"/>
                <a:gd name="connsiteX366" fmla="*/ 2573003 w 8587952"/>
                <a:gd name="connsiteY366" fmla="*/ 231462 h 4191633"/>
                <a:gd name="connsiteX367" fmla="*/ 2594078 w 8587952"/>
                <a:gd name="connsiteY367" fmla="*/ 223820 h 4191633"/>
                <a:gd name="connsiteX368" fmla="*/ 2612565 w 8587952"/>
                <a:gd name="connsiteY368" fmla="*/ 231955 h 4191633"/>
                <a:gd name="connsiteX369" fmla="*/ 2617742 w 8587952"/>
                <a:gd name="connsiteY369" fmla="*/ 253646 h 4191633"/>
                <a:gd name="connsiteX370" fmla="*/ 2617002 w 8587952"/>
                <a:gd name="connsiteY370" fmla="*/ 263629 h 4191633"/>
                <a:gd name="connsiteX371" fmla="*/ 2615153 w 8587952"/>
                <a:gd name="connsiteY371" fmla="*/ 277433 h 4191633"/>
                <a:gd name="connsiteX372" fmla="*/ 2612812 w 8587952"/>
                <a:gd name="connsiteY372" fmla="*/ 292963 h 4191633"/>
                <a:gd name="connsiteX373" fmla="*/ 2610470 w 8587952"/>
                <a:gd name="connsiteY373" fmla="*/ 311203 h 4191633"/>
                <a:gd name="connsiteX374" fmla="*/ 2608621 w 8587952"/>
                <a:gd name="connsiteY374" fmla="*/ 326486 h 4191633"/>
                <a:gd name="connsiteX375" fmla="*/ 2607882 w 8587952"/>
                <a:gd name="connsiteY375" fmla="*/ 333265 h 4191633"/>
                <a:gd name="connsiteX376" fmla="*/ 2612812 w 8587952"/>
                <a:gd name="connsiteY376" fmla="*/ 333265 h 4191633"/>
                <a:gd name="connsiteX377" fmla="*/ 2612813 w 8587952"/>
                <a:gd name="connsiteY377" fmla="*/ 333264 h 4191633"/>
                <a:gd name="connsiteX378" fmla="*/ 2607883 w 8587952"/>
                <a:gd name="connsiteY378" fmla="*/ 333264 h 4191633"/>
                <a:gd name="connsiteX379" fmla="*/ 2608622 w 8587952"/>
                <a:gd name="connsiteY379" fmla="*/ 326485 h 4191633"/>
                <a:gd name="connsiteX380" fmla="*/ 2610471 w 8587952"/>
                <a:gd name="connsiteY380" fmla="*/ 311202 h 4191633"/>
                <a:gd name="connsiteX381" fmla="*/ 2612813 w 8587952"/>
                <a:gd name="connsiteY381" fmla="*/ 292962 h 4191633"/>
                <a:gd name="connsiteX382" fmla="*/ 2615154 w 8587952"/>
                <a:gd name="connsiteY382" fmla="*/ 277432 h 4191633"/>
                <a:gd name="connsiteX383" fmla="*/ 2617003 w 8587952"/>
                <a:gd name="connsiteY383" fmla="*/ 263628 h 4191633"/>
                <a:gd name="connsiteX384" fmla="*/ 2617743 w 8587952"/>
                <a:gd name="connsiteY384" fmla="*/ 253645 h 4191633"/>
                <a:gd name="connsiteX385" fmla="*/ 2612566 w 8587952"/>
                <a:gd name="connsiteY385" fmla="*/ 231954 h 4191633"/>
                <a:gd name="connsiteX386" fmla="*/ 2594079 w 8587952"/>
                <a:gd name="connsiteY386" fmla="*/ 223819 h 4191633"/>
                <a:gd name="connsiteX387" fmla="*/ 4066901 w 8587952"/>
                <a:gd name="connsiteY387" fmla="*/ 223080 h 4191633"/>
                <a:gd name="connsiteX388" fmla="*/ 4066901 w 8587952"/>
                <a:gd name="connsiteY388" fmla="*/ 223080 h 4191633"/>
                <a:gd name="connsiteX389" fmla="*/ 4076020 w 8587952"/>
                <a:gd name="connsiteY389" fmla="*/ 224682 h 4191633"/>
                <a:gd name="connsiteX390" fmla="*/ 4083784 w 8587952"/>
                <a:gd name="connsiteY390" fmla="*/ 229242 h 4191633"/>
                <a:gd name="connsiteX391" fmla="*/ 4089084 w 8587952"/>
                <a:gd name="connsiteY391" fmla="*/ 236514 h 4191633"/>
                <a:gd name="connsiteX392" fmla="*/ 4091056 w 8587952"/>
                <a:gd name="connsiteY392" fmla="*/ 246250 h 4191633"/>
                <a:gd name="connsiteX393" fmla="*/ 4089824 w 8587952"/>
                <a:gd name="connsiteY393" fmla="*/ 257959 h 4191633"/>
                <a:gd name="connsiteX394" fmla="*/ 4085880 w 8587952"/>
                <a:gd name="connsiteY394" fmla="*/ 277556 h 4191633"/>
                <a:gd name="connsiteX395" fmla="*/ 4081936 w 8587952"/>
                <a:gd name="connsiteY395" fmla="*/ 297398 h 4191633"/>
                <a:gd name="connsiteX396" fmla="*/ 4080704 w 8587952"/>
                <a:gd name="connsiteY396" fmla="*/ 310340 h 4191633"/>
                <a:gd name="connsiteX397" fmla="*/ 4082429 w 8587952"/>
                <a:gd name="connsiteY397" fmla="*/ 325129 h 4191633"/>
                <a:gd name="connsiteX398" fmla="*/ 4086989 w 8587952"/>
                <a:gd name="connsiteY398" fmla="*/ 334619 h 4191633"/>
                <a:gd name="connsiteX399" fmla="*/ 4093398 w 8587952"/>
                <a:gd name="connsiteY399" fmla="*/ 339673 h 4191633"/>
                <a:gd name="connsiteX400" fmla="*/ 4100916 w 8587952"/>
                <a:gd name="connsiteY400" fmla="*/ 341152 h 4191633"/>
                <a:gd name="connsiteX401" fmla="*/ 4100917 w 8587952"/>
                <a:gd name="connsiteY401" fmla="*/ 341152 h 4191633"/>
                <a:gd name="connsiteX402" fmla="*/ 4093399 w 8587952"/>
                <a:gd name="connsiteY402" fmla="*/ 339673 h 4191633"/>
                <a:gd name="connsiteX403" fmla="*/ 4086990 w 8587952"/>
                <a:gd name="connsiteY403" fmla="*/ 334619 h 4191633"/>
                <a:gd name="connsiteX404" fmla="*/ 4082430 w 8587952"/>
                <a:gd name="connsiteY404" fmla="*/ 325129 h 4191633"/>
                <a:gd name="connsiteX405" fmla="*/ 4080705 w 8587952"/>
                <a:gd name="connsiteY405" fmla="*/ 310340 h 4191633"/>
                <a:gd name="connsiteX406" fmla="*/ 4081937 w 8587952"/>
                <a:gd name="connsiteY406" fmla="*/ 297398 h 4191633"/>
                <a:gd name="connsiteX407" fmla="*/ 4085881 w 8587952"/>
                <a:gd name="connsiteY407" fmla="*/ 277556 h 4191633"/>
                <a:gd name="connsiteX408" fmla="*/ 4089825 w 8587952"/>
                <a:gd name="connsiteY408" fmla="*/ 257959 h 4191633"/>
                <a:gd name="connsiteX409" fmla="*/ 4091057 w 8587952"/>
                <a:gd name="connsiteY409" fmla="*/ 246250 h 4191633"/>
                <a:gd name="connsiteX410" fmla="*/ 4089085 w 8587952"/>
                <a:gd name="connsiteY410" fmla="*/ 236514 h 4191633"/>
                <a:gd name="connsiteX411" fmla="*/ 4083785 w 8587952"/>
                <a:gd name="connsiteY411" fmla="*/ 229242 h 4191633"/>
                <a:gd name="connsiteX412" fmla="*/ 4076021 w 8587952"/>
                <a:gd name="connsiteY412" fmla="*/ 224682 h 4191633"/>
                <a:gd name="connsiteX413" fmla="*/ 4066901 w 8587952"/>
                <a:gd name="connsiteY413" fmla="*/ 223080 h 4191633"/>
                <a:gd name="connsiteX414" fmla="*/ 3978162 w 8587952"/>
                <a:gd name="connsiteY414" fmla="*/ 223080 h 4191633"/>
                <a:gd name="connsiteX415" fmla="*/ 3978162 w 8587952"/>
                <a:gd name="connsiteY415" fmla="*/ 223080 h 4191633"/>
                <a:gd name="connsiteX416" fmla="*/ 3988144 w 8587952"/>
                <a:gd name="connsiteY416" fmla="*/ 223696 h 4191633"/>
                <a:gd name="connsiteX417" fmla="*/ 3993444 w 8587952"/>
                <a:gd name="connsiteY417" fmla="*/ 226654 h 4191633"/>
                <a:gd name="connsiteX418" fmla="*/ 3995539 w 8587952"/>
                <a:gd name="connsiteY418" fmla="*/ 233433 h 4191633"/>
                <a:gd name="connsiteX419" fmla="*/ 3995908 w 8587952"/>
                <a:gd name="connsiteY419" fmla="*/ 245511 h 4191633"/>
                <a:gd name="connsiteX420" fmla="*/ 3994676 w 8587952"/>
                <a:gd name="connsiteY420" fmla="*/ 271393 h 4191633"/>
                <a:gd name="connsiteX421" fmla="*/ 3993936 w 8587952"/>
                <a:gd name="connsiteY421" fmla="*/ 300726 h 4191633"/>
                <a:gd name="connsiteX422" fmla="*/ 3993937 w 8587952"/>
                <a:gd name="connsiteY422" fmla="*/ 300726 h 4191633"/>
                <a:gd name="connsiteX423" fmla="*/ 3994677 w 8587952"/>
                <a:gd name="connsiteY423" fmla="*/ 271393 h 4191633"/>
                <a:gd name="connsiteX424" fmla="*/ 3995909 w 8587952"/>
                <a:gd name="connsiteY424" fmla="*/ 245511 h 4191633"/>
                <a:gd name="connsiteX425" fmla="*/ 3995540 w 8587952"/>
                <a:gd name="connsiteY425" fmla="*/ 233433 h 4191633"/>
                <a:gd name="connsiteX426" fmla="*/ 3993445 w 8587952"/>
                <a:gd name="connsiteY426" fmla="*/ 226654 h 4191633"/>
                <a:gd name="connsiteX427" fmla="*/ 3988145 w 8587952"/>
                <a:gd name="connsiteY427" fmla="*/ 223696 h 4191633"/>
                <a:gd name="connsiteX428" fmla="*/ 3978162 w 8587952"/>
                <a:gd name="connsiteY428" fmla="*/ 223080 h 4191633"/>
                <a:gd name="connsiteX429" fmla="*/ 3413936 w 8587952"/>
                <a:gd name="connsiteY429" fmla="*/ 223080 h 4191633"/>
                <a:gd name="connsiteX430" fmla="*/ 3413936 w 8587952"/>
                <a:gd name="connsiteY430" fmla="*/ 223080 h 4191633"/>
                <a:gd name="connsiteX431" fmla="*/ 3442001 w 8587952"/>
                <a:gd name="connsiteY431" fmla="*/ 227174 h 4191633"/>
                <a:gd name="connsiteX432" fmla="*/ 3464898 w 8587952"/>
                <a:gd name="connsiteY432" fmla="*/ 240450 h 4191633"/>
                <a:gd name="connsiteX433" fmla="*/ 3480408 w 8587952"/>
                <a:gd name="connsiteY433" fmla="*/ 264148 h 4191633"/>
                <a:gd name="connsiteX434" fmla="*/ 3486070 w 8587952"/>
                <a:gd name="connsiteY434" fmla="*/ 299759 h 4191633"/>
                <a:gd name="connsiteX435" fmla="*/ 3481148 w 8587952"/>
                <a:gd name="connsiteY435" fmla="*/ 334839 h 4191633"/>
                <a:gd name="connsiteX436" fmla="*/ 3462079 w 8587952"/>
                <a:gd name="connsiteY436" fmla="*/ 367533 h 4191633"/>
                <a:gd name="connsiteX437" fmla="*/ 3434273 w 8587952"/>
                <a:gd name="connsiteY437" fmla="*/ 393424 h 4191633"/>
                <a:gd name="connsiteX438" fmla="*/ 3396010 w 8587952"/>
                <a:gd name="connsiteY438" fmla="*/ 415020 h 4191633"/>
                <a:gd name="connsiteX439" fmla="*/ 3397482 w 8587952"/>
                <a:gd name="connsiteY439" fmla="*/ 420031 h 4191633"/>
                <a:gd name="connsiteX440" fmla="*/ 3397483 w 8587952"/>
                <a:gd name="connsiteY440" fmla="*/ 420031 h 4191633"/>
                <a:gd name="connsiteX441" fmla="*/ 3396011 w 8587952"/>
                <a:gd name="connsiteY441" fmla="*/ 415020 h 4191633"/>
                <a:gd name="connsiteX442" fmla="*/ 3434274 w 8587952"/>
                <a:gd name="connsiteY442" fmla="*/ 393424 h 4191633"/>
                <a:gd name="connsiteX443" fmla="*/ 3462080 w 8587952"/>
                <a:gd name="connsiteY443" fmla="*/ 367533 h 4191633"/>
                <a:gd name="connsiteX444" fmla="*/ 3481149 w 8587952"/>
                <a:gd name="connsiteY444" fmla="*/ 334839 h 4191633"/>
                <a:gd name="connsiteX445" fmla="*/ 3486071 w 8587952"/>
                <a:gd name="connsiteY445" fmla="*/ 299759 h 4191633"/>
                <a:gd name="connsiteX446" fmla="*/ 3480409 w 8587952"/>
                <a:gd name="connsiteY446" fmla="*/ 264148 h 4191633"/>
                <a:gd name="connsiteX447" fmla="*/ 3464899 w 8587952"/>
                <a:gd name="connsiteY447" fmla="*/ 240450 h 4191633"/>
                <a:gd name="connsiteX448" fmla="*/ 3442002 w 8587952"/>
                <a:gd name="connsiteY448" fmla="*/ 227174 h 4191633"/>
                <a:gd name="connsiteX449" fmla="*/ 3413936 w 8587952"/>
                <a:gd name="connsiteY449" fmla="*/ 223080 h 4191633"/>
                <a:gd name="connsiteX450" fmla="*/ 3034646 w 8587952"/>
                <a:gd name="connsiteY450" fmla="*/ 223080 h 4191633"/>
                <a:gd name="connsiteX451" fmla="*/ 3034646 w 8587952"/>
                <a:gd name="connsiteY451" fmla="*/ 223080 h 4191633"/>
                <a:gd name="connsiteX452" fmla="*/ 3043573 w 8587952"/>
                <a:gd name="connsiteY452" fmla="*/ 225321 h 4191633"/>
                <a:gd name="connsiteX453" fmla="*/ 3048903 w 8587952"/>
                <a:gd name="connsiteY453" fmla="*/ 230428 h 4191633"/>
                <a:gd name="connsiteX454" fmla="*/ 3052994 w 8587952"/>
                <a:gd name="connsiteY454" fmla="*/ 236032 h 4191633"/>
                <a:gd name="connsiteX455" fmla="*/ 3057954 w 8587952"/>
                <a:gd name="connsiteY455" fmla="*/ 240019 h 4191633"/>
                <a:gd name="connsiteX456" fmla="*/ 3064028 w 8587952"/>
                <a:gd name="connsiteY456" fmla="*/ 241636 h 4191633"/>
                <a:gd name="connsiteX457" fmla="*/ 3070352 w 8587952"/>
                <a:gd name="connsiteY457" fmla="*/ 242010 h 4191633"/>
                <a:gd name="connsiteX458" fmla="*/ 3070353 w 8587952"/>
                <a:gd name="connsiteY458" fmla="*/ 242010 h 4191633"/>
                <a:gd name="connsiteX459" fmla="*/ 3064029 w 8587952"/>
                <a:gd name="connsiteY459" fmla="*/ 241636 h 4191633"/>
                <a:gd name="connsiteX460" fmla="*/ 3057955 w 8587952"/>
                <a:gd name="connsiteY460" fmla="*/ 240019 h 4191633"/>
                <a:gd name="connsiteX461" fmla="*/ 3052995 w 8587952"/>
                <a:gd name="connsiteY461" fmla="*/ 236032 h 4191633"/>
                <a:gd name="connsiteX462" fmla="*/ 3048904 w 8587952"/>
                <a:gd name="connsiteY462" fmla="*/ 230428 h 4191633"/>
                <a:gd name="connsiteX463" fmla="*/ 3043574 w 8587952"/>
                <a:gd name="connsiteY463" fmla="*/ 225321 h 4191633"/>
                <a:gd name="connsiteX464" fmla="*/ 3034646 w 8587952"/>
                <a:gd name="connsiteY464" fmla="*/ 223080 h 4191633"/>
                <a:gd name="connsiteX465" fmla="*/ 4691657 w 8587952"/>
                <a:gd name="connsiteY465" fmla="*/ 222833 h 4191633"/>
                <a:gd name="connsiteX466" fmla="*/ 4709908 w 8587952"/>
                <a:gd name="connsiteY466" fmla="*/ 225450 h 4191633"/>
                <a:gd name="connsiteX467" fmla="*/ 4719275 w 8587952"/>
                <a:gd name="connsiteY467" fmla="*/ 231803 h 4191633"/>
                <a:gd name="connsiteX468" fmla="*/ 4722726 w 8587952"/>
                <a:gd name="connsiteY468" fmla="*/ 239651 h 4191633"/>
                <a:gd name="connsiteX469" fmla="*/ 4723219 w 8587952"/>
                <a:gd name="connsiteY469" fmla="*/ 246755 h 4191633"/>
                <a:gd name="connsiteX470" fmla="*/ 4723219 w 8587952"/>
                <a:gd name="connsiteY470" fmla="*/ 246755 h 4191633"/>
                <a:gd name="connsiteX471" fmla="*/ 4723219 w 8587952"/>
                <a:gd name="connsiteY471" fmla="*/ 246756 h 4191633"/>
                <a:gd name="connsiteX472" fmla="*/ 4718536 w 8587952"/>
                <a:gd name="connsiteY472" fmla="*/ 259959 h 4191633"/>
                <a:gd name="connsiteX473" fmla="*/ 4708182 w 8587952"/>
                <a:gd name="connsiteY473" fmla="*/ 273913 h 4191633"/>
                <a:gd name="connsiteX474" fmla="*/ 4697460 w 8587952"/>
                <a:gd name="connsiteY474" fmla="*/ 286247 h 4191633"/>
                <a:gd name="connsiteX475" fmla="*/ 4691656 w 8587952"/>
                <a:gd name="connsiteY475" fmla="*/ 294596 h 4191633"/>
                <a:gd name="connsiteX476" fmla="*/ 4692786 w 8587952"/>
                <a:gd name="connsiteY476" fmla="*/ 308670 h 4191633"/>
                <a:gd name="connsiteX477" fmla="*/ 4695804 w 8587952"/>
                <a:gd name="connsiteY477" fmla="*/ 321128 h 4191633"/>
                <a:gd name="connsiteX478" fmla="*/ 4699702 w 8587952"/>
                <a:gd name="connsiteY478" fmla="*/ 334084 h 4191633"/>
                <a:gd name="connsiteX479" fmla="*/ 4703560 w 8587952"/>
                <a:gd name="connsiteY479" fmla="*/ 349906 h 4191633"/>
                <a:gd name="connsiteX480" fmla="*/ 4704054 w 8587952"/>
                <a:gd name="connsiteY480" fmla="*/ 374575 h 4191633"/>
                <a:gd name="connsiteX481" fmla="*/ 4704054 w 8587952"/>
                <a:gd name="connsiteY481" fmla="*/ 374575 h 4191633"/>
                <a:gd name="connsiteX482" fmla="*/ 4704054 w 8587952"/>
                <a:gd name="connsiteY482" fmla="*/ 374576 h 4191633"/>
                <a:gd name="connsiteX483" fmla="*/ 4702698 w 8587952"/>
                <a:gd name="connsiteY483" fmla="*/ 406219 h 4191633"/>
                <a:gd name="connsiteX484" fmla="*/ 4702699 w 8587952"/>
                <a:gd name="connsiteY484" fmla="*/ 406218 h 4191633"/>
                <a:gd name="connsiteX485" fmla="*/ 4704055 w 8587952"/>
                <a:gd name="connsiteY485" fmla="*/ 374575 h 4191633"/>
                <a:gd name="connsiteX486" fmla="*/ 4703561 w 8587952"/>
                <a:gd name="connsiteY486" fmla="*/ 349906 h 4191633"/>
                <a:gd name="connsiteX487" fmla="*/ 4699703 w 8587952"/>
                <a:gd name="connsiteY487" fmla="*/ 334084 h 4191633"/>
                <a:gd name="connsiteX488" fmla="*/ 4695805 w 8587952"/>
                <a:gd name="connsiteY488" fmla="*/ 321128 h 4191633"/>
                <a:gd name="connsiteX489" fmla="*/ 4692787 w 8587952"/>
                <a:gd name="connsiteY489" fmla="*/ 308670 h 4191633"/>
                <a:gd name="connsiteX490" fmla="*/ 4691657 w 8587952"/>
                <a:gd name="connsiteY490" fmla="*/ 294595 h 4191633"/>
                <a:gd name="connsiteX491" fmla="*/ 4697461 w 8587952"/>
                <a:gd name="connsiteY491" fmla="*/ 286246 h 4191633"/>
                <a:gd name="connsiteX492" fmla="*/ 4708183 w 8587952"/>
                <a:gd name="connsiteY492" fmla="*/ 273912 h 4191633"/>
                <a:gd name="connsiteX493" fmla="*/ 4718537 w 8587952"/>
                <a:gd name="connsiteY493" fmla="*/ 259958 h 4191633"/>
                <a:gd name="connsiteX494" fmla="*/ 4723220 w 8587952"/>
                <a:gd name="connsiteY494" fmla="*/ 246755 h 4191633"/>
                <a:gd name="connsiteX495" fmla="*/ 4722727 w 8587952"/>
                <a:gd name="connsiteY495" fmla="*/ 239651 h 4191633"/>
                <a:gd name="connsiteX496" fmla="*/ 4719276 w 8587952"/>
                <a:gd name="connsiteY496" fmla="*/ 231803 h 4191633"/>
                <a:gd name="connsiteX497" fmla="*/ 4709909 w 8587952"/>
                <a:gd name="connsiteY497" fmla="*/ 225450 h 4191633"/>
                <a:gd name="connsiteX498" fmla="*/ 4691657 w 8587952"/>
                <a:gd name="connsiteY498" fmla="*/ 222833 h 4191633"/>
                <a:gd name="connsiteX499" fmla="*/ 4890307 w 8587952"/>
                <a:gd name="connsiteY499" fmla="*/ 204539 h 4191633"/>
                <a:gd name="connsiteX500" fmla="*/ 4890306 w 8587952"/>
                <a:gd name="connsiteY500" fmla="*/ 204539 h 4191633"/>
                <a:gd name="connsiteX501" fmla="*/ 4902265 w 8587952"/>
                <a:gd name="connsiteY501" fmla="*/ 205236 h 4191633"/>
                <a:gd name="connsiteX502" fmla="*/ 4916932 w 8587952"/>
                <a:gd name="connsiteY502" fmla="*/ 205629 h 4191633"/>
                <a:gd name="connsiteX503" fmla="*/ 4932214 w 8587952"/>
                <a:gd name="connsiteY503" fmla="*/ 206072 h 4191633"/>
                <a:gd name="connsiteX504" fmla="*/ 4946018 w 8587952"/>
                <a:gd name="connsiteY504" fmla="*/ 206564 h 4191633"/>
                <a:gd name="connsiteX505" fmla="*/ 4956618 w 8587952"/>
                <a:gd name="connsiteY505" fmla="*/ 207057 h 4191633"/>
                <a:gd name="connsiteX506" fmla="*/ 4963766 w 8587952"/>
                <a:gd name="connsiteY506" fmla="*/ 212544 h 4191633"/>
                <a:gd name="connsiteX507" fmla="*/ 4965984 w 8587952"/>
                <a:gd name="connsiteY507" fmla="*/ 225714 h 4191633"/>
                <a:gd name="connsiteX508" fmla="*/ 4965984 w 8587952"/>
                <a:gd name="connsiteY508" fmla="*/ 225714 h 4191633"/>
                <a:gd name="connsiteX509" fmla="*/ 4965984 w 8587952"/>
                <a:gd name="connsiteY509" fmla="*/ 225715 h 4191633"/>
                <a:gd name="connsiteX510" fmla="*/ 4961048 w 8587952"/>
                <a:gd name="connsiteY510" fmla="*/ 240710 h 4191633"/>
                <a:gd name="connsiteX511" fmla="*/ 4961049 w 8587952"/>
                <a:gd name="connsiteY511" fmla="*/ 240710 h 4191633"/>
                <a:gd name="connsiteX512" fmla="*/ 4965985 w 8587952"/>
                <a:gd name="connsiteY512" fmla="*/ 225714 h 4191633"/>
                <a:gd name="connsiteX513" fmla="*/ 4963767 w 8587952"/>
                <a:gd name="connsiteY513" fmla="*/ 212544 h 4191633"/>
                <a:gd name="connsiteX514" fmla="*/ 4956619 w 8587952"/>
                <a:gd name="connsiteY514" fmla="*/ 207057 h 4191633"/>
                <a:gd name="connsiteX515" fmla="*/ 4946019 w 8587952"/>
                <a:gd name="connsiteY515" fmla="*/ 206564 h 4191633"/>
                <a:gd name="connsiteX516" fmla="*/ 4932215 w 8587952"/>
                <a:gd name="connsiteY516" fmla="*/ 206072 h 4191633"/>
                <a:gd name="connsiteX517" fmla="*/ 4916933 w 8587952"/>
                <a:gd name="connsiteY517" fmla="*/ 205629 h 4191633"/>
                <a:gd name="connsiteX518" fmla="*/ 4902266 w 8587952"/>
                <a:gd name="connsiteY518" fmla="*/ 205236 h 4191633"/>
                <a:gd name="connsiteX519" fmla="*/ 4890307 w 8587952"/>
                <a:gd name="connsiteY519" fmla="*/ 204539 h 4191633"/>
                <a:gd name="connsiteX520" fmla="*/ 2204257 w 8587952"/>
                <a:gd name="connsiteY520" fmla="*/ 204539 h 4191633"/>
                <a:gd name="connsiteX521" fmla="*/ 2196852 w 8587952"/>
                <a:gd name="connsiteY521" fmla="*/ 204854 h 4191633"/>
                <a:gd name="connsiteX522" fmla="*/ 2196852 w 8587952"/>
                <a:gd name="connsiteY522" fmla="*/ 204854 h 4191633"/>
                <a:gd name="connsiteX523" fmla="*/ 2204257 w 8587952"/>
                <a:gd name="connsiteY523" fmla="*/ 204539 h 4191633"/>
                <a:gd name="connsiteX524" fmla="*/ 4426763 w 8587952"/>
                <a:gd name="connsiteY524" fmla="*/ 201556 h 4191633"/>
                <a:gd name="connsiteX525" fmla="*/ 4404327 w 8587952"/>
                <a:gd name="connsiteY525" fmla="*/ 244199 h 4191633"/>
                <a:gd name="connsiteX526" fmla="*/ 4377546 w 8587952"/>
                <a:gd name="connsiteY526" fmla="*/ 291790 h 4191633"/>
                <a:gd name="connsiteX527" fmla="*/ 4352713 w 8587952"/>
                <a:gd name="connsiteY527" fmla="*/ 337586 h 4191633"/>
                <a:gd name="connsiteX528" fmla="*/ 4350117 w 8587952"/>
                <a:gd name="connsiteY528" fmla="*/ 344049 h 4191633"/>
                <a:gd name="connsiteX529" fmla="*/ 4347521 w 8587952"/>
                <a:gd name="connsiteY529" fmla="*/ 352626 h 4191633"/>
                <a:gd name="connsiteX530" fmla="*/ 4345048 w 8587952"/>
                <a:gd name="connsiteY530" fmla="*/ 362444 h 4191633"/>
                <a:gd name="connsiteX531" fmla="*/ 4343069 w 8587952"/>
                <a:gd name="connsiteY531" fmla="*/ 372635 h 4191633"/>
                <a:gd name="connsiteX532" fmla="*/ 4343069 w 8587952"/>
                <a:gd name="connsiteY532" fmla="*/ 376116 h 4191633"/>
                <a:gd name="connsiteX533" fmla="*/ 4344428 w 8587952"/>
                <a:gd name="connsiteY533" fmla="*/ 388668 h 4191633"/>
                <a:gd name="connsiteX534" fmla="*/ 4347768 w 8587952"/>
                <a:gd name="connsiteY534" fmla="*/ 399606 h 4191633"/>
                <a:gd name="connsiteX535" fmla="*/ 4351972 w 8587952"/>
                <a:gd name="connsiteY535" fmla="*/ 407313 h 4191633"/>
                <a:gd name="connsiteX536" fmla="*/ 4356176 w 8587952"/>
                <a:gd name="connsiteY536" fmla="*/ 410171 h 4191633"/>
                <a:gd name="connsiteX537" fmla="*/ 4356177 w 8587952"/>
                <a:gd name="connsiteY537" fmla="*/ 410171 h 4191633"/>
                <a:gd name="connsiteX538" fmla="*/ 4351973 w 8587952"/>
                <a:gd name="connsiteY538" fmla="*/ 407313 h 4191633"/>
                <a:gd name="connsiteX539" fmla="*/ 4347769 w 8587952"/>
                <a:gd name="connsiteY539" fmla="*/ 399606 h 4191633"/>
                <a:gd name="connsiteX540" fmla="*/ 4344429 w 8587952"/>
                <a:gd name="connsiteY540" fmla="*/ 388668 h 4191633"/>
                <a:gd name="connsiteX541" fmla="*/ 4343070 w 8587952"/>
                <a:gd name="connsiteY541" fmla="*/ 376116 h 4191633"/>
                <a:gd name="connsiteX542" fmla="*/ 4343070 w 8587952"/>
                <a:gd name="connsiteY542" fmla="*/ 372634 h 4191633"/>
                <a:gd name="connsiteX543" fmla="*/ 4345049 w 8587952"/>
                <a:gd name="connsiteY543" fmla="*/ 362443 h 4191633"/>
                <a:gd name="connsiteX544" fmla="*/ 4347522 w 8587952"/>
                <a:gd name="connsiteY544" fmla="*/ 352625 h 4191633"/>
                <a:gd name="connsiteX545" fmla="*/ 4350118 w 8587952"/>
                <a:gd name="connsiteY545" fmla="*/ 344048 h 4191633"/>
                <a:gd name="connsiteX546" fmla="*/ 4352714 w 8587952"/>
                <a:gd name="connsiteY546" fmla="*/ 337585 h 4191633"/>
                <a:gd name="connsiteX547" fmla="*/ 4377547 w 8587952"/>
                <a:gd name="connsiteY547" fmla="*/ 291789 h 4191633"/>
                <a:gd name="connsiteX548" fmla="*/ 4404328 w 8587952"/>
                <a:gd name="connsiteY548" fmla="*/ 244198 h 4191633"/>
                <a:gd name="connsiteX549" fmla="*/ 4426763 w 8587952"/>
                <a:gd name="connsiteY549" fmla="*/ 201556 h 4191633"/>
                <a:gd name="connsiteX550" fmla="*/ 1953316 w 8587952"/>
                <a:gd name="connsiteY550" fmla="*/ 201556 h 4191633"/>
                <a:gd name="connsiteX551" fmla="*/ 1951060 w 8587952"/>
                <a:gd name="connsiteY551" fmla="*/ 210008 h 4191633"/>
                <a:gd name="connsiteX552" fmla="*/ 1952770 w 8587952"/>
                <a:gd name="connsiteY552" fmla="*/ 203602 h 4191633"/>
                <a:gd name="connsiteX553" fmla="*/ 1953316 w 8587952"/>
                <a:gd name="connsiteY553" fmla="*/ 201556 h 4191633"/>
                <a:gd name="connsiteX554" fmla="*/ 959663 w 8587952"/>
                <a:gd name="connsiteY554" fmla="*/ 201556 h 4191633"/>
                <a:gd name="connsiteX555" fmla="*/ 937227 w 8587952"/>
                <a:gd name="connsiteY555" fmla="*/ 244199 h 4191633"/>
                <a:gd name="connsiteX556" fmla="*/ 910446 w 8587952"/>
                <a:gd name="connsiteY556" fmla="*/ 291790 h 4191633"/>
                <a:gd name="connsiteX557" fmla="*/ 885613 w 8587952"/>
                <a:gd name="connsiteY557" fmla="*/ 337586 h 4191633"/>
                <a:gd name="connsiteX558" fmla="*/ 883017 w 8587952"/>
                <a:gd name="connsiteY558" fmla="*/ 344049 h 4191633"/>
                <a:gd name="connsiteX559" fmla="*/ 880421 w 8587952"/>
                <a:gd name="connsiteY559" fmla="*/ 352626 h 4191633"/>
                <a:gd name="connsiteX560" fmla="*/ 877948 w 8587952"/>
                <a:gd name="connsiteY560" fmla="*/ 362444 h 4191633"/>
                <a:gd name="connsiteX561" fmla="*/ 875969 w 8587952"/>
                <a:gd name="connsiteY561" fmla="*/ 372635 h 4191633"/>
                <a:gd name="connsiteX562" fmla="*/ 875969 w 8587952"/>
                <a:gd name="connsiteY562" fmla="*/ 376116 h 4191633"/>
                <a:gd name="connsiteX563" fmla="*/ 877328 w 8587952"/>
                <a:gd name="connsiteY563" fmla="*/ 388668 h 4191633"/>
                <a:gd name="connsiteX564" fmla="*/ 880668 w 8587952"/>
                <a:gd name="connsiteY564" fmla="*/ 399606 h 4191633"/>
                <a:gd name="connsiteX565" fmla="*/ 884872 w 8587952"/>
                <a:gd name="connsiteY565" fmla="*/ 407313 h 4191633"/>
                <a:gd name="connsiteX566" fmla="*/ 889076 w 8587952"/>
                <a:gd name="connsiteY566" fmla="*/ 410171 h 4191633"/>
                <a:gd name="connsiteX567" fmla="*/ 889077 w 8587952"/>
                <a:gd name="connsiteY567" fmla="*/ 410171 h 4191633"/>
                <a:gd name="connsiteX568" fmla="*/ 884873 w 8587952"/>
                <a:gd name="connsiteY568" fmla="*/ 407313 h 4191633"/>
                <a:gd name="connsiteX569" fmla="*/ 880669 w 8587952"/>
                <a:gd name="connsiteY569" fmla="*/ 399606 h 4191633"/>
                <a:gd name="connsiteX570" fmla="*/ 877329 w 8587952"/>
                <a:gd name="connsiteY570" fmla="*/ 388668 h 4191633"/>
                <a:gd name="connsiteX571" fmla="*/ 875970 w 8587952"/>
                <a:gd name="connsiteY571" fmla="*/ 376116 h 4191633"/>
                <a:gd name="connsiteX572" fmla="*/ 875970 w 8587952"/>
                <a:gd name="connsiteY572" fmla="*/ 372634 h 4191633"/>
                <a:gd name="connsiteX573" fmla="*/ 877949 w 8587952"/>
                <a:gd name="connsiteY573" fmla="*/ 362443 h 4191633"/>
                <a:gd name="connsiteX574" fmla="*/ 880422 w 8587952"/>
                <a:gd name="connsiteY574" fmla="*/ 352625 h 4191633"/>
                <a:gd name="connsiteX575" fmla="*/ 883018 w 8587952"/>
                <a:gd name="connsiteY575" fmla="*/ 344048 h 4191633"/>
                <a:gd name="connsiteX576" fmla="*/ 885614 w 8587952"/>
                <a:gd name="connsiteY576" fmla="*/ 337585 h 4191633"/>
                <a:gd name="connsiteX577" fmla="*/ 910447 w 8587952"/>
                <a:gd name="connsiteY577" fmla="*/ 291789 h 4191633"/>
                <a:gd name="connsiteX578" fmla="*/ 937228 w 8587952"/>
                <a:gd name="connsiteY578" fmla="*/ 244198 h 4191633"/>
                <a:gd name="connsiteX579" fmla="*/ 959664 w 8587952"/>
                <a:gd name="connsiteY579" fmla="*/ 201556 h 4191633"/>
                <a:gd name="connsiteX580" fmla="*/ 959663 w 8587952"/>
                <a:gd name="connsiteY580" fmla="*/ 201556 h 4191633"/>
                <a:gd name="connsiteX581" fmla="*/ 4506244 w 8587952"/>
                <a:gd name="connsiteY581" fmla="*/ 114621 h 4191633"/>
                <a:gd name="connsiteX582" fmla="*/ 4522514 w 8587952"/>
                <a:gd name="connsiteY582" fmla="*/ 116612 h 4191633"/>
                <a:gd name="connsiteX583" fmla="*/ 4535824 w 8587952"/>
                <a:gd name="connsiteY583" fmla="*/ 122708 h 4191633"/>
                <a:gd name="connsiteX584" fmla="*/ 4544822 w 8587952"/>
                <a:gd name="connsiteY584" fmla="*/ 133530 h 4191633"/>
                <a:gd name="connsiteX585" fmla="*/ 4548149 w 8587952"/>
                <a:gd name="connsiteY585" fmla="*/ 149454 h 4191633"/>
                <a:gd name="connsiteX586" fmla="*/ 4545438 w 8587952"/>
                <a:gd name="connsiteY586" fmla="*/ 165877 h 4191633"/>
                <a:gd name="connsiteX587" fmla="*/ 4536810 w 8587952"/>
                <a:gd name="connsiteY587" fmla="*/ 180058 h 4191633"/>
                <a:gd name="connsiteX588" fmla="*/ 4521897 w 8587952"/>
                <a:gd name="connsiteY588" fmla="*/ 190136 h 4191633"/>
                <a:gd name="connsiteX589" fmla="*/ 4500328 w 8587952"/>
                <a:gd name="connsiteY589" fmla="*/ 193993 h 4191633"/>
                <a:gd name="connsiteX590" fmla="*/ 4468284 w 8587952"/>
                <a:gd name="connsiteY590" fmla="*/ 183667 h 4191633"/>
                <a:gd name="connsiteX591" fmla="*/ 4457931 w 8587952"/>
                <a:gd name="connsiteY591" fmla="*/ 156175 h 4191633"/>
                <a:gd name="connsiteX592" fmla="*/ 4460396 w 8587952"/>
                <a:gd name="connsiteY592" fmla="*/ 143236 h 4191633"/>
                <a:gd name="connsiteX593" fmla="*/ 4468408 w 8587952"/>
                <a:gd name="connsiteY593" fmla="*/ 129675 h 4191633"/>
                <a:gd name="connsiteX594" fmla="*/ 4483197 w 8587952"/>
                <a:gd name="connsiteY594" fmla="*/ 118975 h 4191633"/>
                <a:gd name="connsiteX595" fmla="*/ 4506244 w 8587952"/>
                <a:gd name="connsiteY595" fmla="*/ 114621 h 4191633"/>
                <a:gd name="connsiteX596" fmla="*/ 2496470 w 8587952"/>
                <a:gd name="connsiteY596" fmla="*/ 114621 h 4191633"/>
                <a:gd name="connsiteX597" fmla="*/ 2512738 w 8587952"/>
                <a:gd name="connsiteY597" fmla="*/ 116612 h 4191633"/>
                <a:gd name="connsiteX598" fmla="*/ 2526050 w 8587952"/>
                <a:gd name="connsiteY598" fmla="*/ 122708 h 4191633"/>
                <a:gd name="connsiteX599" fmla="*/ 2535046 w 8587952"/>
                <a:gd name="connsiteY599" fmla="*/ 133530 h 4191633"/>
                <a:gd name="connsiteX600" fmla="*/ 2538374 w 8587952"/>
                <a:gd name="connsiteY600" fmla="*/ 149454 h 4191633"/>
                <a:gd name="connsiteX601" fmla="*/ 2535663 w 8587952"/>
                <a:gd name="connsiteY601" fmla="*/ 165877 h 4191633"/>
                <a:gd name="connsiteX602" fmla="*/ 2527036 w 8587952"/>
                <a:gd name="connsiteY602" fmla="*/ 180058 h 4191633"/>
                <a:gd name="connsiteX603" fmla="*/ 2512122 w 8587952"/>
                <a:gd name="connsiteY603" fmla="*/ 190136 h 4191633"/>
                <a:gd name="connsiteX604" fmla="*/ 2490554 w 8587952"/>
                <a:gd name="connsiteY604" fmla="*/ 193993 h 4191633"/>
                <a:gd name="connsiteX605" fmla="*/ 2458509 w 8587952"/>
                <a:gd name="connsiteY605" fmla="*/ 183667 h 4191633"/>
                <a:gd name="connsiteX606" fmla="*/ 2448156 w 8587952"/>
                <a:gd name="connsiteY606" fmla="*/ 156175 h 4191633"/>
                <a:gd name="connsiteX607" fmla="*/ 2450622 w 8587952"/>
                <a:gd name="connsiteY607" fmla="*/ 143236 h 4191633"/>
                <a:gd name="connsiteX608" fmla="*/ 2458632 w 8587952"/>
                <a:gd name="connsiteY608" fmla="*/ 129675 h 4191633"/>
                <a:gd name="connsiteX609" fmla="*/ 2473422 w 8587952"/>
                <a:gd name="connsiteY609" fmla="*/ 118975 h 4191633"/>
                <a:gd name="connsiteX610" fmla="*/ 2496470 w 8587952"/>
                <a:gd name="connsiteY610" fmla="*/ 114621 h 4191633"/>
                <a:gd name="connsiteX611" fmla="*/ 639096 w 8587952"/>
                <a:gd name="connsiteY611" fmla="*/ 114621 h 4191633"/>
                <a:gd name="connsiteX612" fmla="*/ 655365 w 8587952"/>
                <a:gd name="connsiteY612" fmla="*/ 116612 h 4191633"/>
                <a:gd name="connsiteX613" fmla="*/ 668675 w 8587952"/>
                <a:gd name="connsiteY613" fmla="*/ 122708 h 4191633"/>
                <a:gd name="connsiteX614" fmla="*/ 677673 w 8587952"/>
                <a:gd name="connsiteY614" fmla="*/ 133530 h 4191633"/>
                <a:gd name="connsiteX615" fmla="*/ 681000 w 8587952"/>
                <a:gd name="connsiteY615" fmla="*/ 149454 h 4191633"/>
                <a:gd name="connsiteX616" fmla="*/ 678289 w 8587952"/>
                <a:gd name="connsiteY616" fmla="*/ 165877 h 4191633"/>
                <a:gd name="connsiteX617" fmla="*/ 669661 w 8587952"/>
                <a:gd name="connsiteY617" fmla="*/ 180058 h 4191633"/>
                <a:gd name="connsiteX618" fmla="*/ 654748 w 8587952"/>
                <a:gd name="connsiteY618" fmla="*/ 190136 h 4191633"/>
                <a:gd name="connsiteX619" fmla="*/ 633180 w 8587952"/>
                <a:gd name="connsiteY619" fmla="*/ 193993 h 4191633"/>
                <a:gd name="connsiteX620" fmla="*/ 601135 w 8587952"/>
                <a:gd name="connsiteY620" fmla="*/ 183667 h 4191633"/>
                <a:gd name="connsiteX621" fmla="*/ 590783 w 8587952"/>
                <a:gd name="connsiteY621" fmla="*/ 156175 h 4191633"/>
                <a:gd name="connsiteX622" fmla="*/ 593248 w 8587952"/>
                <a:gd name="connsiteY622" fmla="*/ 143236 h 4191633"/>
                <a:gd name="connsiteX623" fmla="*/ 601259 w 8587952"/>
                <a:gd name="connsiteY623" fmla="*/ 129675 h 4191633"/>
                <a:gd name="connsiteX624" fmla="*/ 616049 w 8587952"/>
                <a:gd name="connsiteY624" fmla="*/ 118975 h 4191633"/>
                <a:gd name="connsiteX625" fmla="*/ 639096 w 8587952"/>
                <a:gd name="connsiteY625" fmla="*/ 114621 h 4191633"/>
                <a:gd name="connsiteX626" fmla="*/ 833310 w 8587952"/>
                <a:gd name="connsiteY626" fmla="*/ 0 h 4191633"/>
                <a:gd name="connsiteX627" fmla="*/ 852158 w 8587952"/>
                <a:gd name="connsiteY627" fmla="*/ 4356 h 4191633"/>
                <a:gd name="connsiteX628" fmla="*/ 852159 w 8587952"/>
                <a:gd name="connsiteY628" fmla="*/ 4357 h 4191633"/>
                <a:gd name="connsiteX629" fmla="*/ 863838 w 8587952"/>
                <a:gd name="connsiteY629" fmla="*/ 15862 h 4191633"/>
                <a:gd name="connsiteX630" fmla="*/ 869812 w 8587952"/>
                <a:gd name="connsiteY630" fmla="*/ 32057 h 4191633"/>
                <a:gd name="connsiteX631" fmla="*/ 871538 w 8587952"/>
                <a:gd name="connsiteY631" fmla="*/ 50487 h 4191633"/>
                <a:gd name="connsiteX632" fmla="*/ 866069 w 8587952"/>
                <a:gd name="connsiteY632" fmla="*/ 97608 h 4191633"/>
                <a:gd name="connsiteX633" fmla="*/ 880019 w 8587952"/>
                <a:gd name="connsiteY633" fmla="*/ 70608 h 4191633"/>
                <a:gd name="connsiteX634" fmla="*/ 906658 w 8587952"/>
                <a:gd name="connsiteY634" fmla="*/ 33709 h 4191633"/>
                <a:gd name="connsiteX635" fmla="*/ 935788 w 8587952"/>
                <a:gd name="connsiteY635" fmla="*/ 8990 h 4191633"/>
                <a:gd name="connsiteX636" fmla="*/ 966660 w 8587952"/>
                <a:gd name="connsiteY636" fmla="*/ 0 h 4191633"/>
                <a:gd name="connsiteX637" fmla="*/ 985508 w 8587952"/>
                <a:gd name="connsiteY637" fmla="*/ 4356 h 4191633"/>
                <a:gd name="connsiteX638" fmla="*/ 985509 w 8587952"/>
                <a:gd name="connsiteY638" fmla="*/ 4357 h 4191633"/>
                <a:gd name="connsiteX639" fmla="*/ 997188 w 8587952"/>
                <a:gd name="connsiteY639" fmla="*/ 15862 h 4191633"/>
                <a:gd name="connsiteX640" fmla="*/ 1003162 w 8587952"/>
                <a:gd name="connsiteY640" fmla="*/ 32057 h 4191633"/>
                <a:gd name="connsiteX641" fmla="*/ 1004887 w 8587952"/>
                <a:gd name="connsiteY641" fmla="*/ 50487 h 4191633"/>
                <a:gd name="connsiteX642" fmla="*/ 999378 w 8587952"/>
                <a:gd name="connsiteY642" fmla="*/ 97955 h 4191633"/>
                <a:gd name="connsiteX643" fmla="*/ 984513 w 8587952"/>
                <a:gd name="connsiteY643" fmla="*/ 146536 h 4191633"/>
                <a:gd name="connsiteX644" fmla="*/ 962856 w 8587952"/>
                <a:gd name="connsiteY644" fmla="*/ 195490 h 4191633"/>
                <a:gd name="connsiteX645" fmla="*/ 959665 w 8587952"/>
                <a:gd name="connsiteY645" fmla="*/ 201555 h 4191633"/>
                <a:gd name="connsiteX646" fmla="*/ 1953315 w 8587952"/>
                <a:gd name="connsiteY646" fmla="*/ 201555 h 4191633"/>
                <a:gd name="connsiteX647" fmla="*/ 1958842 w 8587952"/>
                <a:gd name="connsiteY647" fmla="*/ 180851 h 4191633"/>
                <a:gd name="connsiteX648" fmla="*/ 1980442 w 8587952"/>
                <a:gd name="connsiteY648" fmla="*/ 116144 h 4191633"/>
                <a:gd name="connsiteX649" fmla="*/ 2003968 w 8587952"/>
                <a:gd name="connsiteY649" fmla="*/ 70609 h 4191633"/>
                <a:gd name="connsiteX650" fmla="*/ 2030607 w 8587952"/>
                <a:gd name="connsiteY650" fmla="*/ 33710 h 4191633"/>
                <a:gd name="connsiteX651" fmla="*/ 2030608 w 8587952"/>
                <a:gd name="connsiteY651" fmla="*/ 33709 h 4191633"/>
                <a:gd name="connsiteX652" fmla="*/ 2030608 w 8587952"/>
                <a:gd name="connsiteY652" fmla="*/ 33709 h 4191633"/>
                <a:gd name="connsiteX653" fmla="*/ 2059739 w 8587952"/>
                <a:gd name="connsiteY653" fmla="*/ 8990 h 4191633"/>
                <a:gd name="connsiteX654" fmla="*/ 2090611 w 8587952"/>
                <a:gd name="connsiteY654" fmla="*/ 0 h 4191633"/>
                <a:gd name="connsiteX655" fmla="*/ 2109459 w 8587952"/>
                <a:gd name="connsiteY655" fmla="*/ 4356 h 4191633"/>
                <a:gd name="connsiteX656" fmla="*/ 2121138 w 8587952"/>
                <a:gd name="connsiteY656" fmla="*/ 15861 h 4191633"/>
                <a:gd name="connsiteX657" fmla="*/ 2127112 w 8587952"/>
                <a:gd name="connsiteY657" fmla="*/ 32056 h 4191633"/>
                <a:gd name="connsiteX658" fmla="*/ 2128837 w 8587952"/>
                <a:gd name="connsiteY658" fmla="*/ 50486 h 4191633"/>
                <a:gd name="connsiteX659" fmla="*/ 2123328 w 8587952"/>
                <a:gd name="connsiteY659" fmla="*/ 97954 h 4191633"/>
                <a:gd name="connsiteX660" fmla="*/ 2116346 w 8587952"/>
                <a:gd name="connsiteY660" fmla="*/ 120772 h 4191633"/>
                <a:gd name="connsiteX661" fmla="*/ 2122148 w 8587952"/>
                <a:gd name="connsiteY661" fmla="*/ 105031 h 4191633"/>
                <a:gd name="connsiteX662" fmla="*/ 2134205 w 8587952"/>
                <a:gd name="connsiteY662" fmla="*/ 79100 h 4191633"/>
                <a:gd name="connsiteX663" fmla="*/ 2161888 w 8587952"/>
                <a:gd name="connsiteY663" fmla="*/ 40263 h 4191633"/>
                <a:gd name="connsiteX664" fmla="*/ 2161889 w 8587952"/>
                <a:gd name="connsiteY664" fmla="*/ 40263 h 4191633"/>
                <a:gd name="connsiteX665" fmla="*/ 2161889 w 8587952"/>
                <a:gd name="connsiteY665" fmla="*/ 40262 h 4191633"/>
                <a:gd name="connsiteX666" fmla="*/ 2193384 w 8587952"/>
                <a:gd name="connsiteY666" fmla="*/ 25636 h 4191633"/>
                <a:gd name="connsiteX667" fmla="*/ 2212747 w 8587952"/>
                <a:gd name="connsiteY667" fmla="*/ 31546 h 4191633"/>
                <a:gd name="connsiteX668" fmla="*/ 2227670 w 8587952"/>
                <a:gd name="connsiteY668" fmla="*/ 47307 h 4191633"/>
                <a:gd name="connsiteX669" fmla="*/ 2237166 w 8587952"/>
                <a:gd name="connsiteY669" fmla="*/ 70333 h 4191633"/>
                <a:gd name="connsiteX670" fmla="*/ 2240496 w 8587952"/>
                <a:gd name="connsiteY670" fmla="*/ 97790 h 4191633"/>
                <a:gd name="connsiteX671" fmla="*/ 2237043 w 8587952"/>
                <a:gd name="connsiteY671" fmla="*/ 122748 h 4191633"/>
                <a:gd name="connsiteX672" fmla="*/ 2227672 w 8587952"/>
                <a:gd name="connsiteY672" fmla="*/ 149514 h 4191633"/>
                <a:gd name="connsiteX673" fmla="*/ 2213741 w 8587952"/>
                <a:gd name="connsiteY673" fmla="*/ 177124 h 4191633"/>
                <a:gd name="connsiteX674" fmla="*/ 2198861 w 8587952"/>
                <a:gd name="connsiteY674" fmla="*/ 201555 h 4191633"/>
                <a:gd name="connsiteX675" fmla="*/ 4296465 w 8587952"/>
                <a:gd name="connsiteY675" fmla="*/ 201555 h 4191633"/>
                <a:gd name="connsiteX676" fmla="*/ 4301992 w 8587952"/>
                <a:gd name="connsiteY676" fmla="*/ 180850 h 4191633"/>
                <a:gd name="connsiteX677" fmla="*/ 4323592 w 8587952"/>
                <a:gd name="connsiteY677" fmla="*/ 116143 h 4191633"/>
                <a:gd name="connsiteX678" fmla="*/ 4347118 w 8587952"/>
                <a:gd name="connsiteY678" fmla="*/ 70608 h 4191633"/>
                <a:gd name="connsiteX679" fmla="*/ 4373758 w 8587952"/>
                <a:gd name="connsiteY679" fmla="*/ 33709 h 4191633"/>
                <a:gd name="connsiteX680" fmla="*/ 4402888 w 8587952"/>
                <a:gd name="connsiteY680" fmla="*/ 8990 h 4191633"/>
                <a:gd name="connsiteX681" fmla="*/ 4433760 w 8587952"/>
                <a:gd name="connsiteY681" fmla="*/ 0 h 4191633"/>
                <a:gd name="connsiteX682" fmla="*/ 4452608 w 8587952"/>
                <a:gd name="connsiteY682" fmla="*/ 4356 h 4191633"/>
                <a:gd name="connsiteX683" fmla="*/ 4464287 w 8587952"/>
                <a:gd name="connsiteY683" fmla="*/ 15861 h 4191633"/>
                <a:gd name="connsiteX684" fmla="*/ 4464288 w 8587952"/>
                <a:gd name="connsiteY684" fmla="*/ 15862 h 4191633"/>
                <a:gd name="connsiteX685" fmla="*/ 4470262 w 8587952"/>
                <a:gd name="connsiteY685" fmla="*/ 32057 h 4191633"/>
                <a:gd name="connsiteX686" fmla="*/ 4471987 w 8587952"/>
                <a:gd name="connsiteY686" fmla="*/ 50487 h 4191633"/>
                <a:gd name="connsiteX687" fmla="*/ 4466478 w 8587952"/>
                <a:gd name="connsiteY687" fmla="*/ 97955 h 4191633"/>
                <a:gd name="connsiteX688" fmla="*/ 4451613 w 8587952"/>
                <a:gd name="connsiteY688" fmla="*/ 146536 h 4191633"/>
                <a:gd name="connsiteX689" fmla="*/ 4429956 w 8587952"/>
                <a:gd name="connsiteY689" fmla="*/ 195490 h 4191633"/>
                <a:gd name="connsiteX690" fmla="*/ 4426765 w 8587952"/>
                <a:gd name="connsiteY690" fmla="*/ 201555 h 4191633"/>
                <a:gd name="connsiteX691" fmla="*/ 4715171 w 8587952"/>
                <a:gd name="connsiteY691" fmla="*/ 201555 h 4191633"/>
                <a:gd name="connsiteX692" fmla="*/ 4722658 w 8587952"/>
                <a:gd name="connsiteY692" fmla="*/ 199701 h 4191633"/>
                <a:gd name="connsiteX693" fmla="*/ 4739260 w 8587952"/>
                <a:gd name="connsiteY693" fmla="*/ 198553 h 4191633"/>
                <a:gd name="connsiteX694" fmla="*/ 4756605 w 8587952"/>
                <a:gd name="connsiteY694" fmla="*/ 198677 h 4191633"/>
                <a:gd name="connsiteX695" fmla="*/ 4771472 w 8587952"/>
                <a:gd name="connsiteY695" fmla="*/ 199046 h 4191633"/>
                <a:gd name="connsiteX696" fmla="*/ 4780515 w 8587952"/>
                <a:gd name="connsiteY696" fmla="*/ 198680 h 4191633"/>
                <a:gd name="connsiteX697" fmla="*/ 4797371 w 8587952"/>
                <a:gd name="connsiteY697" fmla="*/ 134403 h 4191633"/>
                <a:gd name="connsiteX698" fmla="*/ 4820254 w 8587952"/>
                <a:gd name="connsiteY698" fmla="*/ 79099 h 4191633"/>
                <a:gd name="connsiteX699" fmla="*/ 4847938 w 8587952"/>
                <a:gd name="connsiteY699" fmla="*/ 40262 h 4191633"/>
                <a:gd name="connsiteX700" fmla="*/ 4879433 w 8587952"/>
                <a:gd name="connsiteY700" fmla="*/ 25636 h 4191633"/>
                <a:gd name="connsiteX701" fmla="*/ 4898796 w 8587952"/>
                <a:gd name="connsiteY701" fmla="*/ 31546 h 4191633"/>
                <a:gd name="connsiteX702" fmla="*/ 4913720 w 8587952"/>
                <a:gd name="connsiteY702" fmla="*/ 47307 h 4191633"/>
                <a:gd name="connsiteX703" fmla="*/ 4923216 w 8587952"/>
                <a:gd name="connsiteY703" fmla="*/ 70333 h 4191633"/>
                <a:gd name="connsiteX704" fmla="*/ 4926545 w 8587952"/>
                <a:gd name="connsiteY704" fmla="*/ 97790 h 4191633"/>
                <a:gd name="connsiteX705" fmla="*/ 4926545 w 8587952"/>
                <a:gd name="connsiteY705" fmla="*/ 97790 h 4191633"/>
                <a:gd name="connsiteX706" fmla="*/ 4926545 w 8587952"/>
                <a:gd name="connsiteY706" fmla="*/ 97791 h 4191633"/>
                <a:gd name="connsiteX707" fmla="*/ 4923092 w 8587952"/>
                <a:gd name="connsiteY707" fmla="*/ 122749 h 4191633"/>
                <a:gd name="connsiteX708" fmla="*/ 4913721 w 8587952"/>
                <a:gd name="connsiteY708" fmla="*/ 149515 h 4191633"/>
                <a:gd name="connsiteX709" fmla="*/ 4899790 w 8587952"/>
                <a:gd name="connsiteY709" fmla="*/ 177125 h 4191633"/>
                <a:gd name="connsiteX710" fmla="*/ 4884909 w 8587952"/>
                <a:gd name="connsiteY710" fmla="*/ 201556 h 4191633"/>
                <a:gd name="connsiteX711" fmla="*/ 4882901 w 8587952"/>
                <a:gd name="connsiteY711" fmla="*/ 204854 h 4191633"/>
                <a:gd name="connsiteX712" fmla="*/ 4884910 w 8587952"/>
                <a:gd name="connsiteY712" fmla="*/ 201555 h 4191633"/>
                <a:gd name="connsiteX713" fmla="*/ 5083153 w 8587952"/>
                <a:gd name="connsiteY713" fmla="*/ 201555 h 4191633"/>
                <a:gd name="connsiteX714" fmla="*/ 8587952 w 8587952"/>
                <a:gd name="connsiteY714" fmla="*/ 4191633 h 4191633"/>
                <a:gd name="connsiteX715" fmla="*/ 2701501 w 8587952"/>
                <a:gd name="connsiteY715" fmla="*/ 4191633 h 4191633"/>
                <a:gd name="connsiteX716" fmla="*/ 15451 w 8587952"/>
                <a:gd name="connsiteY716" fmla="*/ 1524633 h 4191633"/>
                <a:gd name="connsiteX717" fmla="*/ 71380 w 8587952"/>
                <a:gd name="connsiteY717" fmla="*/ 957639 h 4191633"/>
                <a:gd name="connsiteX718" fmla="*/ 24549 w 8587952"/>
                <a:gd name="connsiteY718" fmla="*/ 770314 h 4191633"/>
                <a:gd name="connsiteX719" fmla="*/ 0 w 8587952"/>
                <a:gd name="connsiteY719" fmla="*/ 201555 h 4191633"/>
                <a:gd name="connsiteX720" fmla="*/ 47244 w 8587952"/>
                <a:gd name="connsiteY720" fmla="*/ 201555 h 4191633"/>
                <a:gd name="connsiteX721" fmla="*/ 58316 w 8587952"/>
                <a:gd name="connsiteY721" fmla="*/ 157265 h 4191633"/>
                <a:gd name="connsiteX722" fmla="*/ 76804 w 8587952"/>
                <a:gd name="connsiteY722" fmla="*/ 104515 h 4191633"/>
                <a:gd name="connsiteX723" fmla="*/ 89128 w 8587952"/>
                <a:gd name="connsiteY723" fmla="*/ 82207 h 4191633"/>
                <a:gd name="connsiteX724" fmla="*/ 101700 w 8587952"/>
                <a:gd name="connsiteY724" fmla="*/ 70375 h 4191633"/>
                <a:gd name="connsiteX725" fmla="*/ 114641 w 8587952"/>
                <a:gd name="connsiteY725" fmla="*/ 65815 h 4191633"/>
                <a:gd name="connsiteX726" fmla="*/ 127828 w 8587952"/>
                <a:gd name="connsiteY726" fmla="*/ 65075 h 4191633"/>
                <a:gd name="connsiteX727" fmla="*/ 137688 w 8587952"/>
                <a:gd name="connsiteY727" fmla="*/ 65826 h 4191633"/>
                <a:gd name="connsiteX728" fmla="*/ 145206 w 8587952"/>
                <a:gd name="connsiteY728" fmla="*/ 68958 h 4191633"/>
                <a:gd name="connsiteX729" fmla="*/ 149890 w 8587952"/>
                <a:gd name="connsiteY729" fmla="*/ 75723 h 4191633"/>
                <a:gd name="connsiteX730" fmla="*/ 151492 w 8587952"/>
                <a:gd name="connsiteY730" fmla="*/ 87622 h 4191633"/>
                <a:gd name="connsiteX731" fmla="*/ 147425 w 8587952"/>
                <a:gd name="connsiteY731" fmla="*/ 112798 h 4191633"/>
                <a:gd name="connsiteX732" fmla="*/ 137195 w 8587952"/>
                <a:gd name="connsiteY732" fmla="*/ 151253 h 4191633"/>
                <a:gd name="connsiteX733" fmla="*/ 123885 w 8587952"/>
                <a:gd name="connsiteY733" fmla="*/ 198602 h 4191633"/>
                <a:gd name="connsiteX734" fmla="*/ 123127 w 8587952"/>
                <a:gd name="connsiteY734" fmla="*/ 201556 h 4191633"/>
                <a:gd name="connsiteX735" fmla="*/ 254415 w 8587952"/>
                <a:gd name="connsiteY735" fmla="*/ 201556 h 4191633"/>
                <a:gd name="connsiteX736" fmla="*/ 254371 w 8587952"/>
                <a:gd name="connsiteY736" fmla="*/ 201764 h 4191633"/>
                <a:gd name="connsiteX737" fmla="*/ 252696 w 8587952"/>
                <a:gd name="connsiteY737" fmla="*/ 209637 h 4191633"/>
                <a:gd name="connsiteX738" fmla="*/ 252701 w 8587952"/>
                <a:gd name="connsiteY738" fmla="*/ 209617 h 4191633"/>
                <a:gd name="connsiteX739" fmla="*/ 254371 w 8587952"/>
                <a:gd name="connsiteY739" fmla="*/ 201764 h 4191633"/>
                <a:gd name="connsiteX740" fmla="*/ 254415 w 8587952"/>
                <a:gd name="connsiteY740" fmla="*/ 201556 h 4191633"/>
                <a:gd name="connsiteX741" fmla="*/ 254415 w 8587952"/>
                <a:gd name="connsiteY741" fmla="*/ 201556 h 4191633"/>
                <a:gd name="connsiteX742" fmla="*/ 269899 w 8587952"/>
                <a:gd name="connsiteY742" fmla="*/ 128733 h 4191633"/>
                <a:gd name="connsiteX743" fmla="*/ 276980 w 8587952"/>
                <a:gd name="connsiteY743" fmla="*/ 105670 h 4191633"/>
                <a:gd name="connsiteX744" fmla="*/ 286794 w 8587952"/>
                <a:gd name="connsiteY744" fmla="*/ 90881 h 4191633"/>
                <a:gd name="connsiteX745" fmla="*/ 300083 w 8587952"/>
                <a:gd name="connsiteY745" fmla="*/ 83108 h 4191633"/>
                <a:gd name="connsiteX746" fmla="*/ 317596 w 8587952"/>
                <a:gd name="connsiteY746" fmla="*/ 80851 h 4191633"/>
                <a:gd name="connsiteX747" fmla="*/ 317597 w 8587952"/>
                <a:gd name="connsiteY747" fmla="*/ 80851 h 4191633"/>
                <a:gd name="connsiteX748" fmla="*/ 333038 w 8587952"/>
                <a:gd name="connsiteY748" fmla="*/ 82577 h 4191633"/>
                <a:gd name="connsiteX749" fmla="*/ 342651 w 8587952"/>
                <a:gd name="connsiteY749" fmla="*/ 87260 h 4191633"/>
                <a:gd name="connsiteX750" fmla="*/ 347704 w 8587952"/>
                <a:gd name="connsiteY750" fmla="*/ 94409 h 4191633"/>
                <a:gd name="connsiteX751" fmla="*/ 349183 w 8587952"/>
                <a:gd name="connsiteY751" fmla="*/ 103775 h 4191633"/>
                <a:gd name="connsiteX752" fmla="*/ 347211 w 8587952"/>
                <a:gd name="connsiteY752" fmla="*/ 118195 h 4191633"/>
                <a:gd name="connsiteX753" fmla="*/ 342158 w 8587952"/>
                <a:gd name="connsiteY753" fmla="*/ 150733 h 4191633"/>
                <a:gd name="connsiteX754" fmla="*/ 335503 w 8587952"/>
                <a:gd name="connsiteY754" fmla="*/ 195719 h 4191633"/>
                <a:gd name="connsiteX755" fmla="*/ 334751 w 8587952"/>
                <a:gd name="connsiteY755" fmla="*/ 201555 h 4191633"/>
                <a:gd name="connsiteX756" fmla="*/ 334750 w 8587952"/>
                <a:gd name="connsiteY756" fmla="*/ 201555 h 4191633"/>
                <a:gd name="connsiteX757" fmla="*/ 334750 w 8587952"/>
                <a:gd name="connsiteY757" fmla="*/ 201556 h 4191633"/>
                <a:gd name="connsiteX758" fmla="*/ 328846 w 8587952"/>
                <a:gd name="connsiteY758" fmla="*/ 247361 h 4191633"/>
                <a:gd name="connsiteX759" fmla="*/ 323793 w 8587952"/>
                <a:gd name="connsiteY759" fmla="*/ 299741 h 4191633"/>
                <a:gd name="connsiteX760" fmla="*/ 321821 w 8587952"/>
                <a:gd name="connsiteY760" fmla="*/ 347314 h 4191633"/>
                <a:gd name="connsiteX761" fmla="*/ 323416 w 8587952"/>
                <a:gd name="connsiteY761" fmla="*/ 387370 h 4191633"/>
                <a:gd name="connsiteX762" fmla="*/ 328816 w 8587952"/>
                <a:gd name="connsiteY762" fmla="*/ 417812 h 4191633"/>
                <a:gd name="connsiteX763" fmla="*/ 338756 w 8587952"/>
                <a:gd name="connsiteY763" fmla="*/ 437039 h 4191633"/>
                <a:gd name="connsiteX764" fmla="*/ 338757 w 8587952"/>
                <a:gd name="connsiteY764" fmla="*/ 437039 h 4191633"/>
                <a:gd name="connsiteX765" fmla="*/ 328817 w 8587952"/>
                <a:gd name="connsiteY765" fmla="*/ 417813 h 4191633"/>
                <a:gd name="connsiteX766" fmla="*/ 323417 w 8587952"/>
                <a:gd name="connsiteY766" fmla="*/ 387371 h 4191633"/>
                <a:gd name="connsiteX767" fmla="*/ 321822 w 8587952"/>
                <a:gd name="connsiteY767" fmla="*/ 347315 h 4191633"/>
                <a:gd name="connsiteX768" fmla="*/ 323794 w 8587952"/>
                <a:gd name="connsiteY768" fmla="*/ 299741 h 4191633"/>
                <a:gd name="connsiteX769" fmla="*/ 328847 w 8587952"/>
                <a:gd name="connsiteY769" fmla="*/ 247361 h 4191633"/>
                <a:gd name="connsiteX770" fmla="*/ 334751 w 8587952"/>
                <a:gd name="connsiteY770" fmla="*/ 201556 h 4191633"/>
                <a:gd name="connsiteX771" fmla="*/ 454394 w 8587952"/>
                <a:gd name="connsiteY771" fmla="*/ 201556 h 4191633"/>
                <a:gd name="connsiteX772" fmla="*/ 455921 w 8587952"/>
                <a:gd name="connsiteY772" fmla="*/ 188921 h 4191633"/>
                <a:gd name="connsiteX773" fmla="*/ 463799 w 8587952"/>
                <a:gd name="connsiteY773" fmla="*/ 123747 h 4191633"/>
                <a:gd name="connsiteX774" fmla="*/ 467139 w 8587952"/>
                <a:gd name="connsiteY774" fmla="*/ 96119 h 4191633"/>
                <a:gd name="connsiteX775" fmla="*/ 472098 w 8587952"/>
                <a:gd name="connsiteY775" fmla="*/ 78600 h 4191633"/>
                <a:gd name="connsiteX776" fmla="*/ 482681 w 8587952"/>
                <a:gd name="connsiteY776" fmla="*/ 68345 h 4191633"/>
                <a:gd name="connsiteX777" fmla="*/ 497286 w 8587952"/>
                <a:gd name="connsiteY777" fmla="*/ 63539 h 4191633"/>
                <a:gd name="connsiteX778" fmla="*/ 514035 w 8587952"/>
                <a:gd name="connsiteY778" fmla="*/ 62364 h 4191633"/>
                <a:gd name="connsiteX779" fmla="*/ 526228 w 8587952"/>
                <a:gd name="connsiteY779" fmla="*/ 63606 h 4191633"/>
                <a:gd name="connsiteX780" fmla="*/ 535742 w 8587952"/>
                <a:gd name="connsiteY780" fmla="*/ 67897 h 4191633"/>
                <a:gd name="connsiteX781" fmla="*/ 541906 w 8587952"/>
                <a:gd name="connsiteY781" fmla="*/ 76027 h 4191633"/>
                <a:gd name="connsiteX782" fmla="*/ 544050 w 8587952"/>
                <a:gd name="connsiteY782" fmla="*/ 89016 h 4191633"/>
                <a:gd name="connsiteX783" fmla="*/ 544050 w 8587952"/>
                <a:gd name="connsiteY783" fmla="*/ 89017 h 4191633"/>
                <a:gd name="connsiteX784" fmla="*/ 544050 w 8587952"/>
                <a:gd name="connsiteY784" fmla="*/ 89017 h 4191633"/>
                <a:gd name="connsiteX785" fmla="*/ 539874 w 8587952"/>
                <a:gd name="connsiteY785" fmla="*/ 137215 h 4191633"/>
                <a:gd name="connsiteX786" fmla="*/ 529292 w 8587952"/>
                <a:gd name="connsiteY786" fmla="*/ 190006 h 4191633"/>
                <a:gd name="connsiteX787" fmla="*/ 527529 w 8587952"/>
                <a:gd name="connsiteY787" fmla="*/ 201556 h 4191633"/>
                <a:gd name="connsiteX788" fmla="*/ 521347 w 8587952"/>
                <a:gd name="connsiteY788" fmla="*/ 242044 h 4191633"/>
                <a:gd name="connsiteX789" fmla="*/ 511050 w 8587952"/>
                <a:gd name="connsiteY789" fmla="*/ 291310 h 4191633"/>
                <a:gd name="connsiteX790" fmla="*/ 499120 w 8587952"/>
                <a:gd name="connsiteY790" fmla="*/ 330209 h 4191633"/>
                <a:gd name="connsiteX791" fmla="*/ 495948 w 8587952"/>
                <a:gd name="connsiteY791" fmla="*/ 350218 h 4191633"/>
                <a:gd name="connsiteX792" fmla="*/ 498659 w 8587952"/>
                <a:gd name="connsiteY792" fmla="*/ 370340 h 4191633"/>
                <a:gd name="connsiteX793" fmla="*/ 505931 w 8587952"/>
                <a:gd name="connsiteY793" fmla="*/ 384107 h 4191633"/>
                <a:gd name="connsiteX794" fmla="*/ 516777 w 8587952"/>
                <a:gd name="connsiteY794" fmla="*/ 391974 h 4191633"/>
                <a:gd name="connsiteX795" fmla="*/ 530211 w 8587952"/>
                <a:gd name="connsiteY795" fmla="*/ 394395 h 4191633"/>
                <a:gd name="connsiteX796" fmla="*/ 530212 w 8587952"/>
                <a:gd name="connsiteY796" fmla="*/ 394395 h 4191633"/>
                <a:gd name="connsiteX797" fmla="*/ 516778 w 8587952"/>
                <a:gd name="connsiteY797" fmla="*/ 391974 h 4191633"/>
                <a:gd name="connsiteX798" fmla="*/ 505932 w 8587952"/>
                <a:gd name="connsiteY798" fmla="*/ 384107 h 4191633"/>
                <a:gd name="connsiteX799" fmla="*/ 498660 w 8587952"/>
                <a:gd name="connsiteY799" fmla="*/ 370340 h 4191633"/>
                <a:gd name="connsiteX800" fmla="*/ 495949 w 8587952"/>
                <a:gd name="connsiteY800" fmla="*/ 350218 h 4191633"/>
                <a:gd name="connsiteX801" fmla="*/ 499121 w 8587952"/>
                <a:gd name="connsiteY801" fmla="*/ 330208 h 4191633"/>
                <a:gd name="connsiteX802" fmla="*/ 511051 w 8587952"/>
                <a:gd name="connsiteY802" fmla="*/ 291309 h 4191633"/>
                <a:gd name="connsiteX803" fmla="*/ 521348 w 8587952"/>
                <a:gd name="connsiteY803" fmla="*/ 242043 h 4191633"/>
                <a:gd name="connsiteX804" fmla="*/ 527530 w 8587952"/>
                <a:gd name="connsiteY804" fmla="*/ 201555 h 4191633"/>
                <a:gd name="connsiteX805" fmla="*/ 696015 w 8587952"/>
                <a:gd name="connsiteY805" fmla="*/ 201555 h 4191633"/>
                <a:gd name="connsiteX806" fmla="*/ 701542 w 8587952"/>
                <a:gd name="connsiteY806" fmla="*/ 180850 h 4191633"/>
                <a:gd name="connsiteX807" fmla="*/ 723142 w 8587952"/>
                <a:gd name="connsiteY807" fmla="*/ 116143 h 4191633"/>
                <a:gd name="connsiteX808" fmla="*/ 746669 w 8587952"/>
                <a:gd name="connsiteY808" fmla="*/ 70608 h 4191633"/>
                <a:gd name="connsiteX809" fmla="*/ 773308 w 8587952"/>
                <a:gd name="connsiteY809" fmla="*/ 33709 h 4191633"/>
                <a:gd name="connsiteX810" fmla="*/ 802439 w 8587952"/>
                <a:gd name="connsiteY810" fmla="*/ 8990 h 4191633"/>
                <a:gd name="connsiteX811" fmla="*/ 833310 w 8587952"/>
                <a:gd name="connsiteY811" fmla="*/ 0 h 4191633"/>
                <a:gd name="connsiteX0" fmla="*/ 3372435 w 8587952"/>
                <a:gd name="connsiteY0" fmla="*/ 455927 h 4191633"/>
                <a:gd name="connsiteX1" fmla="*/ 3372435 w 8587952"/>
                <a:gd name="connsiteY1" fmla="*/ 460383 h 4191633"/>
                <a:gd name="connsiteX2" fmla="*/ 3364692 w 8587952"/>
                <a:gd name="connsiteY2" fmla="*/ 542185 h 4191633"/>
                <a:gd name="connsiteX3" fmla="*/ 3343998 w 8587952"/>
                <a:gd name="connsiteY3" fmla="*/ 604928 h 4191633"/>
                <a:gd name="connsiteX4" fmla="*/ 3314290 w 8587952"/>
                <a:gd name="connsiteY4" fmla="*/ 645024 h 4191633"/>
                <a:gd name="connsiteX5" fmla="*/ 3279507 w 8587952"/>
                <a:gd name="connsiteY5" fmla="*/ 659132 h 4191633"/>
                <a:gd name="connsiteX6" fmla="*/ 3279507 w 8587952"/>
                <a:gd name="connsiteY6" fmla="*/ 659132 h 4191633"/>
                <a:gd name="connsiteX7" fmla="*/ 3314291 w 8587952"/>
                <a:gd name="connsiteY7" fmla="*/ 645024 h 4191633"/>
                <a:gd name="connsiteX8" fmla="*/ 3343999 w 8587952"/>
                <a:gd name="connsiteY8" fmla="*/ 604928 h 4191633"/>
                <a:gd name="connsiteX9" fmla="*/ 3364693 w 8587952"/>
                <a:gd name="connsiteY9" fmla="*/ 542185 h 4191633"/>
                <a:gd name="connsiteX10" fmla="*/ 3372436 w 8587952"/>
                <a:gd name="connsiteY10" fmla="*/ 460383 h 4191633"/>
                <a:gd name="connsiteX11" fmla="*/ 3372436 w 8587952"/>
                <a:gd name="connsiteY11" fmla="*/ 455927 h 4191633"/>
                <a:gd name="connsiteX12" fmla="*/ 3372435 w 8587952"/>
                <a:gd name="connsiteY12" fmla="*/ 455927 h 4191633"/>
                <a:gd name="connsiteX13" fmla="*/ 3511681 w 8587952"/>
                <a:gd name="connsiteY13" fmla="*/ 438792 h 4191633"/>
                <a:gd name="connsiteX14" fmla="*/ 3493222 w 8587952"/>
                <a:gd name="connsiteY14" fmla="*/ 451455 h 4191633"/>
                <a:gd name="connsiteX15" fmla="*/ 3465245 w 8587952"/>
                <a:gd name="connsiteY15" fmla="*/ 463021 h 4191633"/>
                <a:gd name="connsiteX16" fmla="*/ 3436282 w 8587952"/>
                <a:gd name="connsiteY16" fmla="*/ 467358 h 4191633"/>
                <a:gd name="connsiteX17" fmla="*/ 3436282 w 8587952"/>
                <a:gd name="connsiteY17" fmla="*/ 467358 h 4191633"/>
                <a:gd name="connsiteX18" fmla="*/ 3465246 w 8587952"/>
                <a:gd name="connsiteY18" fmla="*/ 463021 h 4191633"/>
                <a:gd name="connsiteX19" fmla="*/ 3493223 w 8587952"/>
                <a:gd name="connsiteY19" fmla="*/ 451455 h 4191633"/>
                <a:gd name="connsiteX20" fmla="*/ 3511682 w 8587952"/>
                <a:gd name="connsiteY20" fmla="*/ 438792 h 4191633"/>
                <a:gd name="connsiteX21" fmla="*/ 3511681 w 8587952"/>
                <a:gd name="connsiteY21" fmla="*/ 438792 h 4191633"/>
                <a:gd name="connsiteX22" fmla="*/ 3036918 w 8587952"/>
                <a:gd name="connsiteY22" fmla="*/ 428088 h 4191633"/>
                <a:gd name="connsiteX23" fmla="*/ 3022255 w 8587952"/>
                <a:gd name="connsiteY23" fmla="*/ 441992 h 4191633"/>
                <a:gd name="connsiteX24" fmla="*/ 3003248 w 8587952"/>
                <a:gd name="connsiteY24" fmla="*/ 454800 h 4191633"/>
                <a:gd name="connsiteX25" fmla="*/ 2981754 w 8587952"/>
                <a:gd name="connsiteY25" fmla="*/ 464192 h 4191633"/>
                <a:gd name="connsiteX26" fmla="*/ 2959391 w 8587952"/>
                <a:gd name="connsiteY26" fmla="*/ 467851 h 4191633"/>
                <a:gd name="connsiteX27" fmla="*/ 2959391 w 8587952"/>
                <a:gd name="connsiteY27" fmla="*/ 467851 h 4191633"/>
                <a:gd name="connsiteX28" fmla="*/ 2981755 w 8587952"/>
                <a:gd name="connsiteY28" fmla="*/ 464192 h 4191633"/>
                <a:gd name="connsiteX29" fmla="*/ 3003249 w 8587952"/>
                <a:gd name="connsiteY29" fmla="*/ 454800 h 4191633"/>
                <a:gd name="connsiteX30" fmla="*/ 3022256 w 8587952"/>
                <a:gd name="connsiteY30" fmla="*/ 441992 h 4191633"/>
                <a:gd name="connsiteX31" fmla="*/ 3036919 w 8587952"/>
                <a:gd name="connsiteY31" fmla="*/ 428089 h 4191633"/>
                <a:gd name="connsiteX32" fmla="*/ 3036918 w 8587952"/>
                <a:gd name="connsiteY32" fmla="*/ 428088 h 4191633"/>
                <a:gd name="connsiteX33" fmla="*/ 469669 w 8587952"/>
                <a:gd name="connsiteY33" fmla="*/ 399900 h 4191633"/>
                <a:gd name="connsiteX34" fmla="*/ 443271 w 8587952"/>
                <a:gd name="connsiteY34" fmla="*/ 437679 h 4191633"/>
                <a:gd name="connsiteX35" fmla="*/ 443272 w 8587952"/>
                <a:gd name="connsiteY35" fmla="*/ 437678 h 4191633"/>
                <a:gd name="connsiteX36" fmla="*/ 469669 w 8587952"/>
                <a:gd name="connsiteY36" fmla="*/ 399900 h 4191633"/>
                <a:gd name="connsiteX37" fmla="*/ 1755139 w 8587952"/>
                <a:gd name="connsiteY37" fmla="*/ 388980 h 4191633"/>
                <a:gd name="connsiteX38" fmla="*/ 1755139 w 8587952"/>
                <a:gd name="connsiteY38" fmla="*/ 388981 h 4191633"/>
                <a:gd name="connsiteX39" fmla="*/ 1756006 w 8587952"/>
                <a:gd name="connsiteY39" fmla="*/ 397755 h 4191633"/>
                <a:gd name="connsiteX40" fmla="*/ 1755139 w 8587952"/>
                <a:gd name="connsiteY40" fmla="*/ 388980 h 4191633"/>
                <a:gd name="connsiteX41" fmla="*/ 1939489 w 8587952"/>
                <a:gd name="connsiteY41" fmla="*/ 383432 h 4191633"/>
                <a:gd name="connsiteX42" fmla="*/ 1926320 w 8587952"/>
                <a:gd name="connsiteY42" fmla="*/ 392714 h 4191633"/>
                <a:gd name="connsiteX43" fmla="*/ 1939489 w 8587952"/>
                <a:gd name="connsiteY43" fmla="*/ 383432 h 4191633"/>
                <a:gd name="connsiteX44" fmla="*/ 1867446 w 8587952"/>
                <a:gd name="connsiteY44" fmla="*/ 381208 h 4191633"/>
                <a:gd name="connsiteX45" fmla="*/ 1867446 w 8587952"/>
                <a:gd name="connsiteY45" fmla="*/ 381208 h 4191633"/>
                <a:gd name="connsiteX46" fmla="*/ 1867659 w 8587952"/>
                <a:gd name="connsiteY46" fmla="*/ 393952 h 4191633"/>
                <a:gd name="connsiteX47" fmla="*/ 1867446 w 8587952"/>
                <a:gd name="connsiteY47" fmla="*/ 381208 h 4191633"/>
                <a:gd name="connsiteX48" fmla="*/ 974892 w 8587952"/>
                <a:gd name="connsiteY48" fmla="*/ 362196 h 4191633"/>
                <a:gd name="connsiteX49" fmla="*/ 974891 w 8587952"/>
                <a:gd name="connsiteY49" fmla="*/ 362196 h 4191633"/>
                <a:gd name="connsiteX50" fmla="*/ 996656 w 8587952"/>
                <a:gd name="connsiteY50" fmla="*/ 414153 h 4191633"/>
                <a:gd name="connsiteX51" fmla="*/ 996656 w 8587952"/>
                <a:gd name="connsiteY51" fmla="*/ 414153 h 4191633"/>
                <a:gd name="connsiteX52" fmla="*/ 996656 w 8587952"/>
                <a:gd name="connsiteY52" fmla="*/ 414154 h 4191633"/>
                <a:gd name="connsiteX53" fmla="*/ 996657 w 8587952"/>
                <a:gd name="connsiteY53" fmla="*/ 414153 h 4191633"/>
                <a:gd name="connsiteX54" fmla="*/ 974892 w 8587952"/>
                <a:gd name="connsiteY54" fmla="*/ 362196 h 4191633"/>
                <a:gd name="connsiteX55" fmla="*/ 3160263 w 8587952"/>
                <a:gd name="connsiteY55" fmla="*/ 352024 h 4191633"/>
                <a:gd name="connsiteX56" fmla="*/ 3160262 w 8587952"/>
                <a:gd name="connsiteY56" fmla="*/ 352025 h 4191633"/>
                <a:gd name="connsiteX57" fmla="*/ 3172094 w 8587952"/>
                <a:gd name="connsiteY57" fmla="*/ 406273 h 4191633"/>
                <a:gd name="connsiteX58" fmla="*/ 3156934 w 8587952"/>
                <a:gd name="connsiteY58" fmla="*/ 424968 h 4191633"/>
                <a:gd name="connsiteX59" fmla="*/ 3135612 w 8587952"/>
                <a:gd name="connsiteY59" fmla="*/ 445408 h 4191633"/>
                <a:gd name="connsiteX60" fmla="*/ 3110223 w 8587952"/>
                <a:gd name="connsiteY60" fmla="*/ 461860 h 4191633"/>
                <a:gd name="connsiteX61" fmla="*/ 3083110 w 8587952"/>
                <a:gd name="connsiteY61" fmla="*/ 468590 h 4191633"/>
                <a:gd name="connsiteX62" fmla="*/ 3083110 w 8587952"/>
                <a:gd name="connsiteY62" fmla="*/ 468590 h 4191633"/>
                <a:gd name="connsiteX63" fmla="*/ 3110224 w 8587952"/>
                <a:gd name="connsiteY63" fmla="*/ 461860 h 4191633"/>
                <a:gd name="connsiteX64" fmla="*/ 3135613 w 8587952"/>
                <a:gd name="connsiteY64" fmla="*/ 445408 h 4191633"/>
                <a:gd name="connsiteX65" fmla="*/ 3156935 w 8587952"/>
                <a:gd name="connsiteY65" fmla="*/ 424968 h 4191633"/>
                <a:gd name="connsiteX66" fmla="*/ 3172095 w 8587952"/>
                <a:gd name="connsiteY66" fmla="*/ 406273 h 4191633"/>
                <a:gd name="connsiteX67" fmla="*/ 3160263 w 8587952"/>
                <a:gd name="connsiteY67" fmla="*/ 352024 h 4191633"/>
                <a:gd name="connsiteX68" fmla="*/ 4965985 w 8587952"/>
                <a:gd name="connsiteY68" fmla="*/ 349039 h 4191633"/>
                <a:gd name="connsiteX69" fmla="*/ 4965984 w 8587952"/>
                <a:gd name="connsiteY69" fmla="*/ 349040 h 4191633"/>
                <a:gd name="connsiteX70" fmla="*/ 4965984 w 8587952"/>
                <a:gd name="connsiteY70" fmla="*/ 349040 h 4191633"/>
                <a:gd name="connsiteX71" fmla="*/ 4965984 w 8587952"/>
                <a:gd name="connsiteY71" fmla="*/ 412143 h 4191633"/>
                <a:gd name="connsiteX72" fmla="*/ 4965984 w 8587952"/>
                <a:gd name="connsiteY72" fmla="*/ 412144 h 4191633"/>
                <a:gd name="connsiteX73" fmla="*/ 4965985 w 8587952"/>
                <a:gd name="connsiteY73" fmla="*/ 412143 h 4191633"/>
                <a:gd name="connsiteX74" fmla="*/ 4965985 w 8587952"/>
                <a:gd name="connsiteY74" fmla="*/ 349039 h 4191633"/>
                <a:gd name="connsiteX75" fmla="*/ 2663097 w 8587952"/>
                <a:gd name="connsiteY75" fmla="*/ 321679 h 4191633"/>
                <a:gd name="connsiteX76" fmla="*/ 2598515 w 8587952"/>
                <a:gd name="connsiteY76" fmla="*/ 449858 h 4191633"/>
                <a:gd name="connsiteX77" fmla="*/ 2587423 w 8587952"/>
                <a:gd name="connsiteY77" fmla="*/ 463660 h 4191633"/>
                <a:gd name="connsiteX78" fmla="*/ 2587423 w 8587952"/>
                <a:gd name="connsiteY78" fmla="*/ 463660 h 4191633"/>
                <a:gd name="connsiteX79" fmla="*/ 2598516 w 8587952"/>
                <a:gd name="connsiteY79" fmla="*/ 449857 h 4191633"/>
                <a:gd name="connsiteX80" fmla="*/ 2663098 w 8587952"/>
                <a:gd name="connsiteY80" fmla="*/ 321679 h 4191633"/>
                <a:gd name="connsiteX81" fmla="*/ 2663097 w 8587952"/>
                <a:gd name="connsiteY81" fmla="*/ 321679 h 4191633"/>
                <a:gd name="connsiteX82" fmla="*/ 4026228 w 8587952"/>
                <a:gd name="connsiteY82" fmla="*/ 311079 h 4191633"/>
                <a:gd name="connsiteX83" fmla="*/ 3982105 w 8587952"/>
                <a:gd name="connsiteY83" fmla="*/ 434081 h 4191633"/>
                <a:gd name="connsiteX84" fmla="*/ 3975572 w 8587952"/>
                <a:gd name="connsiteY84" fmla="*/ 449980 h 4191633"/>
                <a:gd name="connsiteX85" fmla="*/ 3969287 w 8587952"/>
                <a:gd name="connsiteY85" fmla="*/ 460209 h 4191633"/>
                <a:gd name="connsiteX86" fmla="*/ 3962385 w 8587952"/>
                <a:gd name="connsiteY86" fmla="*/ 465756 h 4191633"/>
                <a:gd name="connsiteX87" fmla="*/ 3954252 w 8587952"/>
                <a:gd name="connsiteY87" fmla="*/ 467358 h 4191633"/>
                <a:gd name="connsiteX88" fmla="*/ 3954252 w 8587952"/>
                <a:gd name="connsiteY88" fmla="*/ 467358 h 4191633"/>
                <a:gd name="connsiteX89" fmla="*/ 3962386 w 8587952"/>
                <a:gd name="connsiteY89" fmla="*/ 465756 h 4191633"/>
                <a:gd name="connsiteX90" fmla="*/ 3969288 w 8587952"/>
                <a:gd name="connsiteY90" fmla="*/ 460209 h 4191633"/>
                <a:gd name="connsiteX91" fmla="*/ 3975573 w 8587952"/>
                <a:gd name="connsiteY91" fmla="*/ 449980 h 4191633"/>
                <a:gd name="connsiteX92" fmla="*/ 3982106 w 8587952"/>
                <a:gd name="connsiteY92" fmla="*/ 434081 h 4191633"/>
                <a:gd name="connsiteX93" fmla="*/ 4026229 w 8587952"/>
                <a:gd name="connsiteY93" fmla="*/ 311079 h 4191633"/>
                <a:gd name="connsiteX94" fmla="*/ 4026228 w 8587952"/>
                <a:gd name="connsiteY94" fmla="*/ 311079 h 4191633"/>
                <a:gd name="connsiteX95" fmla="*/ 1251779 w 8587952"/>
                <a:gd name="connsiteY95" fmla="*/ 310340 h 4191633"/>
                <a:gd name="connsiteX96" fmla="*/ 1251779 w 8587952"/>
                <a:gd name="connsiteY96" fmla="*/ 310340 h 4191633"/>
                <a:gd name="connsiteX97" fmla="*/ 1253505 w 8587952"/>
                <a:gd name="connsiteY97" fmla="*/ 325129 h 4191633"/>
                <a:gd name="connsiteX98" fmla="*/ 1251779 w 8587952"/>
                <a:gd name="connsiteY98" fmla="*/ 310340 h 4191633"/>
                <a:gd name="connsiteX99" fmla="*/ 4168211 w 8587952"/>
                <a:gd name="connsiteY99" fmla="*/ 308861 h 4191633"/>
                <a:gd name="connsiteX100" fmla="*/ 4168210 w 8587952"/>
                <a:gd name="connsiteY100" fmla="*/ 308862 h 4191633"/>
                <a:gd name="connsiteX101" fmla="*/ 4164512 w 8587952"/>
                <a:gd name="connsiteY101" fmla="*/ 366541 h 4191633"/>
                <a:gd name="connsiteX102" fmla="*/ 4149969 w 8587952"/>
                <a:gd name="connsiteY102" fmla="*/ 375908 h 4191633"/>
                <a:gd name="connsiteX103" fmla="*/ 4132591 w 8587952"/>
                <a:gd name="connsiteY103" fmla="*/ 385644 h 4191633"/>
                <a:gd name="connsiteX104" fmla="*/ 4113364 w 8587952"/>
                <a:gd name="connsiteY104" fmla="*/ 393286 h 4191633"/>
                <a:gd name="connsiteX105" fmla="*/ 4093029 w 8587952"/>
                <a:gd name="connsiteY105" fmla="*/ 396367 h 4191633"/>
                <a:gd name="connsiteX106" fmla="*/ 4093029 w 8587952"/>
                <a:gd name="connsiteY106" fmla="*/ 396367 h 4191633"/>
                <a:gd name="connsiteX107" fmla="*/ 4113365 w 8587952"/>
                <a:gd name="connsiteY107" fmla="*/ 393286 h 4191633"/>
                <a:gd name="connsiteX108" fmla="*/ 4132592 w 8587952"/>
                <a:gd name="connsiteY108" fmla="*/ 385644 h 4191633"/>
                <a:gd name="connsiteX109" fmla="*/ 4149970 w 8587952"/>
                <a:gd name="connsiteY109" fmla="*/ 375908 h 4191633"/>
                <a:gd name="connsiteX110" fmla="*/ 4164513 w 8587952"/>
                <a:gd name="connsiteY110" fmla="*/ 366541 h 4191633"/>
                <a:gd name="connsiteX111" fmla="*/ 4168211 w 8587952"/>
                <a:gd name="connsiteY111" fmla="*/ 308861 h 4191633"/>
                <a:gd name="connsiteX112" fmla="*/ 100344 w 8587952"/>
                <a:gd name="connsiteY112" fmla="*/ 302191 h 4191633"/>
                <a:gd name="connsiteX113" fmla="*/ 96277 w 8587952"/>
                <a:gd name="connsiteY113" fmla="*/ 349409 h 4191633"/>
                <a:gd name="connsiteX114" fmla="*/ 96277 w 8587952"/>
                <a:gd name="connsiteY114" fmla="*/ 349410 h 4191633"/>
                <a:gd name="connsiteX115" fmla="*/ 100344 w 8587952"/>
                <a:gd name="connsiteY115" fmla="*/ 302191 h 4191633"/>
                <a:gd name="connsiteX116" fmla="*/ 1634132 w 8587952"/>
                <a:gd name="connsiteY116" fmla="*/ 294596 h 4191633"/>
                <a:gd name="connsiteX117" fmla="*/ 1634132 w 8587952"/>
                <a:gd name="connsiteY117" fmla="*/ 294596 h 4191633"/>
                <a:gd name="connsiteX118" fmla="*/ 1635262 w 8587952"/>
                <a:gd name="connsiteY118" fmla="*/ 308670 h 4191633"/>
                <a:gd name="connsiteX119" fmla="*/ 1634132 w 8587952"/>
                <a:gd name="connsiteY119" fmla="*/ 294596 h 4191633"/>
                <a:gd name="connsiteX120" fmla="*/ 261923 w 8587952"/>
                <a:gd name="connsiteY120" fmla="*/ 293826 h 4191633"/>
                <a:gd name="connsiteX121" fmla="*/ 251909 w 8587952"/>
                <a:gd name="connsiteY121" fmla="*/ 345436 h 4191633"/>
                <a:gd name="connsiteX122" fmla="*/ 239615 w 8587952"/>
                <a:gd name="connsiteY122" fmla="*/ 387864 h 4191633"/>
                <a:gd name="connsiteX123" fmla="*/ 208063 w 8587952"/>
                <a:gd name="connsiteY123" fmla="*/ 448625 h 4191633"/>
                <a:gd name="connsiteX124" fmla="*/ 208064 w 8587952"/>
                <a:gd name="connsiteY124" fmla="*/ 448624 h 4191633"/>
                <a:gd name="connsiteX125" fmla="*/ 239616 w 8587952"/>
                <a:gd name="connsiteY125" fmla="*/ 387863 h 4191633"/>
                <a:gd name="connsiteX126" fmla="*/ 251910 w 8587952"/>
                <a:gd name="connsiteY126" fmla="*/ 345435 h 4191633"/>
                <a:gd name="connsiteX127" fmla="*/ 261922 w 8587952"/>
                <a:gd name="connsiteY127" fmla="*/ 293833 h 4191633"/>
                <a:gd name="connsiteX128" fmla="*/ 261923 w 8587952"/>
                <a:gd name="connsiteY128" fmla="*/ 293826 h 4191633"/>
                <a:gd name="connsiteX129" fmla="*/ 3866716 w 8587952"/>
                <a:gd name="connsiteY129" fmla="*/ 274598 h 4191633"/>
                <a:gd name="connsiteX130" fmla="*/ 3864744 w 8587952"/>
                <a:gd name="connsiteY130" fmla="*/ 277309 h 4191633"/>
                <a:gd name="connsiteX131" fmla="*/ 3875467 w 8587952"/>
                <a:gd name="connsiteY131" fmla="*/ 307505 h 4191633"/>
                <a:gd name="connsiteX132" fmla="*/ 3879041 w 8587952"/>
                <a:gd name="connsiteY132" fmla="*/ 343370 h 4191633"/>
                <a:gd name="connsiteX133" fmla="*/ 3875837 w 8587952"/>
                <a:gd name="connsiteY133" fmla="*/ 372703 h 4191633"/>
                <a:gd name="connsiteX134" fmla="*/ 3866593 w 8587952"/>
                <a:gd name="connsiteY134" fmla="*/ 401297 h 4191633"/>
                <a:gd name="connsiteX135" fmla="*/ 3851804 w 8587952"/>
                <a:gd name="connsiteY135" fmla="*/ 427179 h 4191633"/>
                <a:gd name="connsiteX136" fmla="*/ 3831837 w 8587952"/>
                <a:gd name="connsiteY136" fmla="*/ 448131 h 4191633"/>
                <a:gd name="connsiteX137" fmla="*/ 3807311 w 8587952"/>
                <a:gd name="connsiteY137" fmla="*/ 462181 h 4191633"/>
                <a:gd name="connsiteX138" fmla="*/ 3778965 w 8587952"/>
                <a:gd name="connsiteY138" fmla="*/ 467358 h 4191633"/>
                <a:gd name="connsiteX139" fmla="*/ 3778965 w 8587952"/>
                <a:gd name="connsiteY139" fmla="*/ 467358 h 4191633"/>
                <a:gd name="connsiteX140" fmla="*/ 3807312 w 8587952"/>
                <a:gd name="connsiteY140" fmla="*/ 462181 h 4191633"/>
                <a:gd name="connsiteX141" fmla="*/ 3831838 w 8587952"/>
                <a:gd name="connsiteY141" fmla="*/ 448131 h 4191633"/>
                <a:gd name="connsiteX142" fmla="*/ 3851805 w 8587952"/>
                <a:gd name="connsiteY142" fmla="*/ 427179 h 4191633"/>
                <a:gd name="connsiteX143" fmla="*/ 3866594 w 8587952"/>
                <a:gd name="connsiteY143" fmla="*/ 401297 h 4191633"/>
                <a:gd name="connsiteX144" fmla="*/ 3875838 w 8587952"/>
                <a:gd name="connsiteY144" fmla="*/ 372703 h 4191633"/>
                <a:gd name="connsiteX145" fmla="*/ 3879042 w 8587952"/>
                <a:gd name="connsiteY145" fmla="*/ 343370 h 4191633"/>
                <a:gd name="connsiteX146" fmla="*/ 3875468 w 8587952"/>
                <a:gd name="connsiteY146" fmla="*/ 307505 h 4191633"/>
                <a:gd name="connsiteX147" fmla="*/ 3864745 w 8587952"/>
                <a:gd name="connsiteY147" fmla="*/ 277309 h 4191633"/>
                <a:gd name="connsiteX148" fmla="*/ 3866717 w 8587952"/>
                <a:gd name="connsiteY148" fmla="*/ 274598 h 4191633"/>
                <a:gd name="connsiteX149" fmla="*/ 3866716 w 8587952"/>
                <a:gd name="connsiteY149" fmla="*/ 274598 h 4191633"/>
                <a:gd name="connsiteX150" fmla="*/ 3657166 w 8587952"/>
                <a:gd name="connsiteY150" fmla="*/ 274598 h 4191633"/>
                <a:gd name="connsiteX151" fmla="*/ 3655194 w 8587952"/>
                <a:gd name="connsiteY151" fmla="*/ 277309 h 4191633"/>
                <a:gd name="connsiteX152" fmla="*/ 3665917 w 8587952"/>
                <a:gd name="connsiteY152" fmla="*/ 307505 h 4191633"/>
                <a:gd name="connsiteX153" fmla="*/ 3669491 w 8587952"/>
                <a:gd name="connsiteY153" fmla="*/ 343370 h 4191633"/>
                <a:gd name="connsiteX154" fmla="*/ 3666287 w 8587952"/>
                <a:gd name="connsiteY154" fmla="*/ 372703 h 4191633"/>
                <a:gd name="connsiteX155" fmla="*/ 3657043 w 8587952"/>
                <a:gd name="connsiteY155" fmla="*/ 401297 h 4191633"/>
                <a:gd name="connsiteX156" fmla="*/ 3642254 w 8587952"/>
                <a:gd name="connsiteY156" fmla="*/ 427179 h 4191633"/>
                <a:gd name="connsiteX157" fmla="*/ 3622287 w 8587952"/>
                <a:gd name="connsiteY157" fmla="*/ 448131 h 4191633"/>
                <a:gd name="connsiteX158" fmla="*/ 3597761 w 8587952"/>
                <a:gd name="connsiteY158" fmla="*/ 462181 h 4191633"/>
                <a:gd name="connsiteX159" fmla="*/ 3569415 w 8587952"/>
                <a:gd name="connsiteY159" fmla="*/ 467358 h 4191633"/>
                <a:gd name="connsiteX160" fmla="*/ 3569415 w 8587952"/>
                <a:gd name="connsiteY160" fmla="*/ 467358 h 4191633"/>
                <a:gd name="connsiteX161" fmla="*/ 3597762 w 8587952"/>
                <a:gd name="connsiteY161" fmla="*/ 462181 h 4191633"/>
                <a:gd name="connsiteX162" fmla="*/ 3622288 w 8587952"/>
                <a:gd name="connsiteY162" fmla="*/ 448131 h 4191633"/>
                <a:gd name="connsiteX163" fmla="*/ 3642255 w 8587952"/>
                <a:gd name="connsiteY163" fmla="*/ 427179 h 4191633"/>
                <a:gd name="connsiteX164" fmla="*/ 3657044 w 8587952"/>
                <a:gd name="connsiteY164" fmla="*/ 401297 h 4191633"/>
                <a:gd name="connsiteX165" fmla="*/ 3666288 w 8587952"/>
                <a:gd name="connsiteY165" fmla="*/ 372703 h 4191633"/>
                <a:gd name="connsiteX166" fmla="*/ 3669492 w 8587952"/>
                <a:gd name="connsiteY166" fmla="*/ 343370 h 4191633"/>
                <a:gd name="connsiteX167" fmla="*/ 3665918 w 8587952"/>
                <a:gd name="connsiteY167" fmla="*/ 307505 h 4191633"/>
                <a:gd name="connsiteX168" fmla="*/ 3655195 w 8587952"/>
                <a:gd name="connsiteY168" fmla="*/ 277309 h 4191633"/>
                <a:gd name="connsiteX169" fmla="*/ 3657167 w 8587952"/>
                <a:gd name="connsiteY169" fmla="*/ 274598 h 4191633"/>
                <a:gd name="connsiteX170" fmla="*/ 3657166 w 8587952"/>
                <a:gd name="connsiteY170" fmla="*/ 274598 h 4191633"/>
                <a:gd name="connsiteX171" fmla="*/ 4855430 w 8587952"/>
                <a:gd name="connsiteY171" fmla="*/ 246498 h 4191633"/>
                <a:gd name="connsiteX172" fmla="*/ 4840947 w 8587952"/>
                <a:gd name="connsiteY172" fmla="*/ 265848 h 4191633"/>
                <a:gd name="connsiteX173" fmla="*/ 4827453 w 8587952"/>
                <a:gd name="connsiteY173" fmla="*/ 282979 h 4191633"/>
                <a:gd name="connsiteX174" fmla="*/ 4825728 w 8587952"/>
                <a:gd name="connsiteY174" fmla="*/ 313052 h 4191633"/>
                <a:gd name="connsiteX175" fmla="*/ 4825234 w 8587952"/>
                <a:gd name="connsiteY175" fmla="*/ 326240 h 4191633"/>
                <a:gd name="connsiteX176" fmla="*/ 4824742 w 8587952"/>
                <a:gd name="connsiteY176" fmla="*/ 339674 h 4191633"/>
                <a:gd name="connsiteX177" fmla="*/ 4824372 w 8587952"/>
                <a:gd name="connsiteY177" fmla="*/ 352491 h 4191633"/>
                <a:gd name="connsiteX178" fmla="*/ 4824248 w 8587952"/>
                <a:gd name="connsiteY178" fmla="*/ 363829 h 4191633"/>
                <a:gd name="connsiteX179" fmla="*/ 4826724 w 8587952"/>
                <a:gd name="connsiteY179" fmla="*/ 386260 h 4191633"/>
                <a:gd name="connsiteX180" fmla="*/ 4833900 w 8587952"/>
                <a:gd name="connsiteY180" fmla="*/ 401174 h 4191633"/>
                <a:gd name="connsiteX181" fmla="*/ 4845408 w 8587952"/>
                <a:gd name="connsiteY181" fmla="*/ 409554 h 4191633"/>
                <a:gd name="connsiteX182" fmla="*/ 4860626 w 8587952"/>
                <a:gd name="connsiteY182" fmla="*/ 412143 h 4191633"/>
                <a:gd name="connsiteX183" fmla="*/ 4860626 w 8587952"/>
                <a:gd name="connsiteY183" fmla="*/ 412143 h 4191633"/>
                <a:gd name="connsiteX184" fmla="*/ 4845409 w 8587952"/>
                <a:gd name="connsiteY184" fmla="*/ 409554 h 4191633"/>
                <a:gd name="connsiteX185" fmla="*/ 4833901 w 8587952"/>
                <a:gd name="connsiteY185" fmla="*/ 401174 h 4191633"/>
                <a:gd name="connsiteX186" fmla="*/ 4826725 w 8587952"/>
                <a:gd name="connsiteY186" fmla="*/ 386260 h 4191633"/>
                <a:gd name="connsiteX187" fmla="*/ 4824249 w 8587952"/>
                <a:gd name="connsiteY187" fmla="*/ 363829 h 4191633"/>
                <a:gd name="connsiteX188" fmla="*/ 4824373 w 8587952"/>
                <a:gd name="connsiteY188" fmla="*/ 352490 h 4191633"/>
                <a:gd name="connsiteX189" fmla="*/ 4824743 w 8587952"/>
                <a:gd name="connsiteY189" fmla="*/ 339673 h 4191633"/>
                <a:gd name="connsiteX190" fmla="*/ 4825235 w 8587952"/>
                <a:gd name="connsiteY190" fmla="*/ 326239 h 4191633"/>
                <a:gd name="connsiteX191" fmla="*/ 4825729 w 8587952"/>
                <a:gd name="connsiteY191" fmla="*/ 313051 h 4191633"/>
                <a:gd name="connsiteX192" fmla="*/ 4827454 w 8587952"/>
                <a:gd name="connsiteY192" fmla="*/ 282978 h 4191633"/>
                <a:gd name="connsiteX193" fmla="*/ 4840948 w 8587952"/>
                <a:gd name="connsiteY193" fmla="*/ 265847 h 4191633"/>
                <a:gd name="connsiteX194" fmla="*/ 4855430 w 8587952"/>
                <a:gd name="connsiteY194" fmla="*/ 246498 h 4191633"/>
                <a:gd name="connsiteX195" fmla="*/ 3081511 w 8587952"/>
                <a:gd name="connsiteY195" fmla="*/ 241760 h 4191633"/>
                <a:gd name="connsiteX196" fmla="*/ 3081510 w 8587952"/>
                <a:gd name="connsiteY196" fmla="*/ 241760 h 4191633"/>
                <a:gd name="connsiteX197" fmla="*/ 3088455 w 8587952"/>
                <a:gd name="connsiteY197" fmla="*/ 242507 h 4191633"/>
                <a:gd name="connsiteX198" fmla="*/ 3094151 w 8587952"/>
                <a:gd name="connsiteY198" fmla="*/ 245746 h 4191633"/>
                <a:gd name="connsiteX199" fmla="*/ 3097979 w 8587952"/>
                <a:gd name="connsiteY199" fmla="*/ 252721 h 4191633"/>
                <a:gd name="connsiteX200" fmla="*/ 3099335 w 8587952"/>
                <a:gd name="connsiteY200" fmla="*/ 264926 h 4191633"/>
                <a:gd name="connsiteX201" fmla="*/ 3096870 w 8587952"/>
                <a:gd name="connsiteY201" fmla="*/ 291070 h 4191633"/>
                <a:gd name="connsiteX202" fmla="*/ 3091224 w 8587952"/>
                <a:gd name="connsiteY202" fmla="*/ 320502 h 4191633"/>
                <a:gd name="connsiteX203" fmla="*/ 3083973 w 8587952"/>
                <a:gd name="connsiteY203" fmla="*/ 354863 h 4191633"/>
                <a:gd name="connsiteX204" fmla="*/ 3079904 w 8587952"/>
                <a:gd name="connsiteY204" fmla="*/ 387374 h 4191633"/>
                <a:gd name="connsiteX205" fmla="*/ 3082000 w 8587952"/>
                <a:gd name="connsiteY205" fmla="*/ 405035 h 4191633"/>
                <a:gd name="connsiteX206" fmla="*/ 3090997 w 8587952"/>
                <a:gd name="connsiteY206" fmla="*/ 411403 h 4191633"/>
                <a:gd name="connsiteX207" fmla="*/ 3090998 w 8587952"/>
                <a:gd name="connsiteY207" fmla="*/ 411403 h 4191633"/>
                <a:gd name="connsiteX208" fmla="*/ 3082001 w 8587952"/>
                <a:gd name="connsiteY208" fmla="*/ 405035 h 4191633"/>
                <a:gd name="connsiteX209" fmla="*/ 3079905 w 8587952"/>
                <a:gd name="connsiteY209" fmla="*/ 387374 h 4191633"/>
                <a:gd name="connsiteX210" fmla="*/ 3083974 w 8587952"/>
                <a:gd name="connsiteY210" fmla="*/ 354863 h 4191633"/>
                <a:gd name="connsiteX211" fmla="*/ 3091225 w 8587952"/>
                <a:gd name="connsiteY211" fmla="*/ 320502 h 4191633"/>
                <a:gd name="connsiteX212" fmla="*/ 3096871 w 8587952"/>
                <a:gd name="connsiteY212" fmla="*/ 291070 h 4191633"/>
                <a:gd name="connsiteX213" fmla="*/ 3099336 w 8587952"/>
                <a:gd name="connsiteY213" fmla="*/ 264926 h 4191633"/>
                <a:gd name="connsiteX214" fmla="*/ 3097980 w 8587952"/>
                <a:gd name="connsiteY214" fmla="*/ 252721 h 4191633"/>
                <a:gd name="connsiteX215" fmla="*/ 3094152 w 8587952"/>
                <a:gd name="connsiteY215" fmla="*/ 245746 h 4191633"/>
                <a:gd name="connsiteX216" fmla="*/ 3088456 w 8587952"/>
                <a:gd name="connsiteY216" fmla="*/ 242507 h 4191633"/>
                <a:gd name="connsiteX217" fmla="*/ 3081511 w 8587952"/>
                <a:gd name="connsiteY217" fmla="*/ 241760 h 4191633"/>
                <a:gd name="connsiteX218" fmla="*/ 3815446 w 8587952"/>
                <a:gd name="connsiteY218" fmla="*/ 225298 h 4191633"/>
                <a:gd name="connsiteX219" fmla="*/ 3815446 w 8587952"/>
                <a:gd name="connsiteY219" fmla="*/ 225298 h 4191633"/>
                <a:gd name="connsiteX220" fmla="*/ 3859322 w 8587952"/>
                <a:gd name="connsiteY220" fmla="*/ 232570 h 4191633"/>
                <a:gd name="connsiteX221" fmla="*/ 3897652 w 8587952"/>
                <a:gd name="connsiteY221" fmla="*/ 252043 h 4191633"/>
                <a:gd name="connsiteX222" fmla="*/ 3930929 w 8587952"/>
                <a:gd name="connsiteY222" fmla="*/ 282732 h 4191633"/>
                <a:gd name="connsiteX223" fmla="*/ 3939456 w 8587952"/>
                <a:gd name="connsiteY223" fmla="*/ 293199 h 4191633"/>
                <a:gd name="connsiteX224" fmla="*/ 3939456 w 8587952"/>
                <a:gd name="connsiteY224" fmla="*/ 293198 h 4191633"/>
                <a:gd name="connsiteX225" fmla="*/ 3930930 w 8587952"/>
                <a:gd name="connsiteY225" fmla="*/ 282732 h 4191633"/>
                <a:gd name="connsiteX226" fmla="*/ 3897653 w 8587952"/>
                <a:gd name="connsiteY226" fmla="*/ 252043 h 4191633"/>
                <a:gd name="connsiteX227" fmla="*/ 3859323 w 8587952"/>
                <a:gd name="connsiteY227" fmla="*/ 232570 h 4191633"/>
                <a:gd name="connsiteX228" fmla="*/ 3815446 w 8587952"/>
                <a:gd name="connsiteY228" fmla="*/ 225298 h 4191633"/>
                <a:gd name="connsiteX229" fmla="*/ 3605896 w 8587952"/>
                <a:gd name="connsiteY229" fmla="*/ 225298 h 4191633"/>
                <a:gd name="connsiteX230" fmla="*/ 3605896 w 8587952"/>
                <a:gd name="connsiteY230" fmla="*/ 225298 h 4191633"/>
                <a:gd name="connsiteX231" fmla="*/ 3649772 w 8587952"/>
                <a:gd name="connsiteY231" fmla="*/ 232570 h 4191633"/>
                <a:gd name="connsiteX232" fmla="*/ 3688102 w 8587952"/>
                <a:gd name="connsiteY232" fmla="*/ 252043 h 4191633"/>
                <a:gd name="connsiteX233" fmla="*/ 3705356 w 8587952"/>
                <a:gd name="connsiteY233" fmla="*/ 265816 h 4191633"/>
                <a:gd name="connsiteX234" fmla="*/ 3717624 w 8587952"/>
                <a:gd name="connsiteY234" fmla="*/ 278768 h 4191633"/>
                <a:gd name="connsiteX235" fmla="*/ 3717625 w 8587952"/>
                <a:gd name="connsiteY235" fmla="*/ 278767 h 4191633"/>
                <a:gd name="connsiteX236" fmla="*/ 3705357 w 8587952"/>
                <a:gd name="connsiteY236" fmla="*/ 265816 h 4191633"/>
                <a:gd name="connsiteX237" fmla="*/ 3688103 w 8587952"/>
                <a:gd name="connsiteY237" fmla="*/ 252043 h 4191633"/>
                <a:gd name="connsiteX238" fmla="*/ 3649773 w 8587952"/>
                <a:gd name="connsiteY238" fmla="*/ 232570 h 4191633"/>
                <a:gd name="connsiteX239" fmla="*/ 3605896 w 8587952"/>
                <a:gd name="connsiteY239" fmla="*/ 225298 h 4191633"/>
                <a:gd name="connsiteX240" fmla="*/ 4492013 w 8587952"/>
                <a:gd name="connsiteY240" fmla="*/ 224312 h 4191633"/>
                <a:gd name="connsiteX241" fmla="*/ 4505817 w 8587952"/>
                <a:gd name="connsiteY241" fmla="*/ 228133 h 4191633"/>
                <a:gd name="connsiteX242" fmla="*/ 4509449 w 8587952"/>
                <a:gd name="connsiteY242" fmla="*/ 238363 h 4191633"/>
                <a:gd name="connsiteX243" fmla="*/ 4509449 w 8587952"/>
                <a:gd name="connsiteY243" fmla="*/ 238364 h 4191633"/>
                <a:gd name="connsiteX244" fmla="*/ 4509449 w 8587952"/>
                <a:gd name="connsiteY244" fmla="*/ 238364 h 4191633"/>
                <a:gd name="connsiteX245" fmla="*/ 4506918 w 8587952"/>
                <a:gd name="connsiteY245" fmla="*/ 253689 h 4191633"/>
                <a:gd name="connsiteX246" fmla="*/ 4501149 w 8587952"/>
                <a:gd name="connsiteY246" fmla="*/ 276257 h 4191633"/>
                <a:gd name="connsiteX247" fmla="*/ 4491559 w 8587952"/>
                <a:gd name="connsiteY247" fmla="*/ 308829 h 4191633"/>
                <a:gd name="connsiteX248" fmla="*/ 4482880 w 8587952"/>
                <a:gd name="connsiteY248" fmla="*/ 342782 h 4191633"/>
                <a:gd name="connsiteX249" fmla="*/ 4477006 w 8587952"/>
                <a:gd name="connsiteY249" fmla="*/ 370690 h 4191633"/>
                <a:gd name="connsiteX250" fmla="*/ 4473460 w 8587952"/>
                <a:gd name="connsiteY250" fmla="*/ 395885 h 4191633"/>
                <a:gd name="connsiteX251" fmla="*/ 4475926 w 8587952"/>
                <a:gd name="connsiteY251" fmla="*/ 413500 h 4191633"/>
                <a:gd name="connsiteX252" fmla="*/ 4486032 w 8587952"/>
                <a:gd name="connsiteY252" fmla="*/ 420031 h 4191633"/>
                <a:gd name="connsiteX253" fmla="*/ 4486033 w 8587952"/>
                <a:gd name="connsiteY253" fmla="*/ 420031 h 4191633"/>
                <a:gd name="connsiteX254" fmla="*/ 4475927 w 8587952"/>
                <a:gd name="connsiteY254" fmla="*/ 413500 h 4191633"/>
                <a:gd name="connsiteX255" fmla="*/ 4473461 w 8587952"/>
                <a:gd name="connsiteY255" fmla="*/ 395885 h 4191633"/>
                <a:gd name="connsiteX256" fmla="*/ 4477007 w 8587952"/>
                <a:gd name="connsiteY256" fmla="*/ 370689 h 4191633"/>
                <a:gd name="connsiteX257" fmla="*/ 4482881 w 8587952"/>
                <a:gd name="connsiteY257" fmla="*/ 342781 h 4191633"/>
                <a:gd name="connsiteX258" fmla="*/ 4491560 w 8587952"/>
                <a:gd name="connsiteY258" fmla="*/ 308828 h 4191633"/>
                <a:gd name="connsiteX259" fmla="*/ 4501150 w 8587952"/>
                <a:gd name="connsiteY259" fmla="*/ 276256 h 4191633"/>
                <a:gd name="connsiteX260" fmla="*/ 4506919 w 8587952"/>
                <a:gd name="connsiteY260" fmla="*/ 253688 h 4191633"/>
                <a:gd name="connsiteX261" fmla="*/ 4509450 w 8587952"/>
                <a:gd name="connsiteY261" fmla="*/ 238363 h 4191633"/>
                <a:gd name="connsiteX262" fmla="*/ 4505818 w 8587952"/>
                <a:gd name="connsiteY262" fmla="*/ 228133 h 4191633"/>
                <a:gd name="connsiteX263" fmla="*/ 4492014 w 8587952"/>
                <a:gd name="connsiteY263" fmla="*/ 224312 h 4191633"/>
                <a:gd name="connsiteX264" fmla="*/ 4492013 w 8587952"/>
                <a:gd name="connsiteY264" fmla="*/ 224312 h 4191633"/>
                <a:gd name="connsiteX265" fmla="*/ 2482239 w 8587952"/>
                <a:gd name="connsiteY265" fmla="*/ 224312 h 4191633"/>
                <a:gd name="connsiteX266" fmla="*/ 2469769 w 8587952"/>
                <a:gd name="connsiteY266" fmla="*/ 225683 h 4191633"/>
                <a:gd name="connsiteX267" fmla="*/ 2456448 w 8587952"/>
                <a:gd name="connsiteY267" fmla="*/ 229920 h 4191633"/>
                <a:gd name="connsiteX268" fmla="*/ 2444945 w 8587952"/>
                <a:gd name="connsiteY268" fmla="*/ 237273 h 4191633"/>
                <a:gd name="connsiteX269" fmla="*/ 2444945 w 8587952"/>
                <a:gd name="connsiteY269" fmla="*/ 237274 h 4191633"/>
                <a:gd name="connsiteX270" fmla="*/ 2456447 w 8587952"/>
                <a:gd name="connsiteY270" fmla="*/ 229921 h 4191633"/>
                <a:gd name="connsiteX271" fmla="*/ 2469768 w 8587952"/>
                <a:gd name="connsiteY271" fmla="*/ 225684 h 4191633"/>
                <a:gd name="connsiteX272" fmla="*/ 2482238 w 8587952"/>
                <a:gd name="connsiteY272" fmla="*/ 224313 h 4191633"/>
                <a:gd name="connsiteX273" fmla="*/ 2496042 w 8587952"/>
                <a:gd name="connsiteY273" fmla="*/ 228134 h 4191633"/>
                <a:gd name="connsiteX274" fmla="*/ 2499674 w 8587952"/>
                <a:gd name="connsiteY274" fmla="*/ 238364 h 4191633"/>
                <a:gd name="connsiteX275" fmla="*/ 2497144 w 8587952"/>
                <a:gd name="connsiteY275" fmla="*/ 253689 h 4191633"/>
                <a:gd name="connsiteX276" fmla="*/ 2491374 w 8587952"/>
                <a:gd name="connsiteY276" fmla="*/ 276257 h 4191633"/>
                <a:gd name="connsiteX277" fmla="*/ 2481784 w 8587952"/>
                <a:gd name="connsiteY277" fmla="*/ 308829 h 4191633"/>
                <a:gd name="connsiteX278" fmla="*/ 2473105 w 8587952"/>
                <a:gd name="connsiteY278" fmla="*/ 342782 h 4191633"/>
                <a:gd name="connsiteX279" fmla="*/ 2467231 w 8587952"/>
                <a:gd name="connsiteY279" fmla="*/ 370690 h 4191633"/>
                <a:gd name="connsiteX280" fmla="*/ 2463686 w 8587952"/>
                <a:gd name="connsiteY280" fmla="*/ 395886 h 4191633"/>
                <a:gd name="connsiteX281" fmla="*/ 2466151 w 8587952"/>
                <a:gd name="connsiteY281" fmla="*/ 413501 h 4191633"/>
                <a:gd name="connsiteX282" fmla="*/ 2476257 w 8587952"/>
                <a:gd name="connsiteY282" fmla="*/ 420032 h 4191633"/>
                <a:gd name="connsiteX283" fmla="*/ 2495977 w 8587952"/>
                <a:gd name="connsiteY283" fmla="*/ 413869 h 4191633"/>
                <a:gd name="connsiteX284" fmla="*/ 2517915 w 8587952"/>
                <a:gd name="connsiteY284" fmla="*/ 398956 h 4191633"/>
                <a:gd name="connsiteX285" fmla="*/ 2539607 w 8587952"/>
                <a:gd name="connsiteY285" fmla="*/ 380839 h 4191633"/>
                <a:gd name="connsiteX286" fmla="*/ 2543900 w 8587952"/>
                <a:gd name="connsiteY286" fmla="*/ 377167 h 4191633"/>
                <a:gd name="connsiteX287" fmla="*/ 2543900 w 8587952"/>
                <a:gd name="connsiteY287" fmla="*/ 377167 h 4191633"/>
                <a:gd name="connsiteX288" fmla="*/ 2539608 w 8587952"/>
                <a:gd name="connsiteY288" fmla="*/ 380838 h 4191633"/>
                <a:gd name="connsiteX289" fmla="*/ 2517916 w 8587952"/>
                <a:gd name="connsiteY289" fmla="*/ 398955 h 4191633"/>
                <a:gd name="connsiteX290" fmla="*/ 2495978 w 8587952"/>
                <a:gd name="connsiteY290" fmla="*/ 413868 h 4191633"/>
                <a:gd name="connsiteX291" fmla="*/ 2476258 w 8587952"/>
                <a:gd name="connsiteY291" fmla="*/ 420031 h 4191633"/>
                <a:gd name="connsiteX292" fmla="*/ 2466152 w 8587952"/>
                <a:gd name="connsiteY292" fmla="*/ 413500 h 4191633"/>
                <a:gd name="connsiteX293" fmla="*/ 2463687 w 8587952"/>
                <a:gd name="connsiteY293" fmla="*/ 395885 h 4191633"/>
                <a:gd name="connsiteX294" fmla="*/ 2467232 w 8587952"/>
                <a:gd name="connsiteY294" fmla="*/ 370689 h 4191633"/>
                <a:gd name="connsiteX295" fmla="*/ 2473106 w 8587952"/>
                <a:gd name="connsiteY295" fmla="*/ 342781 h 4191633"/>
                <a:gd name="connsiteX296" fmla="*/ 2481785 w 8587952"/>
                <a:gd name="connsiteY296" fmla="*/ 308828 h 4191633"/>
                <a:gd name="connsiteX297" fmla="*/ 2491375 w 8587952"/>
                <a:gd name="connsiteY297" fmla="*/ 276256 h 4191633"/>
                <a:gd name="connsiteX298" fmla="*/ 2497145 w 8587952"/>
                <a:gd name="connsiteY298" fmla="*/ 253688 h 4191633"/>
                <a:gd name="connsiteX299" fmla="*/ 2499675 w 8587952"/>
                <a:gd name="connsiteY299" fmla="*/ 238363 h 4191633"/>
                <a:gd name="connsiteX300" fmla="*/ 2496043 w 8587952"/>
                <a:gd name="connsiteY300" fmla="*/ 228133 h 4191633"/>
                <a:gd name="connsiteX301" fmla="*/ 2482239 w 8587952"/>
                <a:gd name="connsiteY301" fmla="*/ 224312 h 4191633"/>
                <a:gd name="connsiteX302" fmla="*/ 624864 w 8587952"/>
                <a:gd name="connsiteY302" fmla="*/ 224312 h 4191633"/>
                <a:gd name="connsiteX303" fmla="*/ 638667 w 8587952"/>
                <a:gd name="connsiteY303" fmla="*/ 228133 h 4191633"/>
                <a:gd name="connsiteX304" fmla="*/ 642299 w 8587952"/>
                <a:gd name="connsiteY304" fmla="*/ 238363 h 4191633"/>
                <a:gd name="connsiteX305" fmla="*/ 642299 w 8587952"/>
                <a:gd name="connsiteY305" fmla="*/ 238364 h 4191633"/>
                <a:gd name="connsiteX306" fmla="*/ 642299 w 8587952"/>
                <a:gd name="connsiteY306" fmla="*/ 238364 h 4191633"/>
                <a:gd name="connsiteX307" fmla="*/ 639769 w 8587952"/>
                <a:gd name="connsiteY307" fmla="*/ 253689 h 4191633"/>
                <a:gd name="connsiteX308" fmla="*/ 633999 w 8587952"/>
                <a:gd name="connsiteY308" fmla="*/ 276257 h 4191633"/>
                <a:gd name="connsiteX309" fmla="*/ 624409 w 8587952"/>
                <a:gd name="connsiteY309" fmla="*/ 308829 h 4191633"/>
                <a:gd name="connsiteX310" fmla="*/ 615730 w 8587952"/>
                <a:gd name="connsiteY310" fmla="*/ 342782 h 4191633"/>
                <a:gd name="connsiteX311" fmla="*/ 609856 w 8587952"/>
                <a:gd name="connsiteY311" fmla="*/ 370690 h 4191633"/>
                <a:gd name="connsiteX312" fmla="*/ 606311 w 8587952"/>
                <a:gd name="connsiteY312" fmla="*/ 395885 h 4191633"/>
                <a:gd name="connsiteX313" fmla="*/ 608776 w 8587952"/>
                <a:gd name="connsiteY313" fmla="*/ 413500 h 4191633"/>
                <a:gd name="connsiteX314" fmla="*/ 618882 w 8587952"/>
                <a:gd name="connsiteY314" fmla="*/ 420031 h 4191633"/>
                <a:gd name="connsiteX315" fmla="*/ 618883 w 8587952"/>
                <a:gd name="connsiteY315" fmla="*/ 420031 h 4191633"/>
                <a:gd name="connsiteX316" fmla="*/ 608777 w 8587952"/>
                <a:gd name="connsiteY316" fmla="*/ 413500 h 4191633"/>
                <a:gd name="connsiteX317" fmla="*/ 606312 w 8587952"/>
                <a:gd name="connsiteY317" fmla="*/ 395885 h 4191633"/>
                <a:gd name="connsiteX318" fmla="*/ 609857 w 8587952"/>
                <a:gd name="connsiteY318" fmla="*/ 370689 h 4191633"/>
                <a:gd name="connsiteX319" fmla="*/ 615731 w 8587952"/>
                <a:gd name="connsiteY319" fmla="*/ 342781 h 4191633"/>
                <a:gd name="connsiteX320" fmla="*/ 624410 w 8587952"/>
                <a:gd name="connsiteY320" fmla="*/ 308828 h 4191633"/>
                <a:gd name="connsiteX321" fmla="*/ 634000 w 8587952"/>
                <a:gd name="connsiteY321" fmla="*/ 276256 h 4191633"/>
                <a:gd name="connsiteX322" fmla="*/ 639770 w 8587952"/>
                <a:gd name="connsiteY322" fmla="*/ 253688 h 4191633"/>
                <a:gd name="connsiteX323" fmla="*/ 642300 w 8587952"/>
                <a:gd name="connsiteY323" fmla="*/ 238363 h 4191633"/>
                <a:gd name="connsiteX324" fmla="*/ 638668 w 8587952"/>
                <a:gd name="connsiteY324" fmla="*/ 228133 h 4191633"/>
                <a:gd name="connsiteX325" fmla="*/ 624865 w 8587952"/>
                <a:gd name="connsiteY325" fmla="*/ 224312 h 4191633"/>
                <a:gd name="connsiteX326" fmla="*/ 624864 w 8587952"/>
                <a:gd name="connsiteY326" fmla="*/ 224312 h 4191633"/>
                <a:gd name="connsiteX327" fmla="*/ 2696129 w 8587952"/>
                <a:gd name="connsiteY327" fmla="*/ 223819 h 4191633"/>
                <a:gd name="connsiteX328" fmla="*/ 2673697 w 8587952"/>
                <a:gd name="connsiteY328" fmla="*/ 228749 h 4191633"/>
                <a:gd name="connsiteX329" fmla="*/ 2673696 w 8587952"/>
                <a:gd name="connsiteY329" fmla="*/ 228750 h 4191633"/>
                <a:gd name="connsiteX330" fmla="*/ 2696128 w 8587952"/>
                <a:gd name="connsiteY330" fmla="*/ 223820 h 4191633"/>
                <a:gd name="connsiteX331" fmla="*/ 2715724 w 8587952"/>
                <a:gd name="connsiteY331" fmla="*/ 234173 h 4191633"/>
                <a:gd name="connsiteX332" fmla="*/ 2722996 w 8587952"/>
                <a:gd name="connsiteY332" fmla="*/ 262767 h 4191633"/>
                <a:gd name="connsiteX333" fmla="*/ 2721886 w 8587952"/>
                <a:gd name="connsiteY333" fmla="*/ 271887 h 4191633"/>
                <a:gd name="connsiteX334" fmla="*/ 2719052 w 8587952"/>
                <a:gd name="connsiteY334" fmla="*/ 287170 h 4191633"/>
                <a:gd name="connsiteX335" fmla="*/ 2715231 w 8587952"/>
                <a:gd name="connsiteY335" fmla="*/ 310094 h 4191633"/>
                <a:gd name="connsiteX336" fmla="*/ 2711410 w 8587952"/>
                <a:gd name="connsiteY336" fmla="*/ 335237 h 4191633"/>
                <a:gd name="connsiteX337" fmla="*/ 2708576 w 8587952"/>
                <a:gd name="connsiteY337" fmla="*/ 357175 h 4191633"/>
                <a:gd name="connsiteX338" fmla="*/ 2707466 w 8587952"/>
                <a:gd name="connsiteY338" fmla="*/ 377141 h 4191633"/>
                <a:gd name="connsiteX339" fmla="*/ 2711287 w 8587952"/>
                <a:gd name="connsiteY339" fmla="*/ 402284 h 4191633"/>
                <a:gd name="connsiteX340" fmla="*/ 2723242 w 8587952"/>
                <a:gd name="connsiteY340" fmla="*/ 412144 h 4191633"/>
                <a:gd name="connsiteX341" fmla="*/ 2731623 w 8587952"/>
                <a:gd name="connsiteY341" fmla="*/ 409925 h 4191633"/>
                <a:gd name="connsiteX342" fmla="*/ 2741976 w 8587952"/>
                <a:gd name="connsiteY342" fmla="*/ 404749 h 4191633"/>
                <a:gd name="connsiteX343" fmla="*/ 2753315 w 8587952"/>
                <a:gd name="connsiteY343" fmla="*/ 396614 h 4191633"/>
                <a:gd name="connsiteX344" fmla="*/ 2769830 w 8587952"/>
                <a:gd name="connsiteY344" fmla="*/ 386754 h 4191633"/>
                <a:gd name="connsiteX345" fmla="*/ 2816911 w 8587952"/>
                <a:gd name="connsiteY345" fmla="*/ 355942 h 4191633"/>
                <a:gd name="connsiteX346" fmla="*/ 2816664 w 8587952"/>
                <a:gd name="connsiteY346" fmla="*/ 411158 h 4191633"/>
                <a:gd name="connsiteX347" fmla="*/ 2816665 w 8587952"/>
                <a:gd name="connsiteY347" fmla="*/ 411157 h 4191633"/>
                <a:gd name="connsiteX348" fmla="*/ 2816912 w 8587952"/>
                <a:gd name="connsiteY348" fmla="*/ 355941 h 4191633"/>
                <a:gd name="connsiteX349" fmla="*/ 2769831 w 8587952"/>
                <a:gd name="connsiteY349" fmla="*/ 386753 h 4191633"/>
                <a:gd name="connsiteX350" fmla="*/ 2753316 w 8587952"/>
                <a:gd name="connsiteY350" fmla="*/ 396613 h 4191633"/>
                <a:gd name="connsiteX351" fmla="*/ 2741977 w 8587952"/>
                <a:gd name="connsiteY351" fmla="*/ 404748 h 4191633"/>
                <a:gd name="connsiteX352" fmla="*/ 2731624 w 8587952"/>
                <a:gd name="connsiteY352" fmla="*/ 409924 h 4191633"/>
                <a:gd name="connsiteX353" fmla="*/ 2723243 w 8587952"/>
                <a:gd name="connsiteY353" fmla="*/ 412143 h 4191633"/>
                <a:gd name="connsiteX354" fmla="*/ 2711288 w 8587952"/>
                <a:gd name="connsiteY354" fmla="*/ 402283 h 4191633"/>
                <a:gd name="connsiteX355" fmla="*/ 2707467 w 8587952"/>
                <a:gd name="connsiteY355" fmla="*/ 377140 h 4191633"/>
                <a:gd name="connsiteX356" fmla="*/ 2708577 w 8587952"/>
                <a:gd name="connsiteY356" fmla="*/ 357174 h 4191633"/>
                <a:gd name="connsiteX357" fmla="*/ 2711411 w 8587952"/>
                <a:gd name="connsiteY357" fmla="*/ 335236 h 4191633"/>
                <a:gd name="connsiteX358" fmla="*/ 2715232 w 8587952"/>
                <a:gd name="connsiteY358" fmla="*/ 310093 h 4191633"/>
                <a:gd name="connsiteX359" fmla="*/ 2719053 w 8587952"/>
                <a:gd name="connsiteY359" fmla="*/ 287169 h 4191633"/>
                <a:gd name="connsiteX360" fmla="*/ 2721887 w 8587952"/>
                <a:gd name="connsiteY360" fmla="*/ 271886 h 4191633"/>
                <a:gd name="connsiteX361" fmla="*/ 2722997 w 8587952"/>
                <a:gd name="connsiteY361" fmla="*/ 262766 h 4191633"/>
                <a:gd name="connsiteX362" fmla="*/ 2715725 w 8587952"/>
                <a:gd name="connsiteY362" fmla="*/ 234172 h 4191633"/>
                <a:gd name="connsiteX363" fmla="*/ 2696129 w 8587952"/>
                <a:gd name="connsiteY363" fmla="*/ 223819 h 4191633"/>
                <a:gd name="connsiteX364" fmla="*/ 2594079 w 8587952"/>
                <a:gd name="connsiteY364" fmla="*/ 223819 h 4191633"/>
                <a:gd name="connsiteX365" fmla="*/ 2573003 w 8587952"/>
                <a:gd name="connsiteY365" fmla="*/ 231461 h 4191633"/>
                <a:gd name="connsiteX366" fmla="*/ 2573003 w 8587952"/>
                <a:gd name="connsiteY366" fmla="*/ 231462 h 4191633"/>
                <a:gd name="connsiteX367" fmla="*/ 2594078 w 8587952"/>
                <a:gd name="connsiteY367" fmla="*/ 223820 h 4191633"/>
                <a:gd name="connsiteX368" fmla="*/ 2612565 w 8587952"/>
                <a:gd name="connsiteY368" fmla="*/ 231955 h 4191633"/>
                <a:gd name="connsiteX369" fmla="*/ 2617742 w 8587952"/>
                <a:gd name="connsiteY369" fmla="*/ 253646 h 4191633"/>
                <a:gd name="connsiteX370" fmla="*/ 2617002 w 8587952"/>
                <a:gd name="connsiteY370" fmla="*/ 263629 h 4191633"/>
                <a:gd name="connsiteX371" fmla="*/ 2615153 w 8587952"/>
                <a:gd name="connsiteY371" fmla="*/ 277433 h 4191633"/>
                <a:gd name="connsiteX372" fmla="*/ 2612812 w 8587952"/>
                <a:gd name="connsiteY372" fmla="*/ 292963 h 4191633"/>
                <a:gd name="connsiteX373" fmla="*/ 2610470 w 8587952"/>
                <a:gd name="connsiteY373" fmla="*/ 311203 h 4191633"/>
                <a:gd name="connsiteX374" fmla="*/ 2608621 w 8587952"/>
                <a:gd name="connsiteY374" fmla="*/ 326486 h 4191633"/>
                <a:gd name="connsiteX375" fmla="*/ 2607882 w 8587952"/>
                <a:gd name="connsiteY375" fmla="*/ 333265 h 4191633"/>
                <a:gd name="connsiteX376" fmla="*/ 2612812 w 8587952"/>
                <a:gd name="connsiteY376" fmla="*/ 333265 h 4191633"/>
                <a:gd name="connsiteX377" fmla="*/ 2612813 w 8587952"/>
                <a:gd name="connsiteY377" fmla="*/ 333264 h 4191633"/>
                <a:gd name="connsiteX378" fmla="*/ 2607883 w 8587952"/>
                <a:gd name="connsiteY378" fmla="*/ 333264 h 4191633"/>
                <a:gd name="connsiteX379" fmla="*/ 2608622 w 8587952"/>
                <a:gd name="connsiteY379" fmla="*/ 326485 h 4191633"/>
                <a:gd name="connsiteX380" fmla="*/ 2610471 w 8587952"/>
                <a:gd name="connsiteY380" fmla="*/ 311202 h 4191633"/>
                <a:gd name="connsiteX381" fmla="*/ 2612813 w 8587952"/>
                <a:gd name="connsiteY381" fmla="*/ 292962 h 4191633"/>
                <a:gd name="connsiteX382" fmla="*/ 2615154 w 8587952"/>
                <a:gd name="connsiteY382" fmla="*/ 277432 h 4191633"/>
                <a:gd name="connsiteX383" fmla="*/ 2617003 w 8587952"/>
                <a:gd name="connsiteY383" fmla="*/ 263628 h 4191633"/>
                <a:gd name="connsiteX384" fmla="*/ 2617743 w 8587952"/>
                <a:gd name="connsiteY384" fmla="*/ 253645 h 4191633"/>
                <a:gd name="connsiteX385" fmla="*/ 2612566 w 8587952"/>
                <a:gd name="connsiteY385" fmla="*/ 231954 h 4191633"/>
                <a:gd name="connsiteX386" fmla="*/ 2594079 w 8587952"/>
                <a:gd name="connsiteY386" fmla="*/ 223819 h 4191633"/>
                <a:gd name="connsiteX387" fmla="*/ 4066901 w 8587952"/>
                <a:gd name="connsiteY387" fmla="*/ 223080 h 4191633"/>
                <a:gd name="connsiteX388" fmla="*/ 4066901 w 8587952"/>
                <a:gd name="connsiteY388" fmla="*/ 223080 h 4191633"/>
                <a:gd name="connsiteX389" fmla="*/ 4076020 w 8587952"/>
                <a:gd name="connsiteY389" fmla="*/ 224682 h 4191633"/>
                <a:gd name="connsiteX390" fmla="*/ 4083784 w 8587952"/>
                <a:gd name="connsiteY390" fmla="*/ 229242 h 4191633"/>
                <a:gd name="connsiteX391" fmla="*/ 4089084 w 8587952"/>
                <a:gd name="connsiteY391" fmla="*/ 236514 h 4191633"/>
                <a:gd name="connsiteX392" fmla="*/ 4091056 w 8587952"/>
                <a:gd name="connsiteY392" fmla="*/ 246250 h 4191633"/>
                <a:gd name="connsiteX393" fmla="*/ 4089824 w 8587952"/>
                <a:gd name="connsiteY393" fmla="*/ 257959 h 4191633"/>
                <a:gd name="connsiteX394" fmla="*/ 4085880 w 8587952"/>
                <a:gd name="connsiteY394" fmla="*/ 277556 h 4191633"/>
                <a:gd name="connsiteX395" fmla="*/ 4081936 w 8587952"/>
                <a:gd name="connsiteY395" fmla="*/ 297398 h 4191633"/>
                <a:gd name="connsiteX396" fmla="*/ 4080704 w 8587952"/>
                <a:gd name="connsiteY396" fmla="*/ 310340 h 4191633"/>
                <a:gd name="connsiteX397" fmla="*/ 4082429 w 8587952"/>
                <a:gd name="connsiteY397" fmla="*/ 325129 h 4191633"/>
                <a:gd name="connsiteX398" fmla="*/ 4086989 w 8587952"/>
                <a:gd name="connsiteY398" fmla="*/ 334619 h 4191633"/>
                <a:gd name="connsiteX399" fmla="*/ 4093398 w 8587952"/>
                <a:gd name="connsiteY399" fmla="*/ 339673 h 4191633"/>
                <a:gd name="connsiteX400" fmla="*/ 4100916 w 8587952"/>
                <a:gd name="connsiteY400" fmla="*/ 341152 h 4191633"/>
                <a:gd name="connsiteX401" fmla="*/ 4100917 w 8587952"/>
                <a:gd name="connsiteY401" fmla="*/ 341152 h 4191633"/>
                <a:gd name="connsiteX402" fmla="*/ 4093399 w 8587952"/>
                <a:gd name="connsiteY402" fmla="*/ 339673 h 4191633"/>
                <a:gd name="connsiteX403" fmla="*/ 4086990 w 8587952"/>
                <a:gd name="connsiteY403" fmla="*/ 334619 h 4191633"/>
                <a:gd name="connsiteX404" fmla="*/ 4082430 w 8587952"/>
                <a:gd name="connsiteY404" fmla="*/ 325129 h 4191633"/>
                <a:gd name="connsiteX405" fmla="*/ 4080705 w 8587952"/>
                <a:gd name="connsiteY405" fmla="*/ 310340 h 4191633"/>
                <a:gd name="connsiteX406" fmla="*/ 4081937 w 8587952"/>
                <a:gd name="connsiteY406" fmla="*/ 297398 h 4191633"/>
                <a:gd name="connsiteX407" fmla="*/ 4085881 w 8587952"/>
                <a:gd name="connsiteY407" fmla="*/ 277556 h 4191633"/>
                <a:gd name="connsiteX408" fmla="*/ 4089825 w 8587952"/>
                <a:gd name="connsiteY408" fmla="*/ 257959 h 4191633"/>
                <a:gd name="connsiteX409" fmla="*/ 4091057 w 8587952"/>
                <a:gd name="connsiteY409" fmla="*/ 246250 h 4191633"/>
                <a:gd name="connsiteX410" fmla="*/ 4089085 w 8587952"/>
                <a:gd name="connsiteY410" fmla="*/ 236514 h 4191633"/>
                <a:gd name="connsiteX411" fmla="*/ 4083785 w 8587952"/>
                <a:gd name="connsiteY411" fmla="*/ 229242 h 4191633"/>
                <a:gd name="connsiteX412" fmla="*/ 4076021 w 8587952"/>
                <a:gd name="connsiteY412" fmla="*/ 224682 h 4191633"/>
                <a:gd name="connsiteX413" fmla="*/ 4066901 w 8587952"/>
                <a:gd name="connsiteY413" fmla="*/ 223080 h 4191633"/>
                <a:gd name="connsiteX414" fmla="*/ 3978162 w 8587952"/>
                <a:gd name="connsiteY414" fmla="*/ 223080 h 4191633"/>
                <a:gd name="connsiteX415" fmla="*/ 3978162 w 8587952"/>
                <a:gd name="connsiteY415" fmla="*/ 223080 h 4191633"/>
                <a:gd name="connsiteX416" fmla="*/ 3988144 w 8587952"/>
                <a:gd name="connsiteY416" fmla="*/ 223696 h 4191633"/>
                <a:gd name="connsiteX417" fmla="*/ 3993444 w 8587952"/>
                <a:gd name="connsiteY417" fmla="*/ 226654 h 4191633"/>
                <a:gd name="connsiteX418" fmla="*/ 3995539 w 8587952"/>
                <a:gd name="connsiteY418" fmla="*/ 233433 h 4191633"/>
                <a:gd name="connsiteX419" fmla="*/ 3995908 w 8587952"/>
                <a:gd name="connsiteY419" fmla="*/ 245511 h 4191633"/>
                <a:gd name="connsiteX420" fmla="*/ 3994676 w 8587952"/>
                <a:gd name="connsiteY420" fmla="*/ 271393 h 4191633"/>
                <a:gd name="connsiteX421" fmla="*/ 3993936 w 8587952"/>
                <a:gd name="connsiteY421" fmla="*/ 300726 h 4191633"/>
                <a:gd name="connsiteX422" fmla="*/ 3993937 w 8587952"/>
                <a:gd name="connsiteY422" fmla="*/ 300726 h 4191633"/>
                <a:gd name="connsiteX423" fmla="*/ 3994677 w 8587952"/>
                <a:gd name="connsiteY423" fmla="*/ 271393 h 4191633"/>
                <a:gd name="connsiteX424" fmla="*/ 3995909 w 8587952"/>
                <a:gd name="connsiteY424" fmla="*/ 245511 h 4191633"/>
                <a:gd name="connsiteX425" fmla="*/ 3995540 w 8587952"/>
                <a:gd name="connsiteY425" fmla="*/ 233433 h 4191633"/>
                <a:gd name="connsiteX426" fmla="*/ 3993445 w 8587952"/>
                <a:gd name="connsiteY426" fmla="*/ 226654 h 4191633"/>
                <a:gd name="connsiteX427" fmla="*/ 3988145 w 8587952"/>
                <a:gd name="connsiteY427" fmla="*/ 223696 h 4191633"/>
                <a:gd name="connsiteX428" fmla="*/ 3978162 w 8587952"/>
                <a:gd name="connsiteY428" fmla="*/ 223080 h 4191633"/>
                <a:gd name="connsiteX429" fmla="*/ 3413936 w 8587952"/>
                <a:gd name="connsiteY429" fmla="*/ 223080 h 4191633"/>
                <a:gd name="connsiteX430" fmla="*/ 3413936 w 8587952"/>
                <a:gd name="connsiteY430" fmla="*/ 223080 h 4191633"/>
                <a:gd name="connsiteX431" fmla="*/ 3442001 w 8587952"/>
                <a:gd name="connsiteY431" fmla="*/ 227174 h 4191633"/>
                <a:gd name="connsiteX432" fmla="*/ 3464898 w 8587952"/>
                <a:gd name="connsiteY432" fmla="*/ 240450 h 4191633"/>
                <a:gd name="connsiteX433" fmla="*/ 3480408 w 8587952"/>
                <a:gd name="connsiteY433" fmla="*/ 264148 h 4191633"/>
                <a:gd name="connsiteX434" fmla="*/ 3486070 w 8587952"/>
                <a:gd name="connsiteY434" fmla="*/ 299759 h 4191633"/>
                <a:gd name="connsiteX435" fmla="*/ 3481148 w 8587952"/>
                <a:gd name="connsiteY435" fmla="*/ 334839 h 4191633"/>
                <a:gd name="connsiteX436" fmla="*/ 3462079 w 8587952"/>
                <a:gd name="connsiteY436" fmla="*/ 367533 h 4191633"/>
                <a:gd name="connsiteX437" fmla="*/ 3434273 w 8587952"/>
                <a:gd name="connsiteY437" fmla="*/ 393424 h 4191633"/>
                <a:gd name="connsiteX438" fmla="*/ 3396010 w 8587952"/>
                <a:gd name="connsiteY438" fmla="*/ 415020 h 4191633"/>
                <a:gd name="connsiteX439" fmla="*/ 3397482 w 8587952"/>
                <a:gd name="connsiteY439" fmla="*/ 420031 h 4191633"/>
                <a:gd name="connsiteX440" fmla="*/ 3397483 w 8587952"/>
                <a:gd name="connsiteY440" fmla="*/ 420031 h 4191633"/>
                <a:gd name="connsiteX441" fmla="*/ 3396011 w 8587952"/>
                <a:gd name="connsiteY441" fmla="*/ 415020 h 4191633"/>
                <a:gd name="connsiteX442" fmla="*/ 3434274 w 8587952"/>
                <a:gd name="connsiteY442" fmla="*/ 393424 h 4191633"/>
                <a:gd name="connsiteX443" fmla="*/ 3462080 w 8587952"/>
                <a:gd name="connsiteY443" fmla="*/ 367533 h 4191633"/>
                <a:gd name="connsiteX444" fmla="*/ 3481149 w 8587952"/>
                <a:gd name="connsiteY444" fmla="*/ 334839 h 4191633"/>
                <a:gd name="connsiteX445" fmla="*/ 3486071 w 8587952"/>
                <a:gd name="connsiteY445" fmla="*/ 299759 h 4191633"/>
                <a:gd name="connsiteX446" fmla="*/ 3480409 w 8587952"/>
                <a:gd name="connsiteY446" fmla="*/ 264148 h 4191633"/>
                <a:gd name="connsiteX447" fmla="*/ 3464899 w 8587952"/>
                <a:gd name="connsiteY447" fmla="*/ 240450 h 4191633"/>
                <a:gd name="connsiteX448" fmla="*/ 3442002 w 8587952"/>
                <a:gd name="connsiteY448" fmla="*/ 227174 h 4191633"/>
                <a:gd name="connsiteX449" fmla="*/ 3413936 w 8587952"/>
                <a:gd name="connsiteY449" fmla="*/ 223080 h 4191633"/>
                <a:gd name="connsiteX450" fmla="*/ 3034646 w 8587952"/>
                <a:gd name="connsiteY450" fmla="*/ 223080 h 4191633"/>
                <a:gd name="connsiteX451" fmla="*/ 3034646 w 8587952"/>
                <a:gd name="connsiteY451" fmla="*/ 223080 h 4191633"/>
                <a:gd name="connsiteX452" fmla="*/ 3043573 w 8587952"/>
                <a:gd name="connsiteY452" fmla="*/ 225321 h 4191633"/>
                <a:gd name="connsiteX453" fmla="*/ 3048903 w 8587952"/>
                <a:gd name="connsiteY453" fmla="*/ 230428 h 4191633"/>
                <a:gd name="connsiteX454" fmla="*/ 3052994 w 8587952"/>
                <a:gd name="connsiteY454" fmla="*/ 236032 h 4191633"/>
                <a:gd name="connsiteX455" fmla="*/ 3057954 w 8587952"/>
                <a:gd name="connsiteY455" fmla="*/ 240019 h 4191633"/>
                <a:gd name="connsiteX456" fmla="*/ 3064028 w 8587952"/>
                <a:gd name="connsiteY456" fmla="*/ 241636 h 4191633"/>
                <a:gd name="connsiteX457" fmla="*/ 3070352 w 8587952"/>
                <a:gd name="connsiteY457" fmla="*/ 242010 h 4191633"/>
                <a:gd name="connsiteX458" fmla="*/ 3070353 w 8587952"/>
                <a:gd name="connsiteY458" fmla="*/ 242010 h 4191633"/>
                <a:gd name="connsiteX459" fmla="*/ 3064029 w 8587952"/>
                <a:gd name="connsiteY459" fmla="*/ 241636 h 4191633"/>
                <a:gd name="connsiteX460" fmla="*/ 3057955 w 8587952"/>
                <a:gd name="connsiteY460" fmla="*/ 240019 h 4191633"/>
                <a:gd name="connsiteX461" fmla="*/ 3052995 w 8587952"/>
                <a:gd name="connsiteY461" fmla="*/ 236032 h 4191633"/>
                <a:gd name="connsiteX462" fmla="*/ 3048904 w 8587952"/>
                <a:gd name="connsiteY462" fmla="*/ 230428 h 4191633"/>
                <a:gd name="connsiteX463" fmla="*/ 3043574 w 8587952"/>
                <a:gd name="connsiteY463" fmla="*/ 225321 h 4191633"/>
                <a:gd name="connsiteX464" fmla="*/ 3034646 w 8587952"/>
                <a:gd name="connsiteY464" fmla="*/ 223080 h 4191633"/>
                <a:gd name="connsiteX465" fmla="*/ 4691657 w 8587952"/>
                <a:gd name="connsiteY465" fmla="*/ 222833 h 4191633"/>
                <a:gd name="connsiteX466" fmla="*/ 4709908 w 8587952"/>
                <a:gd name="connsiteY466" fmla="*/ 225450 h 4191633"/>
                <a:gd name="connsiteX467" fmla="*/ 4719275 w 8587952"/>
                <a:gd name="connsiteY467" fmla="*/ 231803 h 4191633"/>
                <a:gd name="connsiteX468" fmla="*/ 4722726 w 8587952"/>
                <a:gd name="connsiteY468" fmla="*/ 239651 h 4191633"/>
                <a:gd name="connsiteX469" fmla="*/ 4723219 w 8587952"/>
                <a:gd name="connsiteY469" fmla="*/ 246755 h 4191633"/>
                <a:gd name="connsiteX470" fmla="*/ 4723219 w 8587952"/>
                <a:gd name="connsiteY470" fmla="*/ 246755 h 4191633"/>
                <a:gd name="connsiteX471" fmla="*/ 4723219 w 8587952"/>
                <a:gd name="connsiteY471" fmla="*/ 246756 h 4191633"/>
                <a:gd name="connsiteX472" fmla="*/ 4718536 w 8587952"/>
                <a:gd name="connsiteY472" fmla="*/ 259959 h 4191633"/>
                <a:gd name="connsiteX473" fmla="*/ 4708182 w 8587952"/>
                <a:gd name="connsiteY473" fmla="*/ 273913 h 4191633"/>
                <a:gd name="connsiteX474" fmla="*/ 4697460 w 8587952"/>
                <a:gd name="connsiteY474" fmla="*/ 286247 h 4191633"/>
                <a:gd name="connsiteX475" fmla="*/ 4691656 w 8587952"/>
                <a:gd name="connsiteY475" fmla="*/ 294596 h 4191633"/>
                <a:gd name="connsiteX476" fmla="*/ 4692786 w 8587952"/>
                <a:gd name="connsiteY476" fmla="*/ 308670 h 4191633"/>
                <a:gd name="connsiteX477" fmla="*/ 4695804 w 8587952"/>
                <a:gd name="connsiteY477" fmla="*/ 321128 h 4191633"/>
                <a:gd name="connsiteX478" fmla="*/ 4699702 w 8587952"/>
                <a:gd name="connsiteY478" fmla="*/ 334084 h 4191633"/>
                <a:gd name="connsiteX479" fmla="*/ 4703560 w 8587952"/>
                <a:gd name="connsiteY479" fmla="*/ 349906 h 4191633"/>
                <a:gd name="connsiteX480" fmla="*/ 4704054 w 8587952"/>
                <a:gd name="connsiteY480" fmla="*/ 374575 h 4191633"/>
                <a:gd name="connsiteX481" fmla="*/ 4704054 w 8587952"/>
                <a:gd name="connsiteY481" fmla="*/ 374575 h 4191633"/>
                <a:gd name="connsiteX482" fmla="*/ 4704054 w 8587952"/>
                <a:gd name="connsiteY482" fmla="*/ 374576 h 4191633"/>
                <a:gd name="connsiteX483" fmla="*/ 4702698 w 8587952"/>
                <a:gd name="connsiteY483" fmla="*/ 406219 h 4191633"/>
                <a:gd name="connsiteX484" fmla="*/ 4702699 w 8587952"/>
                <a:gd name="connsiteY484" fmla="*/ 406218 h 4191633"/>
                <a:gd name="connsiteX485" fmla="*/ 4704055 w 8587952"/>
                <a:gd name="connsiteY485" fmla="*/ 374575 h 4191633"/>
                <a:gd name="connsiteX486" fmla="*/ 4703561 w 8587952"/>
                <a:gd name="connsiteY486" fmla="*/ 349906 h 4191633"/>
                <a:gd name="connsiteX487" fmla="*/ 4699703 w 8587952"/>
                <a:gd name="connsiteY487" fmla="*/ 334084 h 4191633"/>
                <a:gd name="connsiteX488" fmla="*/ 4695805 w 8587952"/>
                <a:gd name="connsiteY488" fmla="*/ 321128 h 4191633"/>
                <a:gd name="connsiteX489" fmla="*/ 4692787 w 8587952"/>
                <a:gd name="connsiteY489" fmla="*/ 308670 h 4191633"/>
                <a:gd name="connsiteX490" fmla="*/ 4691657 w 8587952"/>
                <a:gd name="connsiteY490" fmla="*/ 294595 h 4191633"/>
                <a:gd name="connsiteX491" fmla="*/ 4697461 w 8587952"/>
                <a:gd name="connsiteY491" fmla="*/ 286246 h 4191633"/>
                <a:gd name="connsiteX492" fmla="*/ 4708183 w 8587952"/>
                <a:gd name="connsiteY492" fmla="*/ 273912 h 4191633"/>
                <a:gd name="connsiteX493" fmla="*/ 4718537 w 8587952"/>
                <a:gd name="connsiteY493" fmla="*/ 259958 h 4191633"/>
                <a:gd name="connsiteX494" fmla="*/ 4723220 w 8587952"/>
                <a:gd name="connsiteY494" fmla="*/ 246755 h 4191633"/>
                <a:gd name="connsiteX495" fmla="*/ 4722727 w 8587952"/>
                <a:gd name="connsiteY495" fmla="*/ 239651 h 4191633"/>
                <a:gd name="connsiteX496" fmla="*/ 4719276 w 8587952"/>
                <a:gd name="connsiteY496" fmla="*/ 231803 h 4191633"/>
                <a:gd name="connsiteX497" fmla="*/ 4709909 w 8587952"/>
                <a:gd name="connsiteY497" fmla="*/ 225450 h 4191633"/>
                <a:gd name="connsiteX498" fmla="*/ 4691657 w 8587952"/>
                <a:gd name="connsiteY498" fmla="*/ 222833 h 4191633"/>
                <a:gd name="connsiteX499" fmla="*/ 4890307 w 8587952"/>
                <a:gd name="connsiteY499" fmla="*/ 204539 h 4191633"/>
                <a:gd name="connsiteX500" fmla="*/ 4890306 w 8587952"/>
                <a:gd name="connsiteY500" fmla="*/ 204539 h 4191633"/>
                <a:gd name="connsiteX501" fmla="*/ 4902265 w 8587952"/>
                <a:gd name="connsiteY501" fmla="*/ 205236 h 4191633"/>
                <a:gd name="connsiteX502" fmla="*/ 4916932 w 8587952"/>
                <a:gd name="connsiteY502" fmla="*/ 205629 h 4191633"/>
                <a:gd name="connsiteX503" fmla="*/ 4932214 w 8587952"/>
                <a:gd name="connsiteY503" fmla="*/ 206072 h 4191633"/>
                <a:gd name="connsiteX504" fmla="*/ 4946018 w 8587952"/>
                <a:gd name="connsiteY504" fmla="*/ 206564 h 4191633"/>
                <a:gd name="connsiteX505" fmla="*/ 4956618 w 8587952"/>
                <a:gd name="connsiteY505" fmla="*/ 207057 h 4191633"/>
                <a:gd name="connsiteX506" fmla="*/ 4963766 w 8587952"/>
                <a:gd name="connsiteY506" fmla="*/ 212544 h 4191633"/>
                <a:gd name="connsiteX507" fmla="*/ 4965984 w 8587952"/>
                <a:gd name="connsiteY507" fmla="*/ 225714 h 4191633"/>
                <a:gd name="connsiteX508" fmla="*/ 4965984 w 8587952"/>
                <a:gd name="connsiteY508" fmla="*/ 225714 h 4191633"/>
                <a:gd name="connsiteX509" fmla="*/ 4965984 w 8587952"/>
                <a:gd name="connsiteY509" fmla="*/ 225715 h 4191633"/>
                <a:gd name="connsiteX510" fmla="*/ 4961048 w 8587952"/>
                <a:gd name="connsiteY510" fmla="*/ 240710 h 4191633"/>
                <a:gd name="connsiteX511" fmla="*/ 4961049 w 8587952"/>
                <a:gd name="connsiteY511" fmla="*/ 240710 h 4191633"/>
                <a:gd name="connsiteX512" fmla="*/ 4965985 w 8587952"/>
                <a:gd name="connsiteY512" fmla="*/ 225714 h 4191633"/>
                <a:gd name="connsiteX513" fmla="*/ 4963767 w 8587952"/>
                <a:gd name="connsiteY513" fmla="*/ 212544 h 4191633"/>
                <a:gd name="connsiteX514" fmla="*/ 4956619 w 8587952"/>
                <a:gd name="connsiteY514" fmla="*/ 207057 h 4191633"/>
                <a:gd name="connsiteX515" fmla="*/ 4946019 w 8587952"/>
                <a:gd name="connsiteY515" fmla="*/ 206564 h 4191633"/>
                <a:gd name="connsiteX516" fmla="*/ 4932215 w 8587952"/>
                <a:gd name="connsiteY516" fmla="*/ 206072 h 4191633"/>
                <a:gd name="connsiteX517" fmla="*/ 4916933 w 8587952"/>
                <a:gd name="connsiteY517" fmla="*/ 205629 h 4191633"/>
                <a:gd name="connsiteX518" fmla="*/ 4902266 w 8587952"/>
                <a:gd name="connsiteY518" fmla="*/ 205236 h 4191633"/>
                <a:gd name="connsiteX519" fmla="*/ 4890307 w 8587952"/>
                <a:gd name="connsiteY519" fmla="*/ 204539 h 4191633"/>
                <a:gd name="connsiteX520" fmla="*/ 2204257 w 8587952"/>
                <a:gd name="connsiteY520" fmla="*/ 204539 h 4191633"/>
                <a:gd name="connsiteX521" fmla="*/ 2196852 w 8587952"/>
                <a:gd name="connsiteY521" fmla="*/ 204854 h 4191633"/>
                <a:gd name="connsiteX522" fmla="*/ 2196852 w 8587952"/>
                <a:gd name="connsiteY522" fmla="*/ 204854 h 4191633"/>
                <a:gd name="connsiteX523" fmla="*/ 2204257 w 8587952"/>
                <a:gd name="connsiteY523" fmla="*/ 204539 h 4191633"/>
                <a:gd name="connsiteX524" fmla="*/ 4426763 w 8587952"/>
                <a:gd name="connsiteY524" fmla="*/ 201556 h 4191633"/>
                <a:gd name="connsiteX525" fmla="*/ 4404327 w 8587952"/>
                <a:gd name="connsiteY525" fmla="*/ 244199 h 4191633"/>
                <a:gd name="connsiteX526" fmla="*/ 4377546 w 8587952"/>
                <a:gd name="connsiteY526" fmla="*/ 291790 h 4191633"/>
                <a:gd name="connsiteX527" fmla="*/ 4352713 w 8587952"/>
                <a:gd name="connsiteY527" fmla="*/ 337586 h 4191633"/>
                <a:gd name="connsiteX528" fmla="*/ 4350117 w 8587952"/>
                <a:gd name="connsiteY528" fmla="*/ 344049 h 4191633"/>
                <a:gd name="connsiteX529" fmla="*/ 4347521 w 8587952"/>
                <a:gd name="connsiteY529" fmla="*/ 352626 h 4191633"/>
                <a:gd name="connsiteX530" fmla="*/ 4345048 w 8587952"/>
                <a:gd name="connsiteY530" fmla="*/ 362444 h 4191633"/>
                <a:gd name="connsiteX531" fmla="*/ 4343069 w 8587952"/>
                <a:gd name="connsiteY531" fmla="*/ 372635 h 4191633"/>
                <a:gd name="connsiteX532" fmla="*/ 4343069 w 8587952"/>
                <a:gd name="connsiteY532" fmla="*/ 376116 h 4191633"/>
                <a:gd name="connsiteX533" fmla="*/ 4344428 w 8587952"/>
                <a:gd name="connsiteY533" fmla="*/ 388668 h 4191633"/>
                <a:gd name="connsiteX534" fmla="*/ 4347768 w 8587952"/>
                <a:gd name="connsiteY534" fmla="*/ 399606 h 4191633"/>
                <a:gd name="connsiteX535" fmla="*/ 4351972 w 8587952"/>
                <a:gd name="connsiteY535" fmla="*/ 407313 h 4191633"/>
                <a:gd name="connsiteX536" fmla="*/ 4356176 w 8587952"/>
                <a:gd name="connsiteY536" fmla="*/ 410171 h 4191633"/>
                <a:gd name="connsiteX537" fmla="*/ 4356177 w 8587952"/>
                <a:gd name="connsiteY537" fmla="*/ 410171 h 4191633"/>
                <a:gd name="connsiteX538" fmla="*/ 4351973 w 8587952"/>
                <a:gd name="connsiteY538" fmla="*/ 407313 h 4191633"/>
                <a:gd name="connsiteX539" fmla="*/ 4347769 w 8587952"/>
                <a:gd name="connsiteY539" fmla="*/ 399606 h 4191633"/>
                <a:gd name="connsiteX540" fmla="*/ 4344429 w 8587952"/>
                <a:gd name="connsiteY540" fmla="*/ 388668 h 4191633"/>
                <a:gd name="connsiteX541" fmla="*/ 4343070 w 8587952"/>
                <a:gd name="connsiteY541" fmla="*/ 376116 h 4191633"/>
                <a:gd name="connsiteX542" fmla="*/ 4343070 w 8587952"/>
                <a:gd name="connsiteY542" fmla="*/ 372634 h 4191633"/>
                <a:gd name="connsiteX543" fmla="*/ 4345049 w 8587952"/>
                <a:gd name="connsiteY543" fmla="*/ 362443 h 4191633"/>
                <a:gd name="connsiteX544" fmla="*/ 4347522 w 8587952"/>
                <a:gd name="connsiteY544" fmla="*/ 352625 h 4191633"/>
                <a:gd name="connsiteX545" fmla="*/ 4350118 w 8587952"/>
                <a:gd name="connsiteY545" fmla="*/ 344048 h 4191633"/>
                <a:gd name="connsiteX546" fmla="*/ 4352714 w 8587952"/>
                <a:gd name="connsiteY546" fmla="*/ 337585 h 4191633"/>
                <a:gd name="connsiteX547" fmla="*/ 4377547 w 8587952"/>
                <a:gd name="connsiteY547" fmla="*/ 291789 h 4191633"/>
                <a:gd name="connsiteX548" fmla="*/ 4404328 w 8587952"/>
                <a:gd name="connsiteY548" fmla="*/ 244198 h 4191633"/>
                <a:gd name="connsiteX549" fmla="*/ 4426763 w 8587952"/>
                <a:gd name="connsiteY549" fmla="*/ 201556 h 4191633"/>
                <a:gd name="connsiteX550" fmla="*/ 1953316 w 8587952"/>
                <a:gd name="connsiteY550" fmla="*/ 201556 h 4191633"/>
                <a:gd name="connsiteX551" fmla="*/ 1951060 w 8587952"/>
                <a:gd name="connsiteY551" fmla="*/ 210008 h 4191633"/>
                <a:gd name="connsiteX552" fmla="*/ 1952770 w 8587952"/>
                <a:gd name="connsiteY552" fmla="*/ 203602 h 4191633"/>
                <a:gd name="connsiteX553" fmla="*/ 1953316 w 8587952"/>
                <a:gd name="connsiteY553" fmla="*/ 201556 h 4191633"/>
                <a:gd name="connsiteX554" fmla="*/ 959663 w 8587952"/>
                <a:gd name="connsiteY554" fmla="*/ 201556 h 4191633"/>
                <a:gd name="connsiteX555" fmla="*/ 937227 w 8587952"/>
                <a:gd name="connsiteY555" fmla="*/ 244199 h 4191633"/>
                <a:gd name="connsiteX556" fmla="*/ 910446 w 8587952"/>
                <a:gd name="connsiteY556" fmla="*/ 291790 h 4191633"/>
                <a:gd name="connsiteX557" fmla="*/ 885613 w 8587952"/>
                <a:gd name="connsiteY557" fmla="*/ 337586 h 4191633"/>
                <a:gd name="connsiteX558" fmla="*/ 883017 w 8587952"/>
                <a:gd name="connsiteY558" fmla="*/ 344049 h 4191633"/>
                <a:gd name="connsiteX559" fmla="*/ 880421 w 8587952"/>
                <a:gd name="connsiteY559" fmla="*/ 352626 h 4191633"/>
                <a:gd name="connsiteX560" fmla="*/ 877948 w 8587952"/>
                <a:gd name="connsiteY560" fmla="*/ 362444 h 4191633"/>
                <a:gd name="connsiteX561" fmla="*/ 875969 w 8587952"/>
                <a:gd name="connsiteY561" fmla="*/ 372635 h 4191633"/>
                <a:gd name="connsiteX562" fmla="*/ 875969 w 8587952"/>
                <a:gd name="connsiteY562" fmla="*/ 376116 h 4191633"/>
                <a:gd name="connsiteX563" fmla="*/ 877328 w 8587952"/>
                <a:gd name="connsiteY563" fmla="*/ 388668 h 4191633"/>
                <a:gd name="connsiteX564" fmla="*/ 880668 w 8587952"/>
                <a:gd name="connsiteY564" fmla="*/ 399606 h 4191633"/>
                <a:gd name="connsiteX565" fmla="*/ 884872 w 8587952"/>
                <a:gd name="connsiteY565" fmla="*/ 407313 h 4191633"/>
                <a:gd name="connsiteX566" fmla="*/ 889076 w 8587952"/>
                <a:gd name="connsiteY566" fmla="*/ 410171 h 4191633"/>
                <a:gd name="connsiteX567" fmla="*/ 889077 w 8587952"/>
                <a:gd name="connsiteY567" fmla="*/ 410171 h 4191633"/>
                <a:gd name="connsiteX568" fmla="*/ 884873 w 8587952"/>
                <a:gd name="connsiteY568" fmla="*/ 407313 h 4191633"/>
                <a:gd name="connsiteX569" fmla="*/ 880669 w 8587952"/>
                <a:gd name="connsiteY569" fmla="*/ 399606 h 4191633"/>
                <a:gd name="connsiteX570" fmla="*/ 877329 w 8587952"/>
                <a:gd name="connsiteY570" fmla="*/ 388668 h 4191633"/>
                <a:gd name="connsiteX571" fmla="*/ 875970 w 8587952"/>
                <a:gd name="connsiteY571" fmla="*/ 376116 h 4191633"/>
                <a:gd name="connsiteX572" fmla="*/ 875970 w 8587952"/>
                <a:gd name="connsiteY572" fmla="*/ 372634 h 4191633"/>
                <a:gd name="connsiteX573" fmla="*/ 877949 w 8587952"/>
                <a:gd name="connsiteY573" fmla="*/ 362443 h 4191633"/>
                <a:gd name="connsiteX574" fmla="*/ 880422 w 8587952"/>
                <a:gd name="connsiteY574" fmla="*/ 352625 h 4191633"/>
                <a:gd name="connsiteX575" fmla="*/ 883018 w 8587952"/>
                <a:gd name="connsiteY575" fmla="*/ 344048 h 4191633"/>
                <a:gd name="connsiteX576" fmla="*/ 885614 w 8587952"/>
                <a:gd name="connsiteY576" fmla="*/ 337585 h 4191633"/>
                <a:gd name="connsiteX577" fmla="*/ 910447 w 8587952"/>
                <a:gd name="connsiteY577" fmla="*/ 291789 h 4191633"/>
                <a:gd name="connsiteX578" fmla="*/ 937228 w 8587952"/>
                <a:gd name="connsiteY578" fmla="*/ 244198 h 4191633"/>
                <a:gd name="connsiteX579" fmla="*/ 959664 w 8587952"/>
                <a:gd name="connsiteY579" fmla="*/ 201556 h 4191633"/>
                <a:gd name="connsiteX580" fmla="*/ 959663 w 8587952"/>
                <a:gd name="connsiteY580" fmla="*/ 201556 h 4191633"/>
                <a:gd name="connsiteX581" fmla="*/ 4506244 w 8587952"/>
                <a:gd name="connsiteY581" fmla="*/ 114621 h 4191633"/>
                <a:gd name="connsiteX582" fmla="*/ 4522514 w 8587952"/>
                <a:gd name="connsiteY582" fmla="*/ 116612 h 4191633"/>
                <a:gd name="connsiteX583" fmla="*/ 4535824 w 8587952"/>
                <a:gd name="connsiteY583" fmla="*/ 122708 h 4191633"/>
                <a:gd name="connsiteX584" fmla="*/ 4544822 w 8587952"/>
                <a:gd name="connsiteY584" fmla="*/ 133530 h 4191633"/>
                <a:gd name="connsiteX585" fmla="*/ 4548149 w 8587952"/>
                <a:gd name="connsiteY585" fmla="*/ 149454 h 4191633"/>
                <a:gd name="connsiteX586" fmla="*/ 4545438 w 8587952"/>
                <a:gd name="connsiteY586" fmla="*/ 165877 h 4191633"/>
                <a:gd name="connsiteX587" fmla="*/ 4536810 w 8587952"/>
                <a:gd name="connsiteY587" fmla="*/ 180058 h 4191633"/>
                <a:gd name="connsiteX588" fmla="*/ 4521897 w 8587952"/>
                <a:gd name="connsiteY588" fmla="*/ 190136 h 4191633"/>
                <a:gd name="connsiteX589" fmla="*/ 4500328 w 8587952"/>
                <a:gd name="connsiteY589" fmla="*/ 193993 h 4191633"/>
                <a:gd name="connsiteX590" fmla="*/ 4468284 w 8587952"/>
                <a:gd name="connsiteY590" fmla="*/ 183667 h 4191633"/>
                <a:gd name="connsiteX591" fmla="*/ 4457931 w 8587952"/>
                <a:gd name="connsiteY591" fmla="*/ 156175 h 4191633"/>
                <a:gd name="connsiteX592" fmla="*/ 4460396 w 8587952"/>
                <a:gd name="connsiteY592" fmla="*/ 143236 h 4191633"/>
                <a:gd name="connsiteX593" fmla="*/ 4468408 w 8587952"/>
                <a:gd name="connsiteY593" fmla="*/ 129675 h 4191633"/>
                <a:gd name="connsiteX594" fmla="*/ 4483197 w 8587952"/>
                <a:gd name="connsiteY594" fmla="*/ 118975 h 4191633"/>
                <a:gd name="connsiteX595" fmla="*/ 4506244 w 8587952"/>
                <a:gd name="connsiteY595" fmla="*/ 114621 h 4191633"/>
                <a:gd name="connsiteX596" fmla="*/ 2496470 w 8587952"/>
                <a:gd name="connsiteY596" fmla="*/ 114621 h 4191633"/>
                <a:gd name="connsiteX597" fmla="*/ 2512738 w 8587952"/>
                <a:gd name="connsiteY597" fmla="*/ 116612 h 4191633"/>
                <a:gd name="connsiteX598" fmla="*/ 2526050 w 8587952"/>
                <a:gd name="connsiteY598" fmla="*/ 122708 h 4191633"/>
                <a:gd name="connsiteX599" fmla="*/ 2535046 w 8587952"/>
                <a:gd name="connsiteY599" fmla="*/ 133530 h 4191633"/>
                <a:gd name="connsiteX600" fmla="*/ 2538374 w 8587952"/>
                <a:gd name="connsiteY600" fmla="*/ 149454 h 4191633"/>
                <a:gd name="connsiteX601" fmla="*/ 2535663 w 8587952"/>
                <a:gd name="connsiteY601" fmla="*/ 165877 h 4191633"/>
                <a:gd name="connsiteX602" fmla="*/ 2527036 w 8587952"/>
                <a:gd name="connsiteY602" fmla="*/ 180058 h 4191633"/>
                <a:gd name="connsiteX603" fmla="*/ 2512122 w 8587952"/>
                <a:gd name="connsiteY603" fmla="*/ 190136 h 4191633"/>
                <a:gd name="connsiteX604" fmla="*/ 2490554 w 8587952"/>
                <a:gd name="connsiteY604" fmla="*/ 193993 h 4191633"/>
                <a:gd name="connsiteX605" fmla="*/ 2458509 w 8587952"/>
                <a:gd name="connsiteY605" fmla="*/ 183667 h 4191633"/>
                <a:gd name="connsiteX606" fmla="*/ 2448156 w 8587952"/>
                <a:gd name="connsiteY606" fmla="*/ 156175 h 4191633"/>
                <a:gd name="connsiteX607" fmla="*/ 2450622 w 8587952"/>
                <a:gd name="connsiteY607" fmla="*/ 143236 h 4191633"/>
                <a:gd name="connsiteX608" fmla="*/ 2458632 w 8587952"/>
                <a:gd name="connsiteY608" fmla="*/ 129675 h 4191633"/>
                <a:gd name="connsiteX609" fmla="*/ 2473422 w 8587952"/>
                <a:gd name="connsiteY609" fmla="*/ 118975 h 4191633"/>
                <a:gd name="connsiteX610" fmla="*/ 2496470 w 8587952"/>
                <a:gd name="connsiteY610" fmla="*/ 114621 h 4191633"/>
                <a:gd name="connsiteX611" fmla="*/ 639096 w 8587952"/>
                <a:gd name="connsiteY611" fmla="*/ 114621 h 4191633"/>
                <a:gd name="connsiteX612" fmla="*/ 655365 w 8587952"/>
                <a:gd name="connsiteY612" fmla="*/ 116612 h 4191633"/>
                <a:gd name="connsiteX613" fmla="*/ 668675 w 8587952"/>
                <a:gd name="connsiteY613" fmla="*/ 122708 h 4191633"/>
                <a:gd name="connsiteX614" fmla="*/ 677673 w 8587952"/>
                <a:gd name="connsiteY614" fmla="*/ 133530 h 4191633"/>
                <a:gd name="connsiteX615" fmla="*/ 681000 w 8587952"/>
                <a:gd name="connsiteY615" fmla="*/ 149454 h 4191633"/>
                <a:gd name="connsiteX616" fmla="*/ 678289 w 8587952"/>
                <a:gd name="connsiteY616" fmla="*/ 165877 h 4191633"/>
                <a:gd name="connsiteX617" fmla="*/ 669661 w 8587952"/>
                <a:gd name="connsiteY617" fmla="*/ 180058 h 4191633"/>
                <a:gd name="connsiteX618" fmla="*/ 654748 w 8587952"/>
                <a:gd name="connsiteY618" fmla="*/ 190136 h 4191633"/>
                <a:gd name="connsiteX619" fmla="*/ 633180 w 8587952"/>
                <a:gd name="connsiteY619" fmla="*/ 193993 h 4191633"/>
                <a:gd name="connsiteX620" fmla="*/ 601135 w 8587952"/>
                <a:gd name="connsiteY620" fmla="*/ 183667 h 4191633"/>
                <a:gd name="connsiteX621" fmla="*/ 590783 w 8587952"/>
                <a:gd name="connsiteY621" fmla="*/ 156175 h 4191633"/>
                <a:gd name="connsiteX622" fmla="*/ 593248 w 8587952"/>
                <a:gd name="connsiteY622" fmla="*/ 143236 h 4191633"/>
                <a:gd name="connsiteX623" fmla="*/ 601259 w 8587952"/>
                <a:gd name="connsiteY623" fmla="*/ 129675 h 4191633"/>
                <a:gd name="connsiteX624" fmla="*/ 616049 w 8587952"/>
                <a:gd name="connsiteY624" fmla="*/ 118975 h 4191633"/>
                <a:gd name="connsiteX625" fmla="*/ 639096 w 8587952"/>
                <a:gd name="connsiteY625" fmla="*/ 114621 h 4191633"/>
                <a:gd name="connsiteX626" fmla="*/ 833310 w 8587952"/>
                <a:gd name="connsiteY626" fmla="*/ 0 h 4191633"/>
                <a:gd name="connsiteX627" fmla="*/ 852158 w 8587952"/>
                <a:gd name="connsiteY627" fmla="*/ 4356 h 4191633"/>
                <a:gd name="connsiteX628" fmla="*/ 852159 w 8587952"/>
                <a:gd name="connsiteY628" fmla="*/ 4357 h 4191633"/>
                <a:gd name="connsiteX629" fmla="*/ 863838 w 8587952"/>
                <a:gd name="connsiteY629" fmla="*/ 15862 h 4191633"/>
                <a:gd name="connsiteX630" fmla="*/ 869812 w 8587952"/>
                <a:gd name="connsiteY630" fmla="*/ 32057 h 4191633"/>
                <a:gd name="connsiteX631" fmla="*/ 871538 w 8587952"/>
                <a:gd name="connsiteY631" fmla="*/ 50487 h 4191633"/>
                <a:gd name="connsiteX632" fmla="*/ 866069 w 8587952"/>
                <a:gd name="connsiteY632" fmla="*/ 97608 h 4191633"/>
                <a:gd name="connsiteX633" fmla="*/ 880019 w 8587952"/>
                <a:gd name="connsiteY633" fmla="*/ 70608 h 4191633"/>
                <a:gd name="connsiteX634" fmla="*/ 906658 w 8587952"/>
                <a:gd name="connsiteY634" fmla="*/ 33709 h 4191633"/>
                <a:gd name="connsiteX635" fmla="*/ 935788 w 8587952"/>
                <a:gd name="connsiteY635" fmla="*/ 8990 h 4191633"/>
                <a:gd name="connsiteX636" fmla="*/ 966660 w 8587952"/>
                <a:gd name="connsiteY636" fmla="*/ 0 h 4191633"/>
                <a:gd name="connsiteX637" fmla="*/ 985508 w 8587952"/>
                <a:gd name="connsiteY637" fmla="*/ 4356 h 4191633"/>
                <a:gd name="connsiteX638" fmla="*/ 985509 w 8587952"/>
                <a:gd name="connsiteY638" fmla="*/ 4357 h 4191633"/>
                <a:gd name="connsiteX639" fmla="*/ 997188 w 8587952"/>
                <a:gd name="connsiteY639" fmla="*/ 15862 h 4191633"/>
                <a:gd name="connsiteX640" fmla="*/ 1003162 w 8587952"/>
                <a:gd name="connsiteY640" fmla="*/ 32057 h 4191633"/>
                <a:gd name="connsiteX641" fmla="*/ 1004887 w 8587952"/>
                <a:gd name="connsiteY641" fmla="*/ 50487 h 4191633"/>
                <a:gd name="connsiteX642" fmla="*/ 999378 w 8587952"/>
                <a:gd name="connsiteY642" fmla="*/ 97955 h 4191633"/>
                <a:gd name="connsiteX643" fmla="*/ 984513 w 8587952"/>
                <a:gd name="connsiteY643" fmla="*/ 146536 h 4191633"/>
                <a:gd name="connsiteX644" fmla="*/ 962856 w 8587952"/>
                <a:gd name="connsiteY644" fmla="*/ 195490 h 4191633"/>
                <a:gd name="connsiteX645" fmla="*/ 959665 w 8587952"/>
                <a:gd name="connsiteY645" fmla="*/ 201555 h 4191633"/>
                <a:gd name="connsiteX646" fmla="*/ 1953315 w 8587952"/>
                <a:gd name="connsiteY646" fmla="*/ 201555 h 4191633"/>
                <a:gd name="connsiteX647" fmla="*/ 1958842 w 8587952"/>
                <a:gd name="connsiteY647" fmla="*/ 180851 h 4191633"/>
                <a:gd name="connsiteX648" fmla="*/ 1980442 w 8587952"/>
                <a:gd name="connsiteY648" fmla="*/ 116144 h 4191633"/>
                <a:gd name="connsiteX649" fmla="*/ 2003968 w 8587952"/>
                <a:gd name="connsiteY649" fmla="*/ 70609 h 4191633"/>
                <a:gd name="connsiteX650" fmla="*/ 2030607 w 8587952"/>
                <a:gd name="connsiteY650" fmla="*/ 33710 h 4191633"/>
                <a:gd name="connsiteX651" fmla="*/ 2030608 w 8587952"/>
                <a:gd name="connsiteY651" fmla="*/ 33709 h 4191633"/>
                <a:gd name="connsiteX652" fmla="*/ 2030608 w 8587952"/>
                <a:gd name="connsiteY652" fmla="*/ 33709 h 4191633"/>
                <a:gd name="connsiteX653" fmla="*/ 2059739 w 8587952"/>
                <a:gd name="connsiteY653" fmla="*/ 8990 h 4191633"/>
                <a:gd name="connsiteX654" fmla="*/ 2090611 w 8587952"/>
                <a:gd name="connsiteY654" fmla="*/ 0 h 4191633"/>
                <a:gd name="connsiteX655" fmla="*/ 2109459 w 8587952"/>
                <a:gd name="connsiteY655" fmla="*/ 4356 h 4191633"/>
                <a:gd name="connsiteX656" fmla="*/ 2121138 w 8587952"/>
                <a:gd name="connsiteY656" fmla="*/ 15861 h 4191633"/>
                <a:gd name="connsiteX657" fmla="*/ 2127112 w 8587952"/>
                <a:gd name="connsiteY657" fmla="*/ 32056 h 4191633"/>
                <a:gd name="connsiteX658" fmla="*/ 2128837 w 8587952"/>
                <a:gd name="connsiteY658" fmla="*/ 50486 h 4191633"/>
                <a:gd name="connsiteX659" fmla="*/ 2123328 w 8587952"/>
                <a:gd name="connsiteY659" fmla="*/ 97954 h 4191633"/>
                <a:gd name="connsiteX660" fmla="*/ 2116346 w 8587952"/>
                <a:gd name="connsiteY660" fmla="*/ 120772 h 4191633"/>
                <a:gd name="connsiteX661" fmla="*/ 2122148 w 8587952"/>
                <a:gd name="connsiteY661" fmla="*/ 105031 h 4191633"/>
                <a:gd name="connsiteX662" fmla="*/ 2134205 w 8587952"/>
                <a:gd name="connsiteY662" fmla="*/ 79100 h 4191633"/>
                <a:gd name="connsiteX663" fmla="*/ 2161888 w 8587952"/>
                <a:gd name="connsiteY663" fmla="*/ 40263 h 4191633"/>
                <a:gd name="connsiteX664" fmla="*/ 2161889 w 8587952"/>
                <a:gd name="connsiteY664" fmla="*/ 40263 h 4191633"/>
                <a:gd name="connsiteX665" fmla="*/ 2161889 w 8587952"/>
                <a:gd name="connsiteY665" fmla="*/ 40262 h 4191633"/>
                <a:gd name="connsiteX666" fmla="*/ 2193384 w 8587952"/>
                <a:gd name="connsiteY666" fmla="*/ 25636 h 4191633"/>
                <a:gd name="connsiteX667" fmla="*/ 2212747 w 8587952"/>
                <a:gd name="connsiteY667" fmla="*/ 31546 h 4191633"/>
                <a:gd name="connsiteX668" fmla="*/ 2227670 w 8587952"/>
                <a:gd name="connsiteY668" fmla="*/ 47307 h 4191633"/>
                <a:gd name="connsiteX669" fmla="*/ 2237166 w 8587952"/>
                <a:gd name="connsiteY669" fmla="*/ 70333 h 4191633"/>
                <a:gd name="connsiteX670" fmla="*/ 2240496 w 8587952"/>
                <a:gd name="connsiteY670" fmla="*/ 97790 h 4191633"/>
                <a:gd name="connsiteX671" fmla="*/ 2237043 w 8587952"/>
                <a:gd name="connsiteY671" fmla="*/ 122748 h 4191633"/>
                <a:gd name="connsiteX672" fmla="*/ 2227672 w 8587952"/>
                <a:gd name="connsiteY672" fmla="*/ 149514 h 4191633"/>
                <a:gd name="connsiteX673" fmla="*/ 2213741 w 8587952"/>
                <a:gd name="connsiteY673" fmla="*/ 177124 h 4191633"/>
                <a:gd name="connsiteX674" fmla="*/ 2198861 w 8587952"/>
                <a:gd name="connsiteY674" fmla="*/ 201555 h 4191633"/>
                <a:gd name="connsiteX675" fmla="*/ 4296465 w 8587952"/>
                <a:gd name="connsiteY675" fmla="*/ 201555 h 4191633"/>
                <a:gd name="connsiteX676" fmla="*/ 4301992 w 8587952"/>
                <a:gd name="connsiteY676" fmla="*/ 180850 h 4191633"/>
                <a:gd name="connsiteX677" fmla="*/ 4323592 w 8587952"/>
                <a:gd name="connsiteY677" fmla="*/ 116143 h 4191633"/>
                <a:gd name="connsiteX678" fmla="*/ 4347118 w 8587952"/>
                <a:gd name="connsiteY678" fmla="*/ 70608 h 4191633"/>
                <a:gd name="connsiteX679" fmla="*/ 4373758 w 8587952"/>
                <a:gd name="connsiteY679" fmla="*/ 33709 h 4191633"/>
                <a:gd name="connsiteX680" fmla="*/ 4402888 w 8587952"/>
                <a:gd name="connsiteY680" fmla="*/ 8990 h 4191633"/>
                <a:gd name="connsiteX681" fmla="*/ 4433760 w 8587952"/>
                <a:gd name="connsiteY681" fmla="*/ 0 h 4191633"/>
                <a:gd name="connsiteX682" fmla="*/ 4452608 w 8587952"/>
                <a:gd name="connsiteY682" fmla="*/ 4356 h 4191633"/>
                <a:gd name="connsiteX683" fmla="*/ 4464287 w 8587952"/>
                <a:gd name="connsiteY683" fmla="*/ 15861 h 4191633"/>
                <a:gd name="connsiteX684" fmla="*/ 4464288 w 8587952"/>
                <a:gd name="connsiteY684" fmla="*/ 15862 h 4191633"/>
                <a:gd name="connsiteX685" fmla="*/ 4470262 w 8587952"/>
                <a:gd name="connsiteY685" fmla="*/ 32057 h 4191633"/>
                <a:gd name="connsiteX686" fmla="*/ 4471987 w 8587952"/>
                <a:gd name="connsiteY686" fmla="*/ 50487 h 4191633"/>
                <a:gd name="connsiteX687" fmla="*/ 4466478 w 8587952"/>
                <a:gd name="connsiteY687" fmla="*/ 97955 h 4191633"/>
                <a:gd name="connsiteX688" fmla="*/ 4451613 w 8587952"/>
                <a:gd name="connsiteY688" fmla="*/ 146536 h 4191633"/>
                <a:gd name="connsiteX689" fmla="*/ 4429956 w 8587952"/>
                <a:gd name="connsiteY689" fmla="*/ 195490 h 4191633"/>
                <a:gd name="connsiteX690" fmla="*/ 4426765 w 8587952"/>
                <a:gd name="connsiteY690" fmla="*/ 201555 h 4191633"/>
                <a:gd name="connsiteX691" fmla="*/ 4715171 w 8587952"/>
                <a:gd name="connsiteY691" fmla="*/ 201555 h 4191633"/>
                <a:gd name="connsiteX692" fmla="*/ 4722658 w 8587952"/>
                <a:gd name="connsiteY692" fmla="*/ 199701 h 4191633"/>
                <a:gd name="connsiteX693" fmla="*/ 4739260 w 8587952"/>
                <a:gd name="connsiteY693" fmla="*/ 198553 h 4191633"/>
                <a:gd name="connsiteX694" fmla="*/ 4756605 w 8587952"/>
                <a:gd name="connsiteY694" fmla="*/ 198677 h 4191633"/>
                <a:gd name="connsiteX695" fmla="*/ 4771472 w 8587952"/>
                <a:gd name="connsiteY695" fmla="*/ 199046 h 4191633"/>
                <a:gd name="connsiteX696" fmla="*/ 4780515 w 8587952"/>
                <a:gd name="connsiteY696" fmla="*/ 198680 h 4191633"/>
                <a:gd name="connsiteX697" fmla="*/ 4797371 w 8587952"/>
                <a:gd name="connsiteY697" fmla="*/ 134403 h 4191633"/>
                <a:gd name="connsiteX698" fmla="*/ 4820254 w 8587952"/>
                <a:gd name="connsiteY698" fmla="*/ 79099 h 4191633"/>
                <a:gd name="connsiteX699" fmla="*/ 4847938 w 8587952"/>
                <a:gd name="connsiteY699" fmla="*/ 40262 h 4191633"/>
                <a:gd name="connsiteX700" fmla="*/ 4879433 w 8587952"/>
                <a:gd name="connsiteY700" fmla="*/ 25636 h 4191633"/>
                <a:gd name="connsiteX701" fmla="*/ 4898796 w 8587952"/>
                <a:gd name="connsiteY701" fmla="*/ 31546 h 4191633"/>
                <a:gd name="connsiteX702" fmla="*/ 4913720 w 8587952"/>
                <a:gd name="connsiteY702" fmla="*/ 47307 h 4191633"/>
                <a:gd name="connsiteX703" fmla="*/ 4923216 w 8587952"/>
                <a:gd name="connsiteY703" fmla="*/ 70333 h 4191633"/>
                <a:gd name="connsiteX704" fmla="*/ 4926545 w 8587952"/>
                <a:gd name="connsiteY704" fmla="*/ 97790 h 4191633"/>
                <a:gd name="connsiteX705" fmla="*/ 4926545 w 8587952"/>
                <a:gd name="connsiteY705" fmla="*/ 97790 h 4191633"/>
                <a:gd name="connsiteX706" fmla="*/ 4926545 w 8587952"/>
                <a:gd name="connsiteY706" fmla="*/ 97791 h 4191633"/>
                <a:gd name="connsiteX707" fmla="*/ 4923092 w 8587952"/>
                <a:gd name="connsiteY707" fmla="*/ 122749 h 4191633"/>
                <a:gd name="connsiteX708" fmla="*/ 4913721 w 8587952"/>
                <a:gd name="connsiteY708" fmla="*/ 149515 h 4191633"/>
                <a:gd name="connsiteX709" fmla="*/ 4899790 w 8587952"/>
                <a:gd name="connsiteY709" fmla="*/ 177125 h 4191633"/>
                <a:gd name="connsiteX710" fmla="*/ 4884909 w 8587952"/>
                <a:gd name="connsiteY710" fmla="*/ 201556 h 4191633"/>
                <a:gd name="connsiteX711" fmla="*/ 4882901 w 8587952"/>
                <a:gd name="connsiteY711" fmla="*/ 204854 h 4191633"/>
                <a:gd name="connsiteX712" fmla="*/ 4884910 w 8587952"/>
                <a:gd name="connsiteY712" fmla="*/ 201555 h 4191633"/>
                <a:gd name="connsiteX713" fmla="*/ 5083153 w 8587952"/>
                <a:gd name="connsiteY713" fmla="*/ 201555 h 4191633"/>
                <a:gd name="connsiteX714" fmla="*/ 8587952 w 8587952"/>
                <a:gd name="connsiteY714" fmla="*/ 4191633 h 4191633"/>
                <a:gd name="connsiteX715" fmla="*/ 2701501 w 8587952"/>
                <a:gd name="connsiteY715" fmla="*/ 4191633 h 4191633"/>
                <a:gd name="connsiteX716" fmla="*/ 15451 w 8587952"/>
                <a:gd name="connsiteY716" fmla="*/ 1524633 h 4191633"/>
                <a:gd name="connsiteX717" fmla="*/ 71380 w 8587952"/>
                <a:gd name="connsiteY717" fmla="*/ 957639 h 4191633"/>
                <a:gd name="connsiteX718" fmla="*/ 24549 w 8587952"/>
                <a:gd name="connsiteY718" fmla="*/ 770314 h 4191633"/>
                <a:gd name="connsiteX719" fmla="*/ 0 w 8587952"/>
                <a:gd name="connsiteY719" fmla="*/ 201555 h 4191633"/>
                <a:gd name="connsiteX720" fmla="*/ 47244 w 8587952"/>
                <a:gd name="connsiteY720" fmla="*/ 201555 h 4191633"/>
                <a:gd name="connsiteX721" fmla="*/ 58316 w 8587952"/>
                <a:gd name="connsiteY721" fmla="*/ 157265 h 4191633"/>
                <a:gd name="connsiteX722" fmla="*/ 76804 w 8587952"/>
                <a:gd name="connsiteY722" fmla="*/ 104515 h 4191633"/>
                <a:gd name="connsiteX723" fmla="*/ 89128 w 8587952"/>
                <a:gd name="connsiteY723" fmla="*/ 82207 h 4191633"/>
                <a:gd name="connsiteX724" fmla="*/ 101700 w 8587952"/>
                <a:gd name="connsiteY724" fmla="*/ 70375 h 4191633"/>
                <a:gd name="connsiteX725" fmla="*/ 114641 w 8587952"/>
                <a:gd name="connsiteY725" fmla="*/ 65815 h 4191633"/>
                <a:gd name="connsiteX726" fmla="*/ 127828 w 8587952"/>
                <a:gd name="connsiteY726" fmla="*/ 65075 h 4191633"/>
                <a:gd name="connsiteX727" fmla="*/ 137688 w 8587952"/>
                <a:gd name="connsiteY727" fmla="*/ 65826 h 4191633"/>
                <a:gd name="connsiteX728" fmla="*/ 145206 w 8587952"/>
                <a:gd name="connsiteY728" fmla="*/ 68958 h 4191633"/>
                <a:gd name="connsiteX729" fmla="*/ 149890 w 8587952"/>
                <a:gd name="connsiteY729" fmla="*/ 75723 h 4191633"/>
                <a:gd name="connsiteX730" fmla="*/ 151492 w 8587952"/>
                <a:gd name="connsiteY730" fmla="*/ 87622 h 4191633"/>
                <a:gd name="connsiteX731" fmla="*/ 147425 w 8587952"/>
                <a:gd name="connsiteY731" fmla="*/ 112798 h 4191633"/>
                <a:gd name="connsiteX732" fmla="*/ 137195 w 8587952"/>
                <a:gd name="connsiteY732" fmla="*/ 151253 h 4191633"/>
                <a:gd name="connsiteX733" fmla="*/ 123885 w 8587952"/>
                <a:gd name="connsiteY733" fmla="*/ 198602 h 4191633"/>
                <a:gd name="connsiteX734" fmla="*/ 123127 w 8587952"/>
                <a:gd name="connsiteY734" fmla="*/ 201556 h 4191633"/>
                <a:gd name="connsiteX735" fmla="*/ 254415 w 8587952"/>
                <a:gd name="connsiteY735" fmla="*/ 201556 h 4191633"/>
                <a:gd name="connsiteX736" fmla="*/ 254371 w 8587952"/>
                <a:gd name="connsiteY736" fmla="*/ 201764 h 4191633"/>
                <a:gd name="connsiteX737" fmla="*/ 252696 w 8587952"/>
                <a:gd name="connsiteY737" fmla="*/ 209637 h 4191633"/>
                <a:gd name="connsiteX738" fmla="*/ 252701 w 8587952"/>
                <a:gd name="connsiteY738" fmla="*/ 209617 h 4191633"/>
                <a:gd name="connsiteX739" fmla="*/ 254371 w 8587952"/>
                <a:gd name="connsiteY739" fmla="*/ 201764 h 4191633"/>
                <a:gd name="connsiteX740" fmla="*/ 254415 w 8587952"/>
                <a:gd name="connsiteY740" fmla="*/ 201556 h 4191633"/>
                <a:gd name="connsiteX741" fmla="*/ 254415 w 8587952"/>
                <a:gd name="connsiteY741" fmla="*/ 201556 h 4191633"/>
                <a:gd name="connsiteX742" fmla="*/ 269899 w 8587952"/>
                <a:gd name="connsiteY742" fmla="*/ 128733 h 4191633"/>
                <a:gd name="connsiteX743" fmla="*/ 276980 w 8587952"/>
                <a:gd name="connsiteY743" fmla="*/ 105670 h 4191633"/>
                <a:gd name="connsiteX744" fmla="*/ 286794 w 8587952"/>
                <a:gd name="connsiteY744" fmla="*/ 90881 h 4191633"/>
                <a:gd name="connsiteX745" fmla="*/ 300083 w 8587952"/>
                <a:gd name="connsiteY745" fmla="*/ 83108 h 4191633"/>
                <a:gd name="connsiteX746" fmla="*/ 317596 w 8587952"/>
                <a:gd name="connsiteY746" fmla="*/ 80851 h 4191633"/>
                <a:gd name="connsiteX747" fmla="*/ 317597 w 8587952"/>
                <a:gd name="connsiteY747" fmla="*/ 80851 h 4191633"/>
                <a:gd name="connsiteX748" fmla="*/ 333038 w 8587952"/>
                <a:gd name="connsiteY748" fmla="*/ 82577 h 4191633"/>
                <a:gd name="connsiteX749" fmla="*/ 342651 w 8587952"/>
                <a:gd name="connsiteY749" fmla="*/ 87260 h 4191633"/>
                <a:gd name="connsiteX750" fmla="*/ 347704 w 8587952"/>
                <a:gd name="connsiteY750" fmla="*/ 94409 h 4191633"/>
                <a:gd name="connsiteX751" fmla="*/ 349183 w 8587952"/>
                <a:gd name="connsiteY751" fmla="*/ 103775 h 4191633"/>
                <a:gd name="connsiteX752" fmla="*/ 347211 w 8587952"/>
                <a:gd name="connsiteY752" fmla="*/ 118195 h 4191633"/>
                <a:gd name="connsiteX753" fmla="*/ 342158 w 8587952"/>
                <a:gd name="connsiteY753" fmla="*/ 150733 h 4191633"/>
                <a:gd name="connsiteX754" fmla="*/ 335503 w 8587952"/>
                <a:gd name="connsiteY754" fmla="*/ 195719 h 4191633"/>
                <a:gd name="connsiteX755" fmla="*/ 334751 w 8587952"/>
                <a:gd name="connsiteY755" fmla="*/ 201555 h 4191633"/>
                <a:gd name="connsiteX756" fmla="*/ 334750 w 8587952"/>
                <a:gd name="connsiteY756" fmla="*/ 201555 h 4191633"/>
                <a:gd name="connsiteX757" fmla="*/ 334750 w 8587952"/>
                <a:gd name="connsiteY757" fmla="*/ 201556 h 4191633"/>
                <a:gd name="connsiteX758" fmla="*/ 328846 w 8587952"/>
                <a:gd name="connsiteY758" fmla="*/ 247361 h 4191633"/>
                <a:gd name="connsiteX759" fmla="*/ 323793 w 8587952"/>
                <a:gd name="connsiteY759" fmla="*/ 299741 h 4191633"/>
                <a:gd name="connsiteX760" fmla="*/ 321821 w 8587952"/>
                <a:gd name="connsiteY760" fmla="*/ 347314 h 4191633"/>
                <a:gd name="connsiteX761" fmla="*/ 323416 w 8587952"/>
                <a:gd name="connsiteY761" fmla="*/ 387370 h 4191633"/>
                <a:gd name="connsiteX762" fmla="*/ 328816 w 8587952"/>
                <a:gd name="connsiteY762" fmla="*/ 417812 h 4191633"/>
                <a:gd name="connsiteX763" fmla="*/ 338756 w 8587952"/>
                <a:gd name="connsiteY763" fmla="*/ 437039 h 4191633"/>
                <a:gd name="connsiteX764" fmla="*/ 338757 w 8587952"/>
                <a:gd name="connsiteY764" fmla="*/ 437039 h 4191633"/>
                <a:gd name="connsiteX765" fmla="*/ 328817 w 8587952"/>
                <a:gd name="connsiteY765" fmla="*/ 417813 h 4191633"/>
                <a:gd name="connsiteX766" fmla="*/ 323417 w 8587952"/>
                <a:gd name="connsiteY766" fmla="*/ 387371 h 4191633"/>
                <a:gd name="connsiteX767" fmla="*/ 321822 w 8587952"/>
                <a:gd name="connsiteY767" fmla="*/ 347315 h 4191633"/>
                <a:gd name="connsiteX768" fmla="*/ 323794 w 8587952"/>
                <a:gd name="connsiteY768" fmla="*/ 299741 h 4191633"/>
                <a:gd name="connsiteX769" fmla="*/ 328847 w 8587952"/>
                <a:gd name="connsiteY769" fmla="*/ 247361 h 4191633"/>
                <a:gd name="connsiteX770" fmla="*/ 334751 w 8587952"/>
                <a:gd name="connsiteY770" fmla="*/ 201556 h 4191633"/>
                <a:gd name="connsiteX771" fmla="*/ 454394 w 8587952"/>
                <a:gd name="connsiteY771" fmla="*/ 201556 h 4191633"/>
                <a:gd name="connsiteX772" fmla="*/ 455921 w 8587952"/>
                <a:gd name="connsiteY772" fmla="*/ 188921 h 4191633"/>
                <a:gd name="connsiteX773" fmla="*/ 463799 w 8587952"/>
                <a:gd name="connsiteY773" fmla="*/ 123747 h 4191633"/>
                <a:gd name="connsiteX774" fmla="*/ 467139 w 8587952"/>
                <a:gd name="connsiteY774" fmla="*/ 96119 h 4191633"/>
                <a:gd name="connsiteX775" fmla="*/ 472098 w 8587952"/>
                <a:gd name="connsiteY775" fmla="*/ 78600 h 4191633"/>
                <a:gd name="connsiteX776" fmla="*/ 482681 w 8587952"/>
                <a:gd name="connsiteY776" fmla="*/ 68345 h 4191633"/>
                <a:gd name="connsiteX777" fmla="*/ 497286 w 8587952"/>
                <a:gd name="connsiteY777" fmla="*/ 63539 h 4191633"/>
                <a:gd name="connsiteX778" fmla="*/ 514035 w 8587952"/>
                <a:gd name="connsiteY778" fmla="*/ 62364 h 4191633"/>
                <a:gd name="connsiteX779" fmla="*/ 526228 w 8587952"/>
                <a:gd name="connsiteY779" fmla="*/ 63606 h 4191633"/>
                <a:gd name="connsiteX780" fmla="*/ 535742 w 8587952"/>
                <a:gd name="connsiteY780" fmla="*/ 67897 h 4191633"/>
                <a:gd name="connsiteX781" fmla="*/ 541906 w 8587952"/>
                <a:gd name="connsiteY781" fmla="*/ 76027 h 4191633"/>
                <a:gd name="connsiteX782" fmla="*/ 544050 w 8587952"/>
                <a:gd name="connsiteY782" fmla="*/ 89016 h 4191633"/>
                <a:gd name="connsiteX783" fmla="*/ 544050 w 8587952"/>
                <a:gd name="connsiteY783" fmla="*/ 89017 h 4191633"/>
                <a:gd name="connsiteX784" fmla="*/ 544050 w 8587952"/>
                <a:gd name="connsiteY784" fmla="*/ 89017 h 4191633"/>
                <a:gd name="connsiteX785" fmla="*/ 539874 w 8587952"/>
                <a:gd name="connsiteY785" fmla="*/ 137215 h 4191633"/>
                <a:gd name="connsiteX786" fmla="*/ 529292 w 8587952"/>
                <a:gd name="connsiteY786" fmla="*/ 190006 h 4191633"/>
                <a:gd name="connsiteX787" fmla="*/ 527529 w 8587952"/>
                <a:gd name="connsiteY787" fmla="*/ 201556 h 4191633"/>
                <a:gd name="connsiteX788" fmla="*/ 521347 w 8587952"/>
                <a:gd name="connsiteY788" fmla="*/ 242044 h 4191633"/>
                <a:gd name="connsiteX789" fmla="*/ 511050 w 8587952"/>
                <a:gd name="connsiteY789" fmla="*/ 291310 h 4191633"/>
                <a:gd name="connsiteX790" fmla="*/ 499120 w 8587952"/>
                <a:gd name="connsiteY790" fmla="*/ 330209 h 4191633"/>
                <a:gd name="connsiteX791" fmla="*/ 495948 w 8587952"/>
                <a:gd name="connsiteY791" fmla="*/ 350218 h 4191633"/>
                <a:gd name="connsiteX792" fmla="*/ 498659 w 8587952"/>
                <a:gd name="connsiteY792" fmla="*/ 370340 h 4191633"/>
                <a:gd name="connsiteX793" fmla="*/ 505931 w 8587952"/>
                <a:gd name="connsiteY793" fmla="*/ 384107 h 4191633"/>
                <a:gd name="connsiteX794" fmla="*/ 516777 w 8587952"/>
                <a:gd name="connsiteY794" fmla="*/ 391974 h 4191633"/>
                <a:gd name="connsiteX795" fmla="*/ 530211 w 8587952"/>
                <a:gd name="connsiteY795" fmla="*/ 394395 h 4191633"/>
                <a:gd name="connsiteX796" fmla="*/ 530212 w 8587952"/>
                <a:gd name="connsiteY796" fmla="*/ 394395 h 4191633"/>
                <a:gd name="connsiteX797" fmla="*/ 516778 w 8587952"/>
                <a:gd name="connsiteY797" fmla="*/ 391974 h 4191633"/>
                <a:gd name="connsiteX798" fmla="*/ 505932 w 8587952"/>
                <a:gd name="connsiteY798" fmla="*/ 384107 h 4191633"/>
                <a:gd name="connsiteX799" fmla="*/ 498660 w 8587952"/>
                <a:gd name="connsiteY799" fmla="*/ 370340 h 4191633"/>
                <a:gd name="connsiteX800" fmla="*/ 495949 w 8587952"/>
                <a:gd name="connsiteY800" fmla="*/ 350218 h 4191633"/>
                <a:gd name="connsiteX801" fmla="*/ 499121 w 8587952"/>
                <a:gd name="connsiteY801" fmla="*/ 330208 h 4191633"/>
                <a:gd name="connsiteX802" fmla="*/ 511051 w 8587952"/>
                <a:gd name="connsiteY802" fmla="*/ 291309 h 4191633"/>
                <a:gd name="connsiteX803" fmla="*/ 521348 w 8587952"/>
                <a:gd name="connsiteY803" fmla="*/ 242043 h 4191633"/>
                <a:gd name="connsiteX804" fmla="*/ 527530 w 8587952"/>
                <a:gd name="connsiteY804" fmla="*/ 201555 h 4191633"/>
                <a:gd name="connsiteX805" fmla="*/ 696015 w 8587952"/>
                <a:gd name="connsiteY805" fmla="*/ 201555 h 4191633"/>
                <a:gd name="connsiteX806" fmla="*/ 701542 w 8587952"/>
                <a:gd name="connsiteY806" fmla="*/ 180850 h 4191633"/>
                <a:gd name="connsiteX807" fmla="*/ 723142 w 8587952"/>
                <a:gd name="connsiteY807" fmla="*/ 116143 h 4191633"/>
                <a:gd name="connsiteX808" fmla="*/ 746669 w 8587952"/>
                <a:gd name="connsiteY808" fmla="*/ 70608 h 4191633"/>
                <a:gd name="connsiteX809" fmla="*/ 773308 w 8587952"/>
                <a:gd name="connsiteY809" fmla="*/ 33709 h 4191633"/>
                <a:gd name="connsiteX810" fmla="*/ 802439 w 8587952"/>
                <a:gd name="connsiteY810" fmla="*/ 8990 h 4191633"/>
                <a:gd name="connsiteX811" fmla="*/ 833310 w 8587952"/>
                <a:gd name="connsiteY811" fmla="*/ 0 h 4191633"/>
                <a:gd name="connsiteX0" fmla="*/ 3372435 w 8587952"/>
                <a:gd name="connsiteY0" fmla="*/ 455927 h 4191633"/>
                <a:gd name="connsiteX1" fmla="*/ 3372435 w 8587952"/>
                <a:gd name="connsiteY1" fmla="*/ 460383 h 4191633"/>
                <a:gd name="connsiteX2" fmla="*/ 3364692 w 8587952"/>
                <a:gd name="connsiteY2" fmla="*/ 542185 h 4191633"/>
                <a:gd name="connsiteX3" fmla="*/ 3343998 w 8587952"/>
                <a:gd name="connsiteY3" fmla="*/ 604928 h 4191633"/>
                <a:gd name="connsiteX4" fmla="*/ 3314290 w 8587952"/>
                <a:gd name="connsiteY4" fmla="*/ 645024 h 4191633"/>
                <a:gd name="connsiteX5" fmla="*/ 3279507 w 8587952"/>
                <a:gd name="connsiteY5" fmla="*/ 659132 h 4191633"/>
                <a:gd name="connsiteX6" fmla="*/ 3279507 w 8587952"/>
                <a:gd name="connsiteY6" fmla="*/ 659132 h 4191633"/>
                <a:gd name="connsiteX7" fmla="*/ 3314291 w 8587952"/>
                <a:gd name="connsiteY7" fmla="*/ 645024 h 4191633"/>
                <a:gd name="connsiteX8" fmla="*/ 3343999 w 8587952"/>
                <a:gd name="connsiteY8" fmla="*/ 604928 h 4191633"/>
                <a:gd name="connsiteX9" fmla="*/ 3364693 w 8587952"/>
                <a:gd name="connsiteY9" fmla="*/ 542185 h 4191633"/>
                <a:gd name="connsiteX10" fmla="*/ 3372436 w 8587952"/>
                <a:gd name="connsiteY10" fmla="*/ 460383 h 4191633"/>
                <a:gd name="connsiteX11" fmla="*/ 3372436 w 8587952"/>
                <a:gd name="connsiteY11" fmla="*/ 455927 h 4191633"/>
                <a:gd name="connsiteX12" fmla="*/ 3372435 w 8587952"/>
                <a:gd name="connsiteY12" fmla="*/ 455927 h 4191633"/>
                <a:gd name="connsiteX13" fmla="*/ 3511681 w 8587952"/>
                <a:gd name="connsiteY13" fmla="*/ 438792 h 4191633"/>
                <a:gd name="connsiteX14" fmla="*/ 3493222 w 8587952"/>
                <a:gd name="connsiteY14" fmla="*/ 451455 h 4191633"/>
                <a:gd name="connsiteX15" fmla="*/ 3465245 w 8587952"/>
                <a:gd name="connsiteY15" fmla="*/ 463021 h 4191633"/>
                <a:gd name="connsiteX16" fmla="*/ 3436282 w 8587952"/>
                <a:gd name="connsiteY16" fmla="*/ 467358 h 4191633"/>
                <a:gd name="connsiteX17" fmla="*/ 3436282 w 8587952"/>
                <a:gd name="connsiteY17" fmla="*/ 467358 h 4191633"/>
                <a:gd name="connsiteX18" fmla="*/ 3465246 w 8587952"/>
                <a:gd name="connsiteY18" fmla="*/ 463021 h 4191633"/>
                <a:gd name="connsiteX19" fmla="*/ 3493223 w 8587952"/>
                <a:gd name="connsiteY19" fmla="*/ 451455 h 4191633"/>
                <a:gd name="connsiteX20" fmla="*/ 3511682 w 8587952"/>
                <a:gd name="connsiteY20" fmla="*/ 438792 h 4191633"/>
                <a:gd name="connsiteX21" fmla="*/ 3511681 w 8587952"/>
                <a:gd name="connsiteY21" fmla="*/ 438792 h 4191633"/>
                <a:gd name="connsiteX22" fmla="*/ 3036918 w 8587952"/>
                <a:gd name="connsiteY22" fmla="*/ 428088 h 4191633"/>
                <a:gd name="connsiteX23" fmla="*/ 3022255 w 8587952"/>
                <a:gd name="connsiteY23" fmla="*/ 441992 h 4191633"/>
                <a:gd name="connsiteX24" fmla="*/ 3003248 w 8587952"/>
                <a:gd name="connsiteY24" fmla="*/ 454800 h 4191633"/>
                <a:gd name="connsiteX25" fmla="*/ 2981754 w 8587952"/>
                <a:gd name="connsiteY25" fmla="*/ 464192 h 4191633"/>
                <a:gd name="connsiteX26" fmla="*/ 2959391 w 8587952"/>
                <a:gd name="connsiteY26" fmla="*/ 467851 h 4191633"/>
                <a:gd name="connsiteX27" fmla="*/ 2959391 w 8587952"/>
                <a:gd name="connsiteY27" fmla="*/ 467851 h 4191633"/>
                <a:gd name="connsiteX28" fmla="*/ 2981755 w 8587952"/>
                <a:gd name="connsiteY28" fmla="*/ 464192 h 4191633"/>
                <a:gd name="connsiteX29" fmla="*/ 3003249 w 8587952"/>
                <a:gd name="connsiteY29" fmla="*/ 454800 h 4191633"/>
                <a:gd name="connsiteX30" fmla="*/ 3022256 w 8587952"/>
                <a:gd name="connsiteY30" fmla="*/ 441992 h 4191633"/>
                <a:gd name="connsiteX31" fmla="*/ 3036919 w 8587952"/>
                <a:gd name="connsiteY31" fmla="*/ 428089 h 4191633"/>
                <a:gd name="connsiteX32" fmla="*/ 3036918 w 8587952"/>
                <a:gd name="connsiteY32" fmla="*/ 428088 h 4191633"/>
                <a:gd name="connsiteX33" fmla="*/ 469669 w 8587952"/>
                <a:gd name="connsiteY33" fmla="*/ 399900 h 4191633"/>
                <a:gd name="connsiteX34" fmla="*/ 443271 w 8587952"/>
                <a:gd name="connsiteY34" fmla="*/ 437679 h 4191633"/>
                <a:gd name="connsiteX35" fmla="*/ 443272 w 8587952"/>
                <a:gd name="connsiteY35" fmla="*/ 437678 h 4191633"/>
                <a:gd name="connsiteX36" fmla="*/ 469669 w 8587952"/>
                <a:gd name="connsiteY36" fmla="*/ 399900 h 4191633"/>
                <a:gd name="connsiteX37" fmla="*/ 1755139 w 8587952"/>
                <a:gd name="connsiteY37" fmla="*/ 388980 h 4191633"/>
                <a:gd name="connsiteX38" fmla="*/ 1755139 w 8587952"/>
                <a:gd name="connsiteY38" fmla="*/ 388981 h 4191633"/>
                <a:gd name="connsiteX39" fmla="*/ 1756006 w 8587952"/>
                <a:gd name="connsiteY39" fmla="*/ 397755 h 4191633"/>
                <a:gd name="connsiteX40" fmla="*/ 1755139 w 8587952"/>
                <a:gd name="connsiteY40" fmla="*/ 388980 h 4191633"/>
                <a:gd name="connsiteX41" fmla="*/ 1939489 w 8587952"/>
                <a:gd name="connsiteY41" fmla="*/ 383432 h 4191633"/>
                <a:gd name="connsiteX42" fmla="*/ 1926320 w 8587952"/>
                <a:gd name="connsiteY42" fmla="*/ 392714 h 4191633"/>
                <a:gd name="connsiteX43" fmla="*/ 1939489 w 8587952"/>
                <a:gd name="connsiteY43" fmla="*/ 383432 h 4191633"/>
                <a:gd name="connsiteX44" fmla="*/ 1867446 w 8587952"/>
                <a:gd name="connsiteY44" fmla="*/ 381208 h 4191633"/>
                <a:gd name="connsiteX45" fmla="*/ 1867446 w 8587952"/>
                <a:gd name="connsiteY45" fmla="*/ 381208 h 4191633"/>
                <a:gd name="connsiteX46" fmla="*/ 1867659 w 8587952"/>
                <a:gd name="connsiteY46" fmla="*/ 393952 h 4191633"/>
                <a:gd name="connsiteX47" fmla="*/ 1867446 w 8587952"/>
                <a:gd name="connsiteY47" fmla="*/ 381208 h 4191633"/>
                <a:gd name="connsiteX48" fmla="*/ 974892 w 8587952"/>
                <a:gd name="connsiteY48" fmla="*/ 362196 h 4191633"/>
                <a:gd name="connsiteX49" fmla="*/ 974891 w 8587952"/>
                <a:gd name="connsiteY49" fmla="*/ 362196 h 4191633"/>
                <a:gd name="connsiteX50" fmla="*/ 996656 w 8587952"/>
                <a:gd name="connsiteY50" fmla="*/ 414153 h 4191633"/>
                <a:gd name="connsiteX51" fmla="*/ 996656 w 8587952"/>
                <a:gd name="connsiteY51" fmla="*/ 414153 h 4191633"/>
                <a:gd name="connsiteX52" fmla="*/ 996656 w 8587952"/>
                <a:gd name="connsiteY52" fmla="*/ 414154 h 4191633"/>
                <a:gd name="connsiteX53" fmla="*/ 996657 w 8587952"/>
                <a:gd name="connsiteY53" fmla="*/ 414153 h 4191633"/>
                <a:gd name="connsiteX54" fmla="*/ 974892 w 8587952"/>
                <a:gd name="connsiteY54" fmla="*/ 362196 h 4191633"/>
                <a:gd name="connsiteX55" fmla="*/ 3160263 w 8587952"/>
                <a:gd name="connsiteY55" fmla="*/ 352024 h 4191633"/>
                <a:gd name="connsiteX56" fmla="*/ 3160262 w 8587952"/>
                <a:gd name="connsiteY56" fmla="*/ 352025 h 4191633"/>
                <a:gd name="connsiteX57" fmla="*/ 3172094 w 8587952"/>
                <a:gd name="connsiteY57" fmla="*/ 406273 h 4191633"/>
                <a:gd name="connsiteX58" fmla="*/ 3156934 w 8587952"/>
                <a:gd name="connsiteY58" fmla="*/ 424968 h 4191633"/>
                <a:gd name="connsiteX59" fmla="*/ 3135612 w 8587952"/>
                <a:gd name="connsiteY59" fmla="*/ 445408 h 4191633"/>
                <a:gd name="connsiteX60" fmla="*/ 3110223 w 8587952"/>
                <a:gd name="connsiteY60" fmla="*/ 461860 h 4191633"/>
                <a:gd name="connsiteX61" fmla="*/ 3083110 w 8587952"/>
                <a:gd name="connsiteY61" fmla="*/ 468590 h 4191633"/>
                <a:gd name="connsiteX62" fmla="*/ 3083110 w 8587952"/>
                <a:gd name="connsiteY62" fmla="*/ 468590 h 4191633"/>
                <a:gd name="connsiteX63" fmla="*/ 3110224 w 8587952"/>
                <a:gd name="connsiteY63" fmla="*/ 461860 h 4191633"/>
                <a:gd name="connsiteX64" fmla="*/ 3135613 w 8587952"/>
                <a:gd name="connsiteY64" fmla="*/ 445408 h 4191633"/>
                <a:gd name="connsiteX65" fmla="*/ 3156935 w 8587952"/>
                <a:gd name="connsiteY65" fmla="*/ 424968 h 4191633"/>
                <a:gd name="connsiteX66" fmla="*/ 3172095 w 8587952"/>
                <a:gd name="connsiteY66" fmla="*/ 406273 h 4191633"/>
                <a:gd name="connsiteX67" fmla="*/ 3160263 w 8587952"/>
                <a:gd name="connsiteY67" fmla="*/ 352024 h 4191633"/>
                <a:gd name="connsiteX68" fmla="*/ 4965985 w 8587952"/>
                <a:gd name="connsiteY68" fmla="*/ 349039 h 4191633"/>
                <a:gd name="connsiteX69" fmla="*/ 4965984 w 8587952"/>
                <a:gd name="connsiteY69" fmla="*/ 349040 h 4191633"/>
                <a:gd name="connsiteX70" fmla="*/ 4965984 w 8587952"/>
                <a:gd name="connsiteY70" fmla="*/ 349040 h 4191633"/>
                <a:gd name="connsiteX71" fmla="*/ 4965984 w 8587952"/>
                <a:gd name="connsiteY71" fmla="*/ 412143 h 4191633"/>
                <a:gd name="connsiteX72" fmla="*/ 4965984 w 8587952"/>
                <a:gd name="connsiteY72" fmla="*/ 412144 h 4191633"/>
                <a:gd name="connsiteX73" fmla="*/ 4965985 w 8587952"/>
                <a:gd name="connsiteY73" fmla="*/ 412143 h 4191633"/>
                <a:gd name="connsiteX74" fmla="*/ 4965985 w 8587952"/>
                <a:gd name="connsiteY74" fmla="*/ 349039 h 4191633"/>
                <a:gd name="connsiteX75" fmla="*/ 2663097 w 8587952"/>
                <a:gd name="connsiteY75" fmla="*/ 321679 h 4191633"/>
                <a:gd name="connsiteX76" fmla="*/ 2598515 w 8587952"/>
                <a:gd name="connsiteY76" fmla="*/ 449858 h 4191633"/>
                <a:gd name="connsiteX77" fmla="*/ 2587423 w 8587952"/>
                <a:gd name="connsiteY77" fmla="*/ 463660 h 4191633"/>
                <a:gd name="connsiteX78" fmla="*/ 2587423 w 8587952"/>
                <a:gd name="connsiteY78" fmla="*/ 463660 h 4191633"/>
                <a:gd name="connsiteX79" fmla="*/ 2598516 w 8587952"/>
                <a:gd name="connsiteY79" fmla="*/ 449857 h 4191633"/>
                <a:gd name="connsiteX80" fmla="*/ 2663098 w 8587952"/>
                <a:gd name="connsiteY80" fmla="*/ 321679 h 4191633"/>
                <a:gd name="connsiteX81" fmla="*/ 2663097 w 8587952"/>
                <a:gd name="connsiteY81" fmla="*/ 321679 h 4191633"/>
                <a:gd name="connsiteX82" fmla="*/ 4026228 w 8587952"/>
                <a:gd name="connsiteY82" fmla="*/ 311079 h 4191633"/>
                <a:gd name="connsiteX83" fmla="*/ 3982105 w 8587952"/>
                <a:gd name="connsiteY83" fmla="*/ 434081 h 4191633"/>
                <a:gd name="connsiteX84" fmla="*/ 3975572 w 8587952"/>
                <a:gd name="connsiteY84" fmla="*/ 449980 h 4191633"/>
                <a:gd name="connsiteX85" fmla="*/ 3969287 w 8587952"/>
                <a:gd name="connsiteY85" fmla="*/ 460209 h 4191633"/>
                <a:gd name="connsiteX86" fmla="*/ 3962385 w 8587952"/>
                <a:gd name="connsiteY86" fmla="*/ 465756 h 4191633"/>
                <a:gd name="connsiteX87" fmla="*/ 3954252 w 8587952"/>
                <a:gd name="connsiteY87" fmla="*/ 467358 h 4191633"/>
                <a:gd name="connsiteX88" fmla="*/ 3954252 w 8587952"/>
                <a:gd name="connsiteY88" fmla="*/ 467358 h 4191633"/>
                <a:gd name="connsiteX89" fmla="*/ 3962386 w 8587952"/>
                <a:gd name="connsiteY89" fmla="*/ 465756 h 4191633"/>
                <a:gd name="connsiteX90" fmla="*/ 3969288 w 8587952"/>
                <a:gd name="connsiteY90" fmla="*/ 460209 h 4191633"/>
                <a:gd name="connsiteX91" fmla="*/ 3975573 w 8587952"/>
                <a:gd name="connsiteY91" fmla="*/ 449980 h 4191633"/>
                <a:gd name="connsiteX92" fmla="*/ 3982106 w 8587952"/>
                <a:gd name="connsiteY92" fmla="*/ 434081 h 4191633"/>
                <a:gd name="connsiteX93" fmla="*/ 4026229 w 8587952"/>
                <a:gd name="connsiteY93" fmla="*/ 311079 h 4191633"/>
                <a:gd name="connsiteX94" fmla="*/ 4026228 w 8587952"/>
                <a:gd name="connsiteY94" fmla="*/ 311079 h 4191633"/>
                <a:gd name="connsiteX95" fmla="*/ 1251779 w 8587952"/>
                <a:gd name="connsiteY95" fmla="*/ 310340 h 4191633"/>
                <a:gd name="connsiteX96" fmla="*/ 1251779 w 8587952"/>
                <a:gd name="connsiteY96" fmla="*/ 310340 h 4191633"/>
                <a:gd name="connsiteX97" fmla="*/ 1253505 w 8587952"/>
                <a:gd name="connsiteY97" fmla="*/ 325129 h 4191633"/>
                <a:gd name="connsiteX98" fmla="*/ 1251779 w 8587952"/>
                <a:gd name="connsiteY98" fmla="*/ 310340 h 4191633"/>
                <a:gd name="connsiteX99" fmla="*/ 4168211 w 8587952"/>
                <a:gd name="connsiteY99" fmla="*/ 308861 h 4191633"/>
                <a:gd name="connsiteX100" fmla="*/ 4168210 w 8587952"/>
                <a:gd name="connsiteY100" fmla="*/ 308862 h 4191633"/>
                <a:gd name="connsiteX101" fmla="*/ 4164512 w 8587952"/>
                <a:gd name="connsiteY101" fmla="*/ 366541 h 4191633"/>
                <a:gd name="connsiteX102" fmla="*/ 4149969 w 8587952"/>
                <a:gd name="connsiteY102" fmla="*/ 375908 h 4191633"/>
                <a:gd name="connsiteX103" fmla="*/ 4132591 w 8587952"/>
                <a:gd name="connsiteY103" fmla="*/ 385644 h 4191633"/>
                <a:gd name="connsiteX104" fmla="*/ 4113364 w 8587952"/>
                <a:gd name="connsiteY104" fmla="*/ 393286 h 4191633"/>
                <a:gd name="connsiteX105" fmla="*/ 4093029 w 8587952"/>
                <a:gd name="connsiteY105" fmla="*/ 396367 h 4191633"/>
                <a:gd name="connsiteX106" fmla="*/ 4093029 w 8587952"/>
                <a:gd name="connsiteY106" fmla="*/ 396367 h 4191633"/>
                <a:gd name="connsiteX107" fmla="*/ 4113365 w 8587952"/>
                <a:gd name="connsiteY107" fmla="*/ 393286 h 4191633"/>
                <a:gd name="connsiteX108" fmla="*/ 4132592 w 8587952"/>
                <a:gd name="connsiteY108" fmla="*/ 385644 h 4191633"/>
                <a:gd name="connsiteX109" fmla="*/ 4149970 w 8587952"/>
                <a:gd name="connsiteY109" fmla="*/ 375908 h 4191633"/>
                <a:gd name="connsiteX110" fmla="*/ 4164513 w 8587952"/>
                <a:gd name="connsiteY110" fmla="*/ 366541 h 4191633"/>
                <a:gd name="connsiteX111" fmla="*/ 4168211 w 8587952"/>
                <a:gd name="connsiteY111" fmla="*/ 308861 h 4191633"/>
                <a:gd name="connsiteX112" fmla="*/ 100344 w 8587952"/>
                <a:gd name="connsiteY112" fmla="*/ 302191 h 4191633"/>
                <a:gd name="connsiteX113" fmla="*/ 96277 w 8587952"/>
                <a:gd name="connsiteY113" fmla="*/ 349409 h 4191633"/>
                <a:gd name="connsiteX114" fmla="*/ 96277 w 8587952"/>
                <a:gd name="connsiteY114" fmla="*/ 349410 h 4191633"/>
                <a:gd name="connsiteX115" fmla="*/ 100344 w 8587952"/>
                <a:gd name="connsiteY115" fmla="*/ 302191 h 4191633"/>
                <a:gd name="connsiteX116" fmla="*/ 1634132 w 8587952"/>
                <a:gd name="connsiteY116" fmla="*/ 294596 h 4191633"/>
                <a:gd name="connsiteX117" fmla="*/ 1634132 w 8587952"/>
                <a:gd name="connsiteY117" fmla="*/ 294596 h 4191633"/>
                <a:gd name="connsiteX118" fmla="*/ 1635262 w 8587952"/>
                <a:gd name="connsiteY118" fmla="*/ 308670 h 4191633"/>
                <a:gd name="connsiteX119" fmla="*/ 1634132 w 8587952"/>
                <a:gd name="connsiteY119" fmla="*/ 294596 h 4191633"/>
                <a:gd name="connsiteX120" fmla="*/ 261923 w 8587952"/>
                <a:gd name="connsiteY120" fmla="*/ 293826 h 4191633"/>
                <a:gd name="connsiteX121" fmla="*/ 251909 w 8587952"/>
                <a:gd name="connsiteY121" fmla="*/ 345436 h 4191633"/>
                <a:gd name="connsiteX122" fmla="*/ 239615 w 8587952"/>
                <a:gd name="connsiteY122" fmla="*/ 387864 h 4191633"/>
                <a:gd name="connsiteX123" fmla="*/ 208063 w 8587952"/>
                <a:gd name="connsiteY123" fmla="*/ 448625 h 4191633"/>
                <a:gd name="connsiteX124" fmla="*/ 208064 w 8587952"/>
                <a:gd name="connsiteY124" fmla="*/ 448624 h 4191633"/>
                <a:gd name="connsiteX125" fmla="*/ 239616 w 8587952"/>
                <a:gd name="connsiteY125" fmla="*/ 387863 h 4191633"/>
                <a:gd name="connsiteX126" fmla="*/ 251910 w 8587952"/>
                <a:gd name="connsiteY126" fmla="*/ 345435 h 4191633"/>
                <a:gd name="connsiteX127" fmla="*/ 261922 w 8587952"/>
                <a:gd name="connsiteY127" fmla="*/ 293833 h 4191633"/>
                <a:gd name="connsiteX128" fmla="*/ 261923 w 8587952"/>
                <a:gd name="connsiteY128" fmla="*/ 293826 h 4191633"/>
                <a:gd name="connsiteX129" fmla="*/ 3866716 w 8587952"/>
                <a:gd name="connsiteY129" fmla="*/ 274598 h 4191633"/>
                <a:gd name="connsiteX130" fmla="*/ 3864744 w 8587952"/>
                <a:gd name="connsiteY130" fmla="*/ 277309 h 4191633"/>
                <a:gd name="connsiteX131" fmla="*/ 3875467 w 8587952"/>
                <a:gd name="connsiteY131" fmla="*/ 307505 h 4191633"/>
                <a:gd name="connsiteX132" fmla="*/ 3879041 w 8587952"/>
                <a:gd name="connsiteY132" fmla="*/ 343370 h 4191633"/>
                <a:gd name="connsiteX133" fmla="*/ 3875837 w 8587952"/>
                <a:gd name="connsiteY133" fmla="*/ 372703 h 4191633"/>
                <a:gd name="connsiteX134" fmla="*/ 3866593 w 8587952"/>
                <a:gd name="connsiteY134" fmla="*/ 401297 h 4191633"/>
                <a:gd name="connsiteX135" fmla="*/ 3851804 w 8587952"/>
                <a:gd name="connsiteY135" fmla="*/ 427179 h 4191633"/>
                <a:gd name="connsiteX136" fmla="*/ 3831837 w 8587952"/>
                <a:gd name="connsiteY136" fmla="*/ 448131 h 4191633"/>
                <a:gd name="connsiteX137" fmla="*/ 3807311 w 8587952"/>
                <a:gd name="connsiteY137" fmla="*/ 462181 h 4191633"/>
                <a:gd name="connsiteX138" fmla="*/ 3778965 w 8587952"/>
                <a:gd name="connsiteY138" fmla="*/ 467358 h 4191633"/>
                <a:gd name="connsiteX139" fmla="*/ 3778965 w 8587952"/>
                <a:gd name="connsiteY139" fmla="*/ 467358 h 4191633"/>
                <a:gd name="connsiteX140" fmla="*/ 3807312 w 8587952"/>
                <a:gd name="connsiteY140" fmla="*/ 462181 h 4191633"/>
                <a:gd name="connsiteX141" fmla="*/ 3831838 w 8587952"/>
                <a:gd name="connsiteY141" fmla="*/ 448131 h 4191633"/>
                <a:gd name="connsiteX142" fmla="*/ 3851805 w 8587952"/>
                <a:gd name="connsiteY142" fmla="*/ 427179 h 4191633"/>
                <a:gd name="connsiteX143" fmla="*/ 3866594 w 8587952"/>
                <a:gd name="connsiteY143" fmla="*/ 401297 h 4191633"/>
                <a:gd name="connsiteX144" fmla="*/ 3875838 w 8587952"/>
                <a:gd name="connsiteY144" fmla="*/ 372703 h 4191633"/>
                <a:gd name="connsiteX145" fmla="*/ 3879042 w 8587952"/>
                <a:gd name="connsiteY145" fmla="*/ 343370 h 4191633"/>
                <a:gd name="connsiteX146" fmla="*/ 3875468 w 8587952"/>
                <a:gd name="connsiteY146" fmla="*/ 307505 h 4191633"/>
                <a:gd name="connsiteX147" fmla="*/ 3864745 w 8587952"/>
                <a:gd name="connsiteY147" fmla="*/ 277309 h 4191633"/>
                <a:gd name="connsiteX148" fmla="*/ 3866717 w 8587952"/>
                <a:gd name="connsiteY148" fmla="*/ 274598 h 4191633"/>
                <a:gd name="connsiteX149" fmla="*/ 3866716 w 8587952"/>
                <a:gd name="connsiteY149" fmla="*/ 274598 h 4191633"/>
                <a:gd name="connsiteX150" fmla="*/ 3657166 w 8587952"/>
                <a:gd name="connsiteY150" fmla="*/ 274598 h 4191633"/>
                <a:gd name="connsiteX151" fmla="*/ 3655194 w 8587952"/>
                <a:gd name="connsiteY151" fmla="*/ 277309 h 4191633"/>
                <a:gd name="connsiteX152" fmla="*/ 3665917 w 8587952"/>
                <a:gd name="connsiteY152" fmla="*/ 307505 h 4191633"/>
                <a:gd name="connsiteX153" fmla="*/ 3669491 w 8587952"/>
                <a:gd name="connsiteY153" fmla="*/ 343370 h 4191633"/>
                <a:gd name="connsiteX154" fmla="*/ 3666287 w 8587952"/>
                <a:gd name="connsiteY154" fmla="*/ 372703 h 4191633"/>
                <a:gd name="connsiteX155" fmla="*/ 3657043 w 8587952"/>
                <a:gd name="connsiteY155" fmla="*/ 401297 h 4191633"/>
                <a:gd name="connsiteX156" fmla="*/ 3642254 w 8587952"/>
                <a:gd name="connsiteY156" fmla="*/ 427179 h 4191633"/>
                <a:gd name="connsiteX157" fmla="*/ 3622287 w 8587952"/>
                <a:gd name="connsiteY157" fmla="*/ 448131 h 4191633"/>
                <a:gd name="connsiteX158" fmla="*/ 3597761 w 8587952"/>
                <a:gd name="connsiteY158" fmla="*/ 462181 h 4191633"/>
                <a:gd name="connsiteX159" fmla="*/ 3569415 w 8587952"/>
                <a:gd name="connsiteY159" fmla="*/ 467358 h 4191633"/>
                <a:gd name="connsiteX160" fmla="*/ 3569415 w 8587952"/>
                <a:gd name="connsiteY160" fmla="*/ 467358 h 4191633"/>
                <a:gd name="connsiteX161" fmla="*/ 3597762 w 8587952"/>
                <a:gd name="connsiteY161" fmla="*/ 462181 h 4191633"/>
                <a:gd name="connsiteX162" fmla="*/ 3622288 w 8587952"/>
                <a:gd name="connsiteY162" fmla="*/ 448131 h 4191633"/>
                <a:gd name="connsiteX163" fmla="*/ 3642255 w 8587952"/>
                <a:gd name="connsiteY163" fmla="*/ 427179 h 4191633"/>
                <a:gd name="connsiteX164" fmla="*/ 3657044 w 8587952"/>
                <a:gd name="connsiteY164" fmla="*/ 401297 h 4191633"/>
                <a:gd name="connsiteX165" fmla="*/ 3666288 w 8587952"/>
                <a:gd name="connsiteY165" fmla="*/ 372703 h 4191633"/>
                <a:gd name="connsiteX166" fmla="*/ 3669492 w 8587952"/>
                <a:gd name="connsiteY166" fmla="*/ 343370 h 4191633"/>
                <a:gd name="connsiteX167" fmla="*/ 3665918 w 8587952"/>
                <a:gd name="connsiteY167" fmla="*/ 307505 h 4191633"/>
                <a:gd name="connsiteX168" fmla="*/ 3655195 w 8587952"/>
                <a:gd name="connsiteY168" fmla="*/ 277309 h 4191633"/>
                <a:gd name="connsiteX169" fmla="*/ 3657167 w 8587952"/>
                <a:gd name="connsiteY169" fmla="*/ 274598 h 4191633"/>
                <a:gd name="connsiteX170" fmla="*/ 3657166 w 8587952"/>
                <a:gd name="connsiteY170" fmla="*/ 274598 h 4191633"/>
                <a:gd name="connsiteX171" fmla="*/ 4855430 w 8587952"/>
                <a:gd name="connsiteY171" fmla="*/ 246498 h 4191633"/>
                <a:gd name="connsiteX172" fmla="*/ 4840947 w 8587952"/>
                <a:gd name="connsiteY172" fmla="*/ 265848 h 4191633"/>
                <a:gd name="connsiteX173" fmla="*/ 4827453 w 8587952"/>
                <a:gd name="connsiteY173" fmla="*/ 282979 h 4191633"/>
                <a:gd name="connsiteX174" fmla="*/ 4825728 w 8587952"/>
                <a:gd name="connsiteY174" fmla="*/ 313052 h 4191633"/>
                <a:gd name="connsiteX175" fmla="*/ 4825234 w 8587952"/>
                <a:gd name="connsiteY175" fmla="*/ 326240 h 4191633"/>
                <a:gd name="connsiteX176" fmla="*/ 4824742 w 8587952"/>
                <a:gd name="connsiteY176" fmla="*/ 339674 h 4191633"/>
                <a:gd name="connsiteX177" fmla="*/ 4824372 w 8587952"/>
                <a:gd name="connsiteY177" fmla="*/ 352491 h 4191633"/>
                <a:gd name="connsiteX178" fmla="*/ 4824248 w 8587952"/>
                <a:gd name="connsiteY178" fmla="*/ 363829 h 4191633"/>
                <a:gd name="connsiteX179" fmla="*/ 4826724 w 8587952"/>
                <a:gd name="connsiteY179" fmla="*/ 386260 h 4191633"/>
                <a:gd name="connsiteX180" fmla="*/ 4833900 w 8587952"/>
                <a:gd name="connsiteY180" fmla="*/ 401174 h 4191633"/>
                <a:gd name="connsiteX181" fmla="*/ 4845408 w 8587952"/>
                <a:gd name="connsiteY181" fmla="*/ 409554 h 4191633"/>
                <a:gd name="connsiteX182" fmla="*/ 4860626 w 8587952"/>
                <a:gd name="connsiteY182" fmla="*/ 412143 h 4191633"/>
                <a:gd name="connsiteX183" fmla="*/ 4860626 w 8587952"/>
                <a:gd name="connsiteY183" fmla="*/ 412143 h 4191633"/>
                <a:gd name="connsiteX184" fmla="*/ 4845409 w 8587952"/>
                <a:gd name="connsiteY184" fmla="*/ 409554 h 4191633"/>
                <a:gd name="connsiteX185" fmla="*/ 4833901 w 8587952"/>
                <a:gd name="connsiteY185" fmla="*/ 401174 h 4191633"/>
                <a:gd name="connsiteX186" fmla="*/ 4826725 w 8587952"/>
                <a:gd name="connsiteY186" fmla="*/ 386260 h 4191633"/>
                <a:gd name="connsiteX187" fmla="*/ 4824249 w 8587952"/>
                <a:gd name="connsiteY187" fmla="*/ 363829 h 4191633"/>
                <a:gd name="connsiteX188" fmla="*/ 4824373 w 8587952"/>
                <a:gd name="connsiteY188" fmla="*/ 352490 h 4191633"/>
                <a:gd name="connsiteX189" fmla="*/ 4824743 w 8587952"/>
                <a:gd name="connsiteY189" fmla="*/ 339673 h 4191633"/>
                <a:gd name="connsiteX190" fmla="*/ 4825235 w 8587952"/>
                <a:gd name="connsiteY190" fmla="*/ 326239 h 4191633"/>
                <a:gd name="connsiteX191" fmla="*/ 4825729 w 8587952"/>
                <a:gd name="connsiteY191" fmla="*/ 313051 h 4191633"/>
                <a:gd name="connsiteX192" fmla="*/ 4827454 w 8587952"/>
                <a:gd name="connsiteY192" fmla="*/ 282978 h 4191633"/>
                <a:gd name="connsiteX193" fmla="*/ 4840948 w 8587952"/>
                <a:gd name="connsiteY193" fmla="*/ 265847 h 4191633"/>
                <a:gd name="connsiteX194" fmla="*/ 4855430 w 8587952"/>
                <a:gd name="connsiteY194" fmla="*/ 246498 h 4191633"/>
                <a:gd name="connsiteX195" fmla="*/ 3081511 w 8587952"/>
                <a:gd name="connsiteY195" fmla="*/ 241760 h 4191633"/>
                <a:gd name="connsiteX196" fmla="*/ 3081510 w 8587952"/>
                <a:gd name="connsiteY196" fmla="*/ 241760 h 4191633"/>
                <a:gd name="connsiteX197" fmla="*/ 3088455 w 8587952"/>
                <a:gd name="connsiteY197" fmla="*/ 242507 h 4191633"/>
                <a:gd name="connsiteX198" fmla="*/ 3094151 w 8587952"/>
                <a:gd name="connsiteY198" fmla="*/ 245746 h 4191633"/>
                <a:gd name="connsiteX199" fmla="*/ 3097979 w 8587952"/>
                <a:gd name="connsiteY199" fmla="*/ 252721 h 4191633"/>
                <a:gd name="connsiteX200" fmla="*/ 3099335 w 8587952"/>
                <a:gd name="connsiteY200" fmla="*/ 264926 h 4191633"/>
                <a:gd name="connsiteX201" fmla="*/ 3096870 w 8587952"/>
                <a:gd name="connsiteY201" fmla="*/ 291070 h 4191633"/>
                <a:gd name="connsiteX202" fmla="*/ 3091224 w 8587952"/>
                <a:gd name="connsiteY202" fmla="*/ 320502 h 4191633"/>
                <a:gd name="connsiteX203" fmla="*/ 3083973 w 8587952"/>
                <a:gd name="connsiteY203" fmla="*/ 354863 h 4191633"/>
                <a:gd name="connsiteX204" fmla="*/ 3079904 w 8587952"/>
                <a:gd name="connsiteY204" fmla="*/ 387374 h 4191633"/>
                <a:gd name="connsiteX205" fmla="*/ 3082000 w 8587952"/>
                <a:gd name="connsiteY205" fmla="*/ 405035 h 4191633"/>
                <a:gd name="connsiteX206" fmla="*/ 3090997 w 8587952"/>
                <a:gd name="connsiteY206" fmla="*/ 411403 h 4191633"/>
                <a:gd name="connsiteX207" fmla="*/ 3090998 w 8587952"/>
                <a:gd name="connsiteY207" fmla="*/ 411403 h 4191633"/>
                <a:gd name="connsiteX208" fmla="*/ 3082001 w 8587952"/>
                <a:gd name="connsiteY208" fmla="*/ 405035 h 4191633"/>
                <a:gd name="connsiteX209" fmla="*/ 3079905 w 8587952"/>
                <a:gd name="connsiteY209" fmla="*/ 387374 h 4191633"/>
                <a:gd name="connsiteX210" fmla="*/ 3083974 w 8587952"/>
                <a:gd name="connsiteY210" fmla="*/ 354863 h 4191633"/>
                <a:gd name="connsiteX211" fmla="*/ 3091225 w 8587952"/>
                <a:gd name="connsiteY211" fmla="*/ 320502 h 4191633"/>
                <a:gd name="connsiteX212" fmla="*/ 3096871 w 8587952"/>
                <a:gd name="connsiteY212" fmla="*/ 291070 h 4191633"/>
                <a:gd name="connsiteX213" fmla="*/ 3099336 w 8587952"/>
                <a:gd name="connsiteY213" fmla="*/ 264926 h 4191633"/>
                <a:gd name="connsiteX214" fmla="*/ 3097980 w 8587952"/>
                <a:gd name="connsiteY214" fmla="*/ 252721 h 4191633"/>
                <a:gd name="connsiteX215" fmla="*/ 3094152 w 8587952"/>
                <a:gd name="connsiteY215" fmla="*/ 245746 h 4191633"/>
                <a:gd name="connsiteX216" fmla="*/ 3088456 w 8587952"/>
                <a:gd name="connsiteY216" fmla="*/ 242507 h 4191633"/>
                <a:gd name="connsiteX217" fmla="*/ 3081511 w 8587952"/>
                <a:gd name="connsiteY217" fmla="*/ 241760 h 4191633"/>
                <a:gd name="connsiteX218" fmla="*/ 3815446 w 8587952"/>
                <a:gd name="connsiteY218" fmla="*/ 225298 h 4191633"/>
                <a:gd name="connsiteX219" fmla="*/ 3815446 w 8587952"/>
                <a:gd name="connsiteY219" fmla="*/ 225298 h 4191633"/>
                <a:gd name="connsiteX220" fmla="*/ 3859322 w 8587952"/>
                <a:gd name="connsiteY220" fmla="*/ 232570 h 4191633"/>
                <a:gd name="connsiteX221" fmla="*/ 3897652 w 8587952"/>
                <a:gd name="connsiteY221" fmla="*/ 252043 h 4191633"/>
                <a:gd name="connsiteX222" fmla="*/ 3930929 w 8587952"/>
                <a:gd name="connsiteY222" fmla="*/ 282732 h 4191633"/>
                <a:gd name="connsiteX223" fmla="*/ 3939456 w 8587952"/>
                <a:gd name="connsiteY223" fmla="*/ 293199 h 4191633"/>
                <a:gd name="connsiteX224" fmla="*/ 3939456 w 8587952"/>
                <a:gd name="connsiteY224" fmla="*/ 293198 h 4191633"/>
                <a:gd name="connsiteX225" fmla="*/ 3930930 w 8587952"/>
                <a:gd name="connsiteY225" fmla="*/ 282732 h 4191633"/>
                <a:gd name="connsiteX226" fmla="*/ 3897653 w 8587952"/>
                <a:gd name="connsiteY226" fmla="*/ 252043 h 4191633"/>
                <a:gd name="connsiteX227" fmla="*/ 3859323 w 8587952"/>
                <a:gd name="connsiteY227" fmla="*/ 232570 h 4191633"/>
                <a:gd name="connsiteX228" fmla="*/ 3815446 w 8587952"/>
                <a:gd name="connsiteY228" fmla="*/ 225298 h 4191633"/>
                <a:gd name="connsiteX229" fmla="*/ 3605896 w 8587952"/>
                <a:gd name="connsiteY229" fmla="*/ 225298 h 4191633"/>
                <a:gd name="connsiteX230" fmla="*/ 3605896 w 8587952"/>
                <a:gd name="connsiteY230" fmla="*/ 225298 h 4191633"/>
                <a:gd name="connsiteX231" fmla="*/ 3649772 w 8587952"/>
                <a:gd name="connsiteY231" fmla="*/ 232570 h 4191633"/>
                <a:gd name="connsiteX232" fmla="*/ 3688102 w 8587952"/>
                <a:gd name="connsiteY232" fmla="*/ 252043 h 4191633"/>
                <a:gd name="connsiteX233" fmla="*/ 3705356 w 8587952"/>
                <a:gd name="connsiteY233" fmla="*/ 265816 h 4191633"/>
                <a:gd name="connsiteX234" fmla="*/ 3717624 w 8587952"/>
                <a:gd name="connsiteY234" fmla="*/ 278768 h 4191633"/>
                <a:gd name="connsiteX235" fmla="*/ 3717625 w 8587952"/>
                <a:gd name="connsiteY235" fmla="*/ 278767 h 4191633"/>
                <a:gd name="connsiteX236" fmla="*/ 3705357 w 8587952"/>
                <a:gd name="connsiteY236" fmla="*/ 265816 h 4191633"/>
                <a:gd name="connsiteX237" fmla="*/ 3688103 w 8587952"/>
                <a:gd name="connsiteY237" fmla="*/ 252043 h 4191633"/>
                <a:gd name="connsiteX238" fmla="*/ 3649773 w 8587952"/>
                <a:gd name="connsiteY238" fmla="*/ 232570 h 4191633"/>
                <a:gd name="connsiteX239" fmla="*/ 3605896 w 8587952"/>
                <a:gd name="connsiteY239" fmla="*/ 225298 h 4191633"/>
                <a:gd name="connsiteX240" fmla="*/ 4492013 w 8587952"/>
                <a:gd name="connsiteY240" fmla="*/ 224312 h 4191633"/>
                <a:gd name="connsiteX241" fmla="*/ 4505817 w 8587952"/>
                <a:gd name="connsiteY241" fmla="*/ 228133 h 4191633"/>
                <a:gd name="connsiteX242" fmla="*/ 4509449 w 8587952"/>
                <a:gd name="connsiteY242" fmla="*/ 238363 h 4191633"/>
                <a:gd name="connsiteX243" fmla="*/ 4509449 w 8587952"/>
                <a:gd name="connsiteY243" fmla="*/ 238364 h 4191633"/>
                <a:gd name="connsiteX244" fmla="*/ 4509449 w 8587952"/>
                <a:gd name="connsiteY244" fmla="*/ 238364 h 4191633"/>
                <a:gd name="connsiteX245" fmla="*/ 4506918 w 8587952"/>
                <a:gd name="connsiteY245" fmla="*/ 253689 h 4191633"/>
                <a:gd name="connsiteX246" fmla="*/ 4501149 w 8587952"/>
                <a:gd name="connsiteY246" fmla="*/ 276257 h 4191633"/>
                <a:gd name="connsiteX247" fmla="*/ 4491559 w 8587952"/>
                <a:gd name="connsiteY247" fmla="*/ 308829 h 4191633"/>
                <a:gd name="connsiteX248" fmla="*/ 4482880 w 8587952"/>
                <a:gd name="connsiteY248" fmla="*/ 342782 h 4191633"/>
                <a:gd name="connsiteX249" fmla="*/ 4477006 w 8587952"/>
                <a:gd name="connsiteY249" fmla="*/ 370690 h 4191633"/>
                <a:gd name="connsiteX250" fmla="*/ 4473460 w 8587952"/>
                <a:gd name="connsiteY250" fmla="*/ 395885 h 4191633"/>
                <a:gd name="connsiteX251" fmla="*/ 4475926 w 8587952"/>
                <a:gd name="connsiteY251" fmla="*/ 413500 h 4191633"/>
                <a:gd name="connsiteX252" fmla="*/ 4486032 w 8587952"/>
                <a:gd name="connsiteY252" fmla="*/ 420031 h 4191633"/>
                <a:gd name="connsiteX253" fmla="*/ 4486033 w 8587952"/>
                <a:gd name="connsiteY253" fmla="*/ 420031 h 4191633"/>
                <a:gd name="connsiteX254" fmla="*/ 4475927 w 8587952"/>
                <a:gd name="connsiteY254" fmla="*/ 413500 h 4191633"/>
                <a:gd name="connsiteX255" fmla="*/ 4473461 w 8587952"/>
                <a:gd name="connsiteY255" fmla="*/ 395885 h 4191633"/>
                <a:gd name="connsiteX256" fmla="*/ 4477007 w 8587952"/>
                <a:gd name="connsiteY256" fmla="*/ 370689 h 4191633"/>
                <a:gd name="connsiteX257" fmla="*/ 4482881 w 8587952"/>
                <a:gd name="connsiteY257" fmla="*/ 342781 h 4191633"/>
                <a:gd name="connsiteX258" fmla="*/ 4491560 w 8587952"/>
                <a:gd name="connsiteY258" fmla="*/ 308828 h 4191633"/>
                <a:gd name="connsiteX259" fmla="*/ 4501150 w 8587952"/>
                <a:gd name="connsiteY259" fmla="*/ 276256 h 4191633"/>
                <a:gd name="connsiteX260" fmla="*/ 4506919 w 8587952"/>
                <a:gd name="connsiteY260" fmla="*/ 253688 h 4191633"/>
                <a:gd name="connsiteX261" fmla="*/ 4509450 w 8587952"/>
                <a:gd name="connsiteY261" fmla="*/ 238363 h 4191633"/>
                <a:gd name="connsiteX262" fmla="*/ 4505818 w 8587952"/>
                <a:gd name="connsiteY262" fmla="*/ 228133 h 4191633"/>
                <a:gd name="connsiteX263" fmla="*/ 4492014 w 8587952"/>
                <a:gd name="connsiteY263" fmla="*/ 224312 h 4191633"/>
                <a:gd name="connsiteX264" fmla="*/ 4492013 w 8587952"/>
                <a:gd name="connsiteY264" fmla="*/ 224312 h 4191633"/>
                <a:gd name="connsiteX265" fmla="*/ 2482239 w 8587952"/>
                <a:gd name="connsiteY265" fmla="*/ 224312 h 4191633"/>
                <a:gd name="connsiteX266" fmla="*/ 2469769 w 8587952"/>
                <a:gd name="connsiteY266" fmla="*/ 225683 h 4191633"/>
                <a:gd name="connsiteX267" fmla="*/ 2456448 w 8587952"/>
                <a:gd name="connsiteY267" fmla="*/ 229920 h 4191633"/>
                <a:gd name="connsiteX268" fmla="*/ 2444945 w 8587952"/>
                <a:gd name="connsiteY268" fmla="*/ 237273 h 4191633"/>
                <a:gd name="connsiteX269" fmla="*/ 2444945 w 8587952"/>
                <a:gd name="connsiteY269" fmla="*/ 237274 h 4191633"/>
                <a:gd name="connsiteX270" fmla="*/ 2456447 w 8587952"/>
                <a:gd name="connsiteY270" fmla="*/ 229921 h 4191633"/>
                <a:gd name="connsiteX271" fmla="*/ 2469768 w 8587952"/>
                <a:gd name="connsiteY271" fmla="*/ 225684 h 4191633"/>
                <a:gd name="connsiteX272" fmla="*/ 2482238 w 8587952"/>
                <a:gd name="connsiteY272" fmla="*/ 224313 h 4191633"/>
                <a:gd name="connsiteX273" fmla="*/ 2496042 w 8587952"/>
                <a:gd name="connsiteY273" fmla="*/ 228134 h 4191633"/>
                <a:gd name="connsiteX274" fmla="*/ 2499674 w 8587952"/>
                <a:gd name="connsiteY274" fmla="*/ 238364 h 4191633"/>
                <a:gd name="connsiteX275" fmla="*/ 2497144 w 8587952"/>
                <a:gd name="connsiteY275" fmla="*/ 253689 h 4191633"/>
                <a:gd name="connsiteX276" fmla="*/ 2491374 w 8587952"/>
                <a:gd name="connsiteY276" fmla="*/ 276257 h 4191633"/>
                <a:gd name="connsiteX277" fmla="*/ 2481784 w 8587952"/>
                <a:gd name="connsiteY277" fmla="*/ 308829 h 4191633"/>
                <a:gd name="connsiteX278" fmla="*/ 2473105 w 8587952"/>
                <a:gd name="connsiteY278" fmla="*/ 342782 h 4191633"/>
                <a:gd name="connsiteX279" fmla="*/ 2467231 w 8587952"/>
                <a:gd name="connsiteY279" fmla="*/ 370690 h 4191633"/>
                <a:gd name="connsiteX280" fmla="*/ 2463686 w 8587952"/>
                <a:gd name="connsiteY280" fmla="*/ 395886 h 4191633"/>
                <a:gd name="connsiteX281" fmla="*/ 2466151 w 8587952"/>
                <a:gd name="connsiteY281" fmla="*/ 413501 h 4191633"/>
                <a:gd name="connsiteX282" fmla="*/ 2476257 w 8587952"/>
                <a:gd name="connsiteY282" fmla="*/ 420032 h 4191633"/>
                <a:gd name="connsiteX283" fmla="*/ 2495977 w 8587952"/>
                <a:gd name="connsiteY283" fmla="*/ 413869 h 4191633"/>
                <a:gd name="connsiteX284" fmla="*/ 2517915 w 8587952"/>
                <a:gd name="connsiteY284" fmla="*/ 398956 h 4191633"/>
                <a:gd name="connsiteX285" fmla="*/ 2539607 w 8587952"/>
                <a:gd name="connsiteY285" fmla="*/ 380839 h 4191633"/>
                <a:gd name="connsiteX286" fmla="*/ 2543900 w 8587952"/>
                <a:gd name="connsiteY286" fmla="*/ 377167 h 4191633"/>
                <a:gd name="connsiteX287" fmla="*/ 2543900 w 8587952"/>
                <a:gd name="connsiteY287" fmla="*/ 377167 h 4191633"/>
                <a:gd name="connsiteX288" fmla="*/ 2539608 w 8587952"/>
                <a:gd name="connsiteY288" fmla="*/ 380838 h 4191633"/>
                <a:gd name="connsiteX289" fmla="*/ 2517916 w 8587952"/>
                <a:gd name="connsiteY289" fmla="*/ 398955 h 4191633"/>
                <a:gd name="connsiteX290" fmla="*/ 2495978 w 8587952"/>
                <a:gd name="connsiteY290" fmla="*/ 413868 h 4191633"/>
                <a:gd name="connsiteX291" fmla="*/ 2476258 w 8587952"/>
                <a:gd name="connsiteY291" fmla="*/ 420031 h 4191633"/>
                <a:gd name="connsiteX292" fmla="*/ 2466152 w 8587952"/>
                <a:gd name="connsiteY292" fmla="*/ 413500 h 4191633"/>
                <a:gd name="connsiteX293" fmla="*/ 2463687 w 8587952"/>
                <a:gd name="connsiteY293" fmla="*/ 395885 h 4191633"/>
                <a:gd name="connsiteX294" fmla="*/ 2467232 w 8587952"/>
                <a:gd name="connsiteY294" fmla="*/ 370689 h 4191633"/>
                <a:gd name="connsiteX295" fmla="*/ 2473106 w 8587952"/>
                <a:gd name="connsiteY295" fmla="*/ 342781 h 4191633"/>
                <a:gd name="connsiteX296" fmla="*/ 2481785 w 8587952"/>
                <a:gd name="connsiteY296" fmla="*/ 308828 h 4191633"/>
                <a:gd name="connsiteX297" fmla="*/ 2491375 w 8587952"/>
                <a:gd name="connsiteY297" fmla="*/ 276256 h 4191633"/>
                <a:gd name="connsiteX298" fmla="*/ 2497145 w 8587952"/>
                <a:gd name="connsiteY298" fmla="*/ 253688 h 4191633"/>
                <a:gd name="connsiteX299" fmla="*/ 2499675 w 8587952"/>
                <a:gd name="connsiteY299" fmla="*/ 238363 h 4191633"/>
                <a:gd name="connsiteX300" fmla="*/ 2496043 w 8587952"/>
                <a:gd name="connsiteY300" fmla="*/ 228133 h 4191633"/>
                <a:gd name="connsiteX301" fmla="*/ 2482239 w 8587952"/>
                <a:gd name="connsiteY301" fmla="*/ 224312 h 4191633"/>
                <a:gd name="connsiteX302" fmla="*/ 624864 w 8587952"/>
                <a:gd name="connsiteY302" fmla="*/ 224312 h 4191633"/>
                <a:gd name="connsiteX303" fmla="*/ 638667 w 8587952"/>
                <a:gd name="connsiteY303" fmla="*/ 228133 h 4191633"/>
                <a:gd name="connsiteX304" fmla="*/ 642299 w 8587952"/>
                <a:gd name="connsiteY304" fmla="*/ 238363 h 4191633"/>
                <a:gd name="connsiteX305" fmla="*/ 642299 w 8587952"/>
                <a:gd name="connsiteY305" fmla="*/ 238364 h 4191633"/>
                <a:gd name="connsiteX306" fmla="*/ 642299 w 8587952"/>
                <a:gd name="connsiteY306" fmla="*/ 238364 h 4191633"/>
                <a:gd name="connsiteX307" fmla="*/ 639769 w 8587952"/>
                <a:gd name="connsiteY307" fmla="*/ 253689 h 4191633"/>
                <a:gd name="connsiteX308" fmla="*/ 633999 w 8587952"/>
                <a:gd name="connsiteY308" fmla="*/ 276257 h 4191633"/>
                <a:gd name="connsiteX309" fmla="*/ 624409 w 8587952"/>
                <a:gd name="connsiteY309" fmla="*/ 308829 h 4191633"/>
                <a:gd name="connsiteX310" fmla="*/ 615730 w 8587952"/>
                <a:gd name="connsiteY310" fmla="*/ 342782 h 4191633"/>
                <a:gd name="connsiteX311" fmla="*/ 609856 w 8587952"/>
                <a:gd name="connsiteY311" fmla="*/ 370690 h 4191633"/>
                <a:gd name="connsiteX312" fmla="*/ 606311 w 8587952"/>
                <a:gd name="connsiteY312" fmla="*/ 395885 h 4191633"/>
                <a:gd name="connsiteX313" fmla="*/ 608776 w 8587952"/>
                <a:gd name="connsiteY313" fmla="*/ 413500 h 4191633"/>
                <a:gd name="connsiteX314" fmla="*/ 618882 w 8587952"/>
                <a:gd name="connsiteY314" fmla="*/ 420031 h 4191633"/>
                <a:gd name="connsiteX315" fmla="*/ 618883 w 8587952"/>
                <a:gd name="connsiteY315" fmla="*/ 420031 h 4191633"/>
                <a:gd name="connsiteX316" fmla="*/ 608777 w 8587952"/>
                <a:gd name="connsiteY316" fmla="*/ 413500 h 4191633"/>
                <a:gd name="connsiteX317" fmla="*/ 606312 w 8587952"/>
                <a:gd name="connsiteY317" fmla="*/ 395885 h 4191633"/>
                <a:gd name="connsiteX318" fmla="*/ 609857 w 8587952"/>
                <a:gd name="connsiteY318" fmla="*/ 370689 h 4191633"/>
                <a:gd name="connsiteX319" fmla="*/ 615731 w 8587952"/>
                <a:gd name="connsiteY319" fmla="*/ 342781 h 4191633"/>
                <a:gd name="connsiteX320" fmla="*/ 624410 w 8587952"/>
                <a:gd name="connsiteY320" fmla="*/ 308828 h 4191633"/>
                <a:gd name="connsiteX321" fmla="*/ 634000 w 8587952"/>
                <a:gd name="connsiteY321" fmla="*/ 276256 h 4191633"/>
                <a:gd name="connsiteX322" fmla="*/ 639770 w 8587952"/>
                <a:gd name="connsiteY322" fmla="*/ 253688 h 4191633"/>
                <a:gd name="connsiteX323" fmla="*/ 642300 w 8587952"/>
                <a:gd name="connsiteY323" fmla="*/ 238363 h 4191633"/>
                <a:gd name="connsiteX324" fmla="*/ 638668 w 8587952"/>
                <a:gd name="connsiteY324" fmla="*/ 228133 h 4191633"/>
                <a:gd name="connsiteX325" fmla="*/ 624865 w 8587952"/>
                <a:gd name="connsiteY325" fmla="*/ 224312 h 4191633"/>
                <a:gd name="connsiteX326" fmla="*/ 624864 w 8587952"/>
                <a:gd name="connsiteY326" fmla="*/ 224312 h 4191633"/>
                <a:gd name="connsiteX327" fmla="*/ 2696129 w 8587952"/>
                <a:gd name="connsiteY327" fmla="*/ 223819 h 4191633"/>
                <a:gd name="connsiteX328" fmla="*/ 2673697 w 8587952"/>
                <a:gd name="connsiteY328" fmla="*/ 228749 h 4191633"/>
                <a:gd name="connsiteX329" fmla="*/ 2673696 w 8587952"/>
                <a:gd name="connsiteY329" fmla="*/ 228750 h 4191633"/>
                <a:gd name="connsiteX330" fmla="*/ 2696128 w 8587952"/>
                <a:gd name="connsiteY330" fmla="*/ 223820 h 4191633"/>
                <a:gd name="connsiteX331" fmla="*/ 2715724 w 8587952"/>
                <a:gd name="connsiteY331" fmla="*/ 234173 h 4191633"/>
                <a:gd name="connsiteX332" fmla="*/ 2722996 w 8587952"/>
                <a:gd name="connsiteY332" fmla="*/ 262767 h 4191633"/>
                <a:gd name="connsiteX333" fmla="*/ 2721886 w 8587952"/>
                <a:gd name="connsiteY333" fmla="*/ 271887 h 4191633"/>
                <a:gd name="connsiteX334" fmla="*/ 2719052 w 8587952"/>
                <a:gd name="connsiteY334" fmla="*/ 287170 h 4191633"/>
                <a:gd name="connsiteX335" fmla="*/ 2715231 w 8587952"/>
                <a:gd name="connsiteY335" fmla="*/ 310094 h 4191633"/>
                <a:gd name="connsiteX336" fmla="*/ 2711410 w 8587952"/>
                <a:gd name="connsiteY336" fmla="*/ 335237 h 4191633"/>
                <a:gd name="connsiteX337" fmla="*/ 2708576 w 8587952"/>
                <a:gd name="connsiteY337" fmla="*/ 357175 h 4191633"/>
                <a:gd name="connsiteX338" fmla="*/ 2707466 w 8587952"/>
                <a:gd name="connsiteY338" fmla="*/ 377141 h 4191633"/>
                <a:gd name="connsiteX339" fmla="*/ 2711287 w 8587952"/>
                <a:gd name="connsiteY339" fmla="*/ 402284 h 4191633"/>
                <a:gd name="connsiteX340" fmla="*/ 2723242 w 8587952"/>
                <a:gd name="connsiteY340" fmla="*/ 412144 h 4191633"/>
                <a:gd name="connsiteX341" fmla="*/ 2731623 w 8587952"/>
                <a:gd name="connsiteY341" fmla="*/ 409925 h 4191633"/>
                <a:gd name="connsiteX342" fmla="*/ 2741976 w 8587952"/>
                <a:gd name="connsiteY342" fmla="*/ 404749 h 4191633"/>
                <a:gd name="connsiteX343" fmla="*/ 2753315 w 8587952"/>
                <a:gd name="connsiteY343" fmla="*/ 396614 h 4191633"/>
                <a:gd name="connsiteX344" fmla="*/ 2769830 w 8587952"/>
                <a:gd name="connsiteY344" fmla="*/ 386754 h 4191633"/>
                <a:gd name="connsiteX345" fmla="*/ 2816911 w 8587952"/>
                <a:gd name="connsiteY345" fmla="*/ 355942 h 4191633"/>
                <a:gd name="connsiteX346" fmla="*/ 2816664 w 8587952"/>
                <a:gd name="connsiteY346" fmla="*/ 411158 h 4191633"/>
                <a:gd name="connsiteX347" fmla="*/ 2816665 w 8587952"/>
                <a:gd name="connsiteY347" fmla="*/ 411157 h 4191633"/>
                <a:gd name="connsiteX348" fmla="*/ 2816912 w 8587952"/>
                <a:gd name="connsiteY348" fmla="*/ 355941 h 4191633"/>
                <a:gd name="connsiteX349" fmla="*/ 2769831 w 8587952"/>
                <a:gd name="connsiteY349" fmla="*/ 386753 h 4191633"/>
                <a:gd name="connsiteX350" fmla="*/ 2753316 w 8587952"/>
                <a:gd name="connsiteY350" fmla="*/ 396613 h 4191633"/>
                <a:gd name="connsiteX351" fmla="*/ 2741977 w 8587952"/>
                <a:gd name="connsiteY351" fmla="*/ 404748 h 4191633"/>
                <a:gd name="connsiteX352" fmla="*/ 2731624 w 8587952"/>
                <a:gd name="connsiteY352" fmla="*/ 409924 h 4191633"/>
                <a:gd name="connsiteX353" fmla="*/ 2723243 w 8587952"/>
                <a:gd name="connsiteY353" fmla="*/ 412143 h 4191633"/>
                <a:gd name="connsiteX354" fmla="*/ 2711288 w 8587952"/>
                <a:gd name="connsiteY354" fmla="*/ 402283 h 4191633"/>
                <a:gd name="connsiteX355" fmla="*/ 2707467 w 8587952"/>
                <a:gd name="connsiteY355" fmla="*/ 377140 h 4191633"/>
                <a:gd name="connsiteX356" fmla="*/ 2708577 w 8587952"/>
                <a:gd name="connsiteY356" fmla="*/ 357174 h 4191633"/>
                <a:gd name="connsiteX357" fmla="*/ 2711411 w 8587952"/>
                <a:gd name="connsiteY357" fmla="*/ 335236 h 4191633"/>
                <a:gd name="connsiteX358" fmla="*/ 2715232 w 8587952"/>
                <a:gd name="connsiteY358" fmla="*/ 310093 h 4191633"/>
                <a:gd name="connsiteX359" fmla="*/ 2719053 w 8587952"/>
                <a:gd name="connsiteY359" fmla="*/ 287169 h 4191633"/>
                <a:gd name="connsiteX360" fmla="*/ 2721887 w 8587952"/>
                <a:gd name="connsiteY360" fmla="*/ 271886 h 4191633"/>
                <a:gd name="connsiteX361" fmla="*/ 2722997 w 8587952"/>
                <a:gd name="connsiteY361" fmla="*/ 262766 h 4191633"/>
                <a:gd name="connsiteX362" fmla="*/ 2715725 w 8587952"/>
                <a:gd name="connsiteY362" fmla="*/ 234172 h 4191633"/>
                <a:gd name="connsiteX363" fmla="*/ 2696129 w 8587952"/>
                <a:gd name="connsiteY363" fmla="*/ 223819 h 4191633"/>
                <a:gd name="connsiteX364" fmla="*/ 2594079 w 8587952"/>
                <a:gd name="connsiteY364" fmla="*/ 223819 h 4191633"/>
                <a:gd name="connsiteX365" fmla="*/ 2573003 w 8587952"/>
                <a:gd name="connsiteY365" fmla="*/ 231461 h 4191633"/>
                <a:gd name="connsiteX366" fmla="*/ 2573003 w 8587952"/>
                <a:gd name="connsiteY366" fmla="*/ 231462 h 4191633"/>
                <a:gd name="connsiteX367" fmla="*/ 2594078 w 8587952"/>
                <a:gd name="connsiteY367" fmla="*/ 223820 h 4191633"/>
                <a:gd name="connsiteX368" fmla="*/ 2612565 w 8587952"/>
                <a:gd name="connsiteY368" fmla="*/ 231955 h 4191633"/>
                <a:gd name="connsiteX369" fmla="*/ 2617742 w 8587952"/>
                <a:gd name="connsiteY369" fmla="*/ 253646 h 4191633"/>
                <a:gd name="connsiteX370" fmla="*/ 2617002 w 8587952"/>
                <a:gd name="connsiteY370" fmla="*/ 263629 h 4191633"/>
                <a:gd name="connsiteX371" fmla="*/ 2615153 w 8587952"/>
                <a:gd name="connsiteY371" fmla="*/ 277433 h 4191633"/>
                <a:gd name="connsiteX372" fmla="*/ 2612812 w 8587952"/>
                <a:gd name="connsiteY372" fmla="*/ 292963 h 4191633"/>
                <a:gd name="connsiteX373" fmla="*/ 2610470 w 8587952"/>
                <a:gd name="connsiteY373" fmla="*/ 311203 h 4191633"/>
                <a:gd name="connsiteX374" fmla="*/ 2608621 w 8587952"/>
                <a:gd name="connsiteY374" fmla="*/ 326486 h 4191633"/>
                <a:gd name="connsiteX375" fmla="*/ 2607882 w 8587952"/>
                <a:gd name="connsiteY375" fmla="*/ 333265 h 4191633"/>
                <a:gd name="connsiteX376" fmla="*/ 2612812 w 8587952"/>
                <a:gd name="connsiteY376" fmla="*/ 333265 h 4191633"/>
                <a:gd name="connsiteX377" fmla="*/ 2612813 w 8587952"/>
                <a:gd name="connsiteY377" fmla="*/ 333264 h 4191633"/>
                <a:gd name="connsiteX378" fmla="*/ 2607883 w 8587952"/>
                <a:gd name="connsiteY378" fmla="*/ 333264 h 4191633"/>
                <a:gd name="connsiteX379" fmla="*/ 2608622 w 8587952"/>
                <a:gd name="connsiteY379" fmla="*/ 326485 h 4191633"/>
                <a:gd name="connsiteX380" fmla="*/ 2610471 w 8587952"/>
                <a:gd name="connsiteY380" fmla="*/ 311202 h 4191633"/>
                <a:gd name="connsiteX381" fmla="*/ 2612813 w 8587952"/>
                <a:gd name="connsiteY381" fmla="*/ 292962 h 4191633"/>
                <a:gd name="connsiteX382" fmla="*/ 2615154 w 8587952"/>
                <a:gd name="connsiteY382" fmla="*/ 277432 h 4191633"/>
                <a:gd name="connsiteX383" fmla="*/ 2617003 w 8587952"/>
                <a:gd name="connsiteY383" fmla="*/ 263628 h 4191633"/>
                <a:gd name="connsiteX384" fmla="*/ 2617743 w 8587952"/>
                <a:gd name="connsiteY384" fmla="*/ 253645 h 4191633"/>
                <a:gd name="connsiteX385" fmla="*/ 2612566 w 8587952"/>
                <a:gd name="connsiteY385" fmla="*/ 231954 h 4191633"/>
                <a:gd name="connsiteX386" fmla="*/ 2594079 w 8587952"/>
                <a:gd name="connsiteY386" fmla="*/ 223819 h 4191633"/>
                <a:gd name="connsiteX387" fmla="*/ 4066901 w 8587952"/>
                <a:gd name="connsiteY387" fmla="*/ 223080 h 4191633"/>
                <a:gd name="connsiteX388" fmla="*/ 4066901 w 8587952"/>
                <a:gd name="connsiteY388" fmla="*/ 223080 h 4191633"/>
                <a:gd name="connsiteX389" fmla="*/ 4076020 w 8587952"/>
                <a:gd name="connsiteY389" fmla="*/ 224682 h 4191633"/>
                <a:gd name="connsiteX390" fmla="*/ 4083784 w 8587952"/>
                <a:gd name="connsiteY390" fmla="*/ 229242 h 4191633"/>
                <a:gd name="connsiteX391" fmla="*/ 4089084 w 8587952"/>
                <a:gd name="connsiteY391" fmla="*/ 236514 h 4191633"/>
                <a:gd name="connsiteX392" fmla="*/ 4091056 w 8587952"/>
                <a:gd name="connsiteY392" fmla="*/ 246250 h 4191633"/>
                <a:gd name="connsiteX393" fmla="*/ 4089824 w 8587952"/>
                <a:gd name="connsiteY393" fmla="*/ 257959 h 4191633"/>
                <a:gd name="connsiteX394" fmla="*/ 4085880 w 8587952"/>
                <a:gd name="connsiteY394" fmla="*/ 277556 h 4191633"/>
                <a:gd name="connsiteX395" fmla="*/ 4081936 w 8587952"/>
                <a:gd name="connsiteY395" fmla="*/ 297398 h 4191633"/>
                <a:gd name="connsiteX396" fmla="*/ 4080704 w 8587952"/>
                <a:gd name="connsiteY396" fmla="*/ 310340 h 4191633"/>
                <a:gd name="connsiteX397" fmla="*/ 4082429 w 8587952"/>
                <a:gd name="connsiteY397" fmla="*/ 325129 h 4191633"/>
                <a:gd name="connsiteX398" fmla="*/ 4086989 w 8587952"/>
                <a:gd name="connsiteY398" fmla="*/ 334619 h 4191633"/>
                <a:gd name="connsiteX399" fmla="*/ 4093398 w 8587952"/>
                <a:gd name="connsiteY399" fmla="*/ 339673 h 4191633"/>
                <a:gd name="connsiteX400" fmla="*/ 4100916 w 8587952"/>
                <a:gd name="connsiteY400" fmla="*/ 341152 h 4191633"/>
                <a:gd name="connsiteX401" fmla="*/ 4100917 w 8587952"/>
                <a:gd name="connsiteY401" fmla="*/ 341152 h 4191633"/>
                <a:gd name="connsiteX402" fmla="*/ 4093399 w 8587952"/>
                <a:gd name="connsiteY402" fmla="*/ 339673 h 4191633"/>
                <a:gd name="connsiteX403" fmla="*/ 4086990 w 8587952"/>
                <a:gd name="connsiteY403" fmla="*/ 334619 h 4191633"/>
                <a:gd name="connsiteX404" fmla="*/ 4082430 w 8587952"/>
                <a:gd name="connsiteY404" fmla="*/ 325129 h 4191633"/>
                <a:gd name="connsiteX405" fmla="*/ 4080705 w 8587952"/>
                <a:gd name="connsiteY405" fmla="*/ 310340 h 4191633"/>
                <a:gd name="connsiteX406" fmla="*/ 4081937 w 8587952"/>
                <a:gd name="connsiteY406" fmla="*/ 297398 h 4191633"/>
                <a:gd name="connsiteX407" fmla="*/ 4085881 w 8587952"/>
                <a:gd name="connsiteY407" fmla="*/ 277556 h 4191633"/>
                <a:gd name="connsiteX408" fmla="*/ 4089825 w 8587952"/>
                <a:gd name="connsiteY408" fmla="*/ 257959 h 4191633"/>
                <a:gd name="connsiteX409" fmla="*/ 4091057 w 8587952"/>
                <a:gd name="connsiteY409" fmla="*/ 246250 h 4191633"/>
                <a:gd name="connsiteX410" fmla="*/ 4089085 w 8587952"/>
                <a:gd name="connsiteY410" fmla="*/ 236514 h 4191633"/>
                <a:gd name="connsiteX411" fmla="*/ 4083785 w 8587952"/>
                <a:gd name="connsiteY411" fmla="*/ 229242 h 4191633"/>
                <a:gd name="connsiteX412" fmla="*/ 4076021 w 8587952"/>
                <a:gd name="connsiteY412" fmla="*/ 224682 h 4191633"/>
                <a:gd name="connsiteX413" fmla="*/ 4066901 w 8587952"/>
                <a:gd name="connsiteY413" fmla="*/ 223080 h 4191633"/>
                <a:gd name="connsiteX414" fmla="*/ 3978162 w 8587952"/>
                <a:gd name="connsiteY414" fmla="*/ 223080 h 4191633"/>
                <a:gd name="connsiteX415" fmla="*/ 3978162 w 8587952"/>
                <a:gd name="connsiteY415" fmla="*/ 223080 h 4191633"/>
                <a:gd name="connsiteX416" fmla="*/ 3988144 w 8587952"/>
                <a:gd name="connsiteY416" fmla="*/ 223696 h 4191633"/>
                <a:gd name="connsiteX417" fmla="*/ 3993444 w 8587952"/>
                <a:gd name="connsiteY417" fmla="*/ 226654 h 4191633"/>
                <a:gd name="connsiteX418" fmla="*/ 3995539 w 8587952"/>
                <a:gd name="connsiteY418" fmla="*/ 233433 h 4191633"/>
                <a:gd name="connsiteX419" fmla="*/ 3995908 w 8587952"/>
                <a:gd name="connsiteY419" fmla="*/ 245511 h 4191633"/>
                <a:gd name="connsiteX420" fmla="*/ 3994676 w 8587952"/>
                <a:gd name="connsiteY420" fmla="*/ 271393 h 4191633"/>
                <a:gd name="connsiteX421" fmla="*/ 3993936 w 8587952"/>
                <a:gd name="connsiteY421" fmla="*/ 300726 h 4191633"/>
                <a:gd name="connsiteX422" fmla="*/ 3993937 w 8587952"/>
                <a:gd name="connsiteY422" fmla="*/ 300726 h 4191633"/>
                <a:gd name="connsiteX423" fmla="*/ 3994677 w 8587952"/>
                <a:gd name="connsiteY423" fmla="*/ 271393 h 4191633"/>
                <a:gd name="connsiteX424" fmla="*/ 3995909 w 8587952"/>
                <a:gd name="connsiteY424" fmla="*/ 245511 h 4191633"/>
                <a:gd name="connsiteX425" fmla="*/ 3995540 w 8587952"/>
                <a:gd name="connsiteY425" fmla="*/ 233433 h 4191633"/>
                <a:gd name="connsiteX426" fmla="*/ 3993445 w 8587952"/>
                <a:gd name="connsiteY426" fmla="*/ 226654 h 4191633"/>
                <a:gd name="connsiteX427" fmla="*/ 3988145 w 8587952"/>
                <a:gd name="connsiteY427" fmla="*/ 223696 h 4191633"/>
                <a:gd name="connsiteX428" fmla="*/ 3978162 w 8587952"/>
                <a:gd name="connsiteY428" fmla="*/ 223080 h 4191633"/>
                <a:gd name="connsiteX429" fmla="*/ 3413936 w 8587952"/>
                <a:gd name="connsiteY429" fmla="*/ 223080 h 4191633"/>
                <a:gd name="connsiteX430" fmla="*/ 3413936 w 8587952"/>
                <a:gd name="connsiteY430" fmla="*/ 223080 h 4191633"/>
                <a:gd name="connsiteX431" fmla="*/ 3442001 w 8587952"/>
                <a:gd name="connsiteY431" fmla="*/ 227174 h 4191633"/>
                <a:gd name="connsiteX432" fmla="*/ 3464898 w 8587952"/>
                <a:gd name="connsiteY432" fmla="*/ 240450 h 4191633"/>
                <a:gd name="connsiteX433" fmla="*/ 3480408 w 8587952"/>
                <a:gd name="connsiteY433" fmla="*/ 264148 h 4191633"/>
                <a:gd name="connsiteX434" fmla="*/ 3486070 w 8587952"/>
                <a:gd name="connsiteY434" fmla="*/ 299759 h 4191633"/>
                <a:gd name="connsiteX435" fmla="*/ 3481148 w 8587952"/>
                <a:gd name="connsiteY435" fmla="*/ 334839 h 4191633"/>
                <a:gd name="connsiteX436" fmla="*/ 3462079 w 8587952"/>
                <a:gd name="connsiteY436" fmla="*/ 367533 h 4191633"/>
                <a:gd name="connsiteX437" fmla="*/ 3434273 w 8587952"/>
                <a:gd name="connsiteY437" fmla="*/ 393424 h 4191633"/>
                <a:gd name="connsiteX438" fmla="*/ 3396010 w 8587952"/>
                <a:gd name="connsiteY438" fmla="*/ 415020 h 4191633"/>
                <a:gd name="connsiteX439" fmla="*/ 3397482 w 8587952"/>
                <a:gd name="connsiteY439" fmla="*/ 420031 h 4191633"/>
                <a:gd name="connsiteX440" fmla="*/ 3397483 w 8587952"/>
                <a:gd name="connsiteY440" fmla="*/ 420031 h 4191633"/>
                <a:gd name="connsiteX441" fmla="*/ 3396011 w 8587952"/>
                <a:gd name="connsiteY441" fmla="*/ 415020 h 4191633"/>
                <a:gd name="connsiteX442" fmla="*/ 3434274 w 8587952"/>
                <a:gd name="connsiteY442" fmla="*/ 393424 h 4191633"/>
                <a:gd name="connsiteX443" fmla="*/ 3462080 w 8587952"/>
                <a:gd name="connsiteY443" fmla="*/ 367533 h 4191633"/>
                <a:gd name="connsiteX444" fmla="*/ 3481149 w 8587952"/>
                <a:gd name="connsiteY444" fmla="*/ 334839 h 4191633"/>
                <a:gd name="connsiteX445" fmla="*/ 3486071 w 8587952"/>
                <a:gd name="connsiteY445" fmla="*/ 299759 h 4191633"/>
                <a:gd name="connsiteX446" fmla="*/ 3480409 w 8587952"/>
                <a:gd name="connsiteY446" fmla="*/ 264148 h 4191633"/>
                <a:gd name="connsiteX447" fmla="*/ 3464899 w 8587952"/>
                <a:gd name="connsiteY447" fmla="*/ 240450 h 4191633"/>
                <a:gd name="connsiteX448" fmla="*/ 3442002 w 8587952"/>
                <a:gd name="connsiteY448" fmla="*/ 227174 h 4191633"/>
                <a:gd name="connsiteX449" fmla="*/ 3413936 w 8587952"/>
                <a:gd name="connsiteY449" fmla="*/ 223080 h 4191633"/>
                <a:gd name="connsiteX450" fmla="*/ 3034646 w 8587952"/>
                <a:gd name="connsiteY450" fmla="*/ 223080 h 4191633"/>
                <a:gd name="connsiteX451" fmla="*/ 3034646 w 8587952"/>
                <a:gd name="connsiteY451" fmla="*/ 223080 h 4191633"/>
                <a:gd name="connsiteX452" fmla="*/ 3043573 w 8587952"/>
                <a:gd name="connsiteY452" fmla="*/ 225321 h 4191633"/>
                <a:gd name="connsiteX453" fmla="*/ 3048903 w 8587952"/>
                <a:gd name="connsiteY453" fmla="*/ 230428 h 4191633"/>
                <a:gd name="connsiteX454" fmla="*/ 3052994 w 8587952"/>
                <a:gd name="connsiteY454" fmla="*/ 236032 h 4191633"/>
                <a:gd name="connsiteX455" fmla="*/ 3057954 w 8587952"/>
                <a:gd name="connsiteY455" fmla="*/ 240019 h 4191633"/>
                <a:gd name="connsiteX456" fmla="*/ 3064028 w 8587952"/>
                <a:gd name="connsiteY456" fmla="*/ 241636 h 4191633"/>
                <a:gd name="connsiteX457" fmla="*/ 3070352 w 8587952"/>
                <a:gd name="connsiteY457" fmla="*/ 242010 h 4191633"/>
                <a:gd name="connsiteX458" fmla="*/ 3070353 w 8587952"/>
                <a:gd name="connsiteY458" fmla="*/ 242010 h 4191633"/>
                <a:gd name="connsiteX459" fmla="*/ 3064029 w 8587952"/>
                <a:gd name="connsiteY459" fmla="*/ 241636 h 4191633"/>
                <a:gd name="connsiteX460" fmla="*/ 3057955 w 8587952"/>
                <a:gd name="connsiteY460" fmla="*/ 240019 h 4191633"/>
                <a:gd name="connsiteX461" fmla="*/ 3052995 w 8587952"/>
                <a:gd name="connsiteY461" fmla="*/ 236032 h 4191633"/>
                <a:gd name="connsiteX462" fmla="*/ 3048904 w 8587952"/>
                <a:gd name="connsiteY462" fmla="*/ 230428 h 4191633"/>
                <a:gd name="connsiteX463" fmla="*/ 3043574 w 8587952"/>
                <a:gd name="connsiteY463" fmla="*/ 225321 h 4191633"/>
                <a:gd name="connsiteX464" fmla="*/ 3034646 w 8587952"/>
                <a:gd name="connsiteY464" fmla="*/ 223080 h 4191633"/>
                <a:gd name="connsiteX465" fmla="*/ 4691657 w 8587952"/>
                <a:gd name="connsiteY465" fmla="*/ 222833 h 4191633"/>
                <a:gd name="connsiteX466" fmla="*/ 4709908 w 8587952"/>
                <a:gd name="connsiteY466" fmla="*/ 225450 h 4191633"/>
                <a:gd name="connsiteX467" fmla="*/ 4719275 w 8587952"/>
                <a:gd name="connsiteY467" fmla="*/ 231803 h 4191633"/>
                <a:gd name="connsiteX468" fmla="*/ 4722726 w 8587952"/>
                <a:gd name="connsiteY468" fmla="*/ 239651 h 4191633"/>
                <a:gd name="connsiteX469" fmla="*/ 4723219 w 8587952"/>
                <a:gd name="connsiteY469" fmla="*/ 246755 h 4191633"/>
                <a:gd name="connsiteX470" fmla="*/ 4723219 w 8587952"/>
                <a:gd name="connsiteY470" fmla="*/ 246755 h 4191633"/>
                <a:gd name="connsiteX471" fmla="*/ 4723219 w 8587952"/>
                <a:gd name="connsiteY471" fmla="*/ 246756 h 4191633"/>
                <a:gd name="connsiteX472" fmla="*/ 4718536 w 8587952"/>
                <a:gd name="connsiteY472" fmla="*/ 259959 h 4191633"/>
                <a:gd name="connsiteX473" fmla="*/ 4708182 w 8587952"/>
                <a:gd name="connsiteY473" fmla="*/ 273913 h 4191633"/>
                <a:gd name="connsiteX474" fmla="*/ 4697460 w 8587952"/>
                <a:gd name="connsiteY474" fmla="*/ 286247 h 4191633"/>
                <a:gd name="connsiteX475" fmla="*/ 4691656 w 8587952"/>
                <a:gd name="connsiteY475" fmla="*/ 294596 h 4191633"/>
                <a:gd name="connsiteX476" fmla="*/ 4692786 w 8587952"/>
                <a:gd name="connsiteY476" fmla="*/ 308670 h 4191633"/>
                <a:gd name="connsiteX477" fmla="*/ 4695804 w 8587952"/>
                <a:gd name="connsiteY477" fmla="*/ 321128 h 4191633"/>
                <a:gd name="connsiteX478" fmla="*/ 4699702 w 8587952"/>
                <a:gd name="connsiteY478" fmla="*/ 334084 h 4191633"/>
                <a:gd name="connsiteX479" fmla="*/ 4703560 w 8587952"/>
                <a:gd name="connsiteY479" fmla="*/ 349906 h 4191633"/>
                <a:gd name="connsiteX480" fmla="*/ 4704054 w 8587952"/>
                <a:gd name="connsiteY480" fmla="*/ 374575 h 4191633"/>
                <a:gd name="connsiteX481" fmla="*/ 4704054 w 8587952"/>
                <a:gd name="connsiteY481" fmla="*/ 374575 h 4191633"/>
                <a:gd name="connsiteX482" fmla="*/ 4704054 w 8587952"/>
                <a:gd name="connsiteY482" fmla="*/ 374576 h 4191633"/>
                <a:gd name="connsiteX483" fmla="*/ 4702698 w 8587952"/>
                <a:gd name="connsiteY483" fmla="*/ 406219 h 4191633"/>
                <a:gd name="connsiteX484" fmla="*/ 4702699 w 8587952"/>
                <a:gd name="connsiteY484" fmla="*/ 406218 h 4191633"/>
                <a:gd name="connsiteX485" fmla="*/ 4704055 w 8587952"/>
                <a:gd name="connsiteY485" fmla="*/ 374575 h 4191633"/>
                <a:gd name="connsiteX486" fmla="*/ 4703561 w 8587952"/>
                <a:gd name="connsiteY486" fmla="*/ 349906 h 4191633"/>
                <a:gd name="connsiteX487" fmla="*/ 4699703 w 8587952"/>
                <a:gd name="connsiteY487" fmla="*/ 334084 h 4191633"/>
                <a:gd name="connsiteX488" fmla="*/ 4695805 w 8587952"/>
                <a:gd name="connsiteY488" fmla="*/ 321128 h 4191633"/>
                <a:gd name="connsiteX489" fmla="*/ 4692787 w 8587952"/>
                <a:gd name="connsiteY489" fmla="*/ 308670 h 4191633"/>
                <a:gd name="connsiteX490" fmla="*/ 4691657 w 8587952"/>
                <a:gd name="connsiteY490" fmla="*/ 294595 h 4191633"/>
                <a:gd name="connsiteX491" fmla="*/ 4697461 w 8587952"/>
                <a:gd name="connsiteY491" fmla="*/ 286246 h 4191633"/>
                <a:gd name="connsiteX492" fmla="*/ 4708183 w 8587952"/>
                <a:gd name="connsiteY492" fmla="*/ 273912 h 4191633"/>
                <a:gd name="connsiteX493" fmla="*/ 4718537 w 8587952"/>
                <a:gd name="connsiteY493" fmla="*/ 259958 h 4191633"/>
                <a:gd name="connsiteX494" fmla="*/ 4723220 w 8587952"/>
                <a:gd name="connsiteY494" fmla="*/ 246755 h 4191633"/>
                <a:gd name="connsiteX495" fmla="*/ 4722727 w 8587952"/>
                <a:gd name="connsiteY495" fmla="*/ 239651 h 4191633"/>
                <a:gd name="connsiteX496" fmla="*/ 4719276 w 8587952"/>
                <a:gd name="connsiteY496" fmla="*/ 231803 h 4191633"/>
                <a:gd name="connsiteX497" fmla="*/ 4709909 w 8587952"/>
                <a:gd name="connsiteY497" fmla="*/ 225450 h 4191633"/>
                <a:gd name="connsiteX498" fmla="*/ 4691657 w 8587952"/>
                <a:gd name="connsiteY498" fmla="*/ 222833 h 4191633"/>
                <a:gd name="connsiteX499" fmla="*/ 4890307 w 8587952"/>
                <a:gd name="connsiteY499" fmla="*/ 204539 h 4191633"/>
                <a:gd name="connsiteX500" fmla="*/ 4890306 w 8587952"/>
                <a:gd name="connsiteY500" fmla="*/ 204539 h 4191633"/>
                <a:gd name="connsiteX501" fmla="*/ 4902265 w 8587952"/>
                <a:gd name="connsiteY501" fmla="*/ 205236 h 4191633"/>
                <a:gd name="connsiteX502" fmla="*/ 4916932 w 8587952"/>
                <a:gd name="connsiteY502" fmla="*/ 205629 h 4191633"/>
                <a:gd name="connsiteX503" fmla="*/ 4932214 w 8587952"/>
                <a:gd name="connsiteY503" fmla="*/ 206072 h 4191633"/>
                <a:gd name="connsiteX504" fmla="*/ 4946018 w 8587952"/>
                <a:gd name="connsiteY504" fmla="*/ 206564 h 4191633"/>
                <a:gd name="connsiteX505" fmla="*/ 4956618 w 8587952"/>
                <a:gd name="connsiteY505" fmla="*/ 207057 h 4191633"/>
                <a:gd name="connsiteX506" fmla="*/ 4963766 w 8587952"/>
                <a:gd name="connsiteY506" fmla="*/ 212544 h 4191633"/>
                <a:gd name="connsiteX507" fmla="*/ 4965984 w 8587952"/>
                <a:gd name="connsiteY507" fmla="*/ 225714 h 4191633"/>
                <a:gd name="connsiteX508" fmla="*/ 4965984 w 8587952"/>
                <a:gd name="connsiteY508" fmla="*/ 225714 h 4191633"/>
                <a:gd name="connsiteX509" fmla="*/ 4965984 w 8587952"/>
                <a:gd name="connsiteY509" fmla="*/ 225715 h 4191633"/>
                <a:gd name="connsiteX510" fmla="*/ 4961048 w 8587952"/>
                <a:gd name="connsiteY510" fmla="*/ 240710 h 4191633"/>
                <a:gd name="connsiteX511" fmla="*/ 4961049 w 8587952"/>
                <a:gd name="connsiteY511" fmla="*/ 240710 h 4191633"/>
                <a:gd name="connsiteX512" fmla="*/ 4965985 w 8587952"/>
                <a:gd name="connsiteY512" fmla="*/ 225714 h 4191633"/>
                <a:gd name="connsiteX513" fmla="*/ 4963767 w 8587952"/>
                <a:gd name="connsiteY513" fmla="*/ 212544 h 4191633"/>
                <a:gd name="connsiteX514" fmla="*/ 4956619 w 8587952"/>
                <a:gd name="connsiteY514" fmla="*/ 207057 h 4191633"/>
                <a:gd name="connsiteX515" fmla="*/ 4946019 w 8587952"/>
                <a:gd name="connsiteY515" fmla="*/ 206564 h 4191633"/>
                <a:gd name="connsiteX516" fmla="*/ 4932215 w 8587952"/>
                <a:gd name="connsiteY516" fmla="*/ 206072 h 4191633"/>
                <a:gd name="connsiteX517" fmla="*/ 4916933 w 8587952"/>
                <a:gd name="connsiteY517" fmla="*/ 205629 h 4191633"/>
                <a:gd name="connsiteX518" fmla="*/ 4902266 w 8587952"/>
                <a:gd name="connsiteY518" fmla="*/ 205236 h 4191633"/>
                <a:gd name="connsiteX519" fmla="*/ 4890307 w 8587952"/>
                <a:gd name="connsiteY519" fmla="*/ 204539 h 4191633"/>
                <a:gd name="connsiteX520" fmla="*/ 2204257 w 8587952"/>
                <a:gd name="connsiteY520" fmla="*/ 204539 h 4191633"/>
                <a:gd name="connsiteX521" fmla="*/ 2196852 w 8587952"/>
                <a:gd name="connsiteY521" fmla="*/ 204854 h 4191633"/>
                <a:gd name="connsiteX522" fmla="*/ 2196852 w 8587952"/>
                <a:gd name="connsiteY522" fmla="*/ 204854 h 4191633"/>
                <a:gd name="connsiteX523" fmla="*/ 2204257 w 8587952"/>
                <a:gd name="connsiteY523" fmla="*/ 204539 h 4191633"/>
                <a:gd name="connsiteX524" fmla="*/ 4426763 w 8587952"/>
                <a:gd name="connsiteY524" fmla="*/ 201556 h 4191633"/>
                <a:gd name="connsiteX525" fmla="*/ 4404327 w 8587952"/>
                <a:gd name="connsiteY525" fmla="*/ 244199 h 4191633"/>
                <a:gd name="connsiteX526" fmla="*/ 4377546 w 8587952"/>
                <a:gd name="connsiteY526" fmla="*/ 291790 h 4191633"/>
                <a:gd name="connsiteX527" fmla="*/ 4352713 w 8587952"/>
                <a:gd name="connsiteY527" fmla="*/ 337586 h 4191633"/>
                <a:gd name="connsiteX528" fmla="*/ 4350117 w 8587952"/>
                <a:gd name="connsiteY528" fmla="*/ 344049 h 4191633"/>
                <a:gd name="connsiteX529" fmla="*/ 4347521 w 8587952"/>
                <a:gd name="connsiteY529" fmla="*/ 352626 h 4191633"/>
                <a:gd name="connsiteX530" fmla="*/ 4345048 w 8587952"/>
                <a:gd name="connsiteY530" fmla="*/ 362444 h 4191633"/>
                <a:gd name="connsiteX531" fmla="*/ 4343069 w 8587952"/>
                <a:gd name="connsiteY531" fmla="*/ 372635 h 4191633"/>
                <a:gd name="connsiteX532" fmla="*/ 4343069 w 8587952"/>
                <a:gd name="connsiteY532" fmla="*/ 376116 h 4191633"/>
                <a:gd name="connsiteX533" fmla="*/ 4344428 w 8587952"/>
                <a:gd name="connsiteY533" fmla="*/ 388668 h 4191633"/>
                <a:gd name="connsiteX534" fmla="*/ 4347768 w 8587952"/>
                <a:gd name="connsiteY534" fmla="*/ 399606 h 4191633"/>
                <a:gd name="connsiteX535" fmla="*/ 4351972 w 8587952"/>
                <a:gd name="connsiteY535" fmla="*/ 407313 h 4191633"/>
                <a:gd name="connsiteX536" fmla="*/ 4356176 w 8587952"/>
                <a:gd name="connsiteY536" fmla="*/ 410171 h 4191633"/>
                <a:gd name="connsiteX537" fmla="*/ 4356177 w 8587952"/>
                <a:gd name="connsiteY537" fmla="*/ 410171 h 4191633"/>
                <a:gd name="connsiteX538" fmla="*/ 4351973 w 8587952"/>
                <a:gd name="connsiteY538" fmla="*/ 407313 h 4191633"/>
                <a:gd name="connsiteX539" fmla="*/ 4347769 w 8587952"/>
                <a:gd name="connsiteY539" fmla="*/ 399606 h 4191633"/>
                <a:gd name="connsiteX540" fmla="*/ 4344429 w 8587952"/>
                <a:gd name="connsiteY540" fmla="*/ 388668 h 4191633"/>
                <a:gd name="connsiteX541" fmla="*/ 4343070 w 8587952"/>
                <a:gd name="connsiteY541" fmla="*/ 376116 h 4191633"/>
                <a:gd name="connsiteX542" fmla="*/ 4343070 w 8587952"/>
                <a:gd name="connsiteY542" fmla="*/ 372634 h 4191633"/>
                <a:gd name="connsiteX543" fmla="*/ 4345049 w 8587952"/>
                <a:gd name="connsiteY543" fmla="*/ 362443 h 4191633"/>
                <a:gd name="connsiteX544" fmla="*/ 4347522 w 8587952"/>
                <a:gd name="connsiteY544" fmla="*/ 352625 h 4191633"/>
                <a:gd name="connsiteX545" fmla="*/ 4350118 w 8587952"/>
                <a:gd name="connsiteY545" fmla="*/ 344048 h 4191633"/>
                <a:gd name="connsiteX546" fmla="*/ 4352714 w 8587952"/>
                <a:gd name="connsiteY546" fmla="*/ 337585 h 4191633"/>
                <a:gd name="connsiteX547" fmla="*/ 4377547 w 8587952"/>
                <a:gd name="connsiteY547" fmla="*/ 291789 h 4191633"/>
                <a:gd name="connsiteX548" fmla="*/ 4404328 w 8587952"/>
                <a:gd name="connsiteY548" fmla="*/ 244198 h 4191633"/>
                <a:gd name="connsiteX549" fmla="*/ 4426763 w 8587952"/>
                <a:gd name="connsiteY549" fmla="*/ 201556 h 4191633"/>
                <a:gd name="connsiteX550" fmla="*/ 1953316 w 8587952"/>
                <a:gd name="connsiteY550" fmla="*/ 201556 h 4191633"/>
                <a:gd name="connsiteX551" fmla="*/ 1951060 w 8587952"/>
                <a:gd name="connsiteY551" fmla="*/ 210008 h 4191633"/>
                <a:gd name="connsiteX552" fmla="*/ 1952770 w 8587952"/>
                <a:gd name="connsiteY552" fmla="*/ 203602 h 4191633"/>
                <a:gd name="connsiteX553" fmla="*/ 1953316 w 8587952"/>
                <a:gd name="connsiteY553" fmla="*/ 201556 h 4191633"/>
                <a:gd name="connsiteX554" fmla="*/ 959663 w 8587952"/>
                <a:gd name="connsiteY554" fmla="*/ 201556 h 4191633"/>
                <a:gd name="connsiteX555" fmla="*/ 937227 w 8587952"/>
                <a:gd name="connsiteY555" fmla="*/ 244199 h 4191633"/>
                <a:gd name="connsiteX556" fmla="*/ 910446 w 8587952"/>
                <a:gd name="connsiteY556" fmla="*/ 291790 h 4191633"/>
                <a:gd name="connsiteX557" fmla="*/ 885613 w 8587952"/>
                <a:gd name="connsiteY557" fmla="*/ 337586 h 4191633"/>
                <a:gd name="connsiteX558" fmla="*/ 883017 w 8587952"/>
                <a:gd name="connsiteY558" fmla="*/ 344049 h 4191633"/>
                <a:gd name="connsiteX559" fmla="*/ 880421 w 8587952"/>
                <a:gd name="connsiteY559" fmla="*/ 352626 h 4191633"/>
                <a:gd name="connsiteX560" fmla="*/ 877948 w 8587952"/>
                <a:gd name="connsiteY560" fmla="*/ 362444 h 4191633"/>
                <a:gd name="connsiteX561" fmla="*/ 875969 w 8587952"/>
                <a:gd name="connsiteY561" fmla="*/ 372635 h 4191633"/>
                <a:gd name="connsiteX562" fmla="*/ 875969 w 8587952"/>
                <a:gd name="connsiteY562" fmla="*/ 376116 h 4191633"/>
                <a:gd name="connsiteX563" fmla="*/ 877328 w 8587952"/>
                <a:gd name="connsiteY563" fmla="*/ 388668 h 4191633"/>
                <a:gd name="connsiteX564" fmla="*/ 880668 w 8587952"/>
                <a:gd name="connsiteY564" fmla="*/ 399606 h 4191633"/>
                <a:gd name="connsiteX565" fmla="*/ 884872 w 8587952"/>
                <a:gd name="connsiteY565" fmla="*/ 407313 h 4191633"/>
                <a:gd name="connsiteX566" fmla="*/ 889076 w 8587952"/>
                <a:gd name="connsiteY566" fmla="*/ 410171 h 4191633"/>
                <a:gd name="connsiteX567" fmla="*/ 889077 w 8587952"/>
                <a:gd name="connsiteY567" fmla="*/ 410171 h 4191633"/>
                <a:gd name="connsiteX568" fmla="*/ 884873 w 8587952"/>
                <a:gd name="connsiteY568" fmla="*/ 407313 h 4191633"/>
                <a:gd name="connsiteX569" fmla="*/ 880669 w 8587952"/>
                <a:gd name="connsiteY569" fmla="*/ 399606 h 4191633"/>
                <a:gd name="connsiteX570" fmla="*/ 877329 w 8587952"/>
                <a:gd name="connsiteY570" fmla="*/ 388668 h 4191633"/>
                <a:gd name="connsiteX571" fmla="*/ 875970 w 8587952"/>
                <a:gd name="connsiteY571" fmla="*/ 376116 h 4191633"/>
                <a:gd name="connsiteX572" fmla="*/ 875970 w 8587952"/>
                <a:gd name="connsiteY572" fmla="*/ 372634 h 4191633"/>
                <a:gd name="connsiteX573" fmla="*/ 877949 w 8587952"/>
                <a:gd name="connsiteY573" fmla="*/ 362443 h 4191633"/>
                <a:gd name="connsiteX574" fmla="*/ 880422 w 8587952"/>
                <a:gd name="connsiteY574" fmla="*/ 352625 h 4191633"/>
                <a:gd name="connsiteX575" fmla="*/ 883018 w 8587952"/>
                <a:gd name="connsiteY575" fmla="*/ 344048 h 4191633"/>
                <a:gd name="connsiteX576" fmla="*/ 885614 w 8587952"/>
                <a:gd name="connsiteY576" fmla="*/ 337585 h 4191633"/>
                <a:gd name="connsiteX577" fmla="*/ 910447 w 8587952"/>
                <a:gd name="connsiteY577" fmla="*/ 291789 h 4191633"/>
                <a:gd name="connsiteX578" fmla="*/ 937228 w 8587952"/>
                <a:gd name="connsiteY578" fmla="*/ 244198 h 4191633"/>
                <a:gd name="connsiteX579" fmla="*/ 959664 w 8587952"/>
                <a:gd name="connsiteY579" fmla="*/ 201556 h 4191633"/>
                <a:gd name="connsiteX580" fmla="*/ 959663 w 8587952"/>
                <a:gd name="connsiteY580" fmla="*/ 201556 h 4191633"/>
                <a:gd name="connsiteX581" fmla="*/ 4506244 w 8587952"/>
                <a:gd name="connsiteY581" fmla="*/ 114621 h 4191633"/>
                <a:gd name="connsiteX582" fmla="*/ 4522514 w 8587952"/>
                <a:gd name="connsiteY582" fmla="*/ 116612 h 4191633"/>
                <a:gd name="connsiteX583" fmla="*/ 4535824 w 8587952"/>
                <a:gd name="connsiteY583" fmla="*/ 122708 h 4191633"/>
                <a:gd name="connsiteX584" fmla="*/ 4544822 w 8587952"/>
                <a:gd name="connsiteY584" fmla="*/ 133530 h 4191633"/>
                <a:gd name="connsiteX585" fmla="*/ 4548149 w 8587952"/>
                <a:gd name="connsiteY585" fmla="*/ 149454 h 4191633"/>
                <a:gd name="connsiteX586" fmla="*/ 4545438 w 8587952"/>
                <a:gd name="connsiteY586" fmla="*/ 165877 h 4191633"/>
                <a:gd name="connsiteX587" fmla="*/ 4536810 w 8587952"/>
                <a:gd name="connsiteY587" fmla="*/ 180058 h 4191633"/>
                <a:gd name="connsiteX588" fmla="*/ 4521897 w 8587952"/>
                <a:gd name="connsiteY588" fmla="*/ 190136 h 4191633"/>
                <a:gd name="connsiteX589" fmla="*/ 4500328 w 8587952"/>
                <a:gd name="connsiteY589" fmla="*/ 193993 h 4191633"/>
                <a:gd name="connsiteX590" fmla="*/ 4468284 w 8587952"/>
                <a:gd name="connsiteY590" fmla="*/ 183667 h 4191633"/>
                <a:gd name="connsiteX591" fmla="*/ 4457931 w 8587952"/>
                <a:gd name="connsiteY591" fmla="*/ 156175 h 4191633"/>
                <a:gd name="connsiteX592" fmla="*/ 4460396 w 8587952"/>
                <a:gd name="connsiteY592" fmla="*/ 143236 h 4191633"/>
                <a:gd name="connsiteX593" fmla="*/ 4468408 w 8587952"/>
                <a:gd name="connsiteY593" fmla="*/ 129675 h 4191633"/>
                <a:gd name="connsiteX594" fmla="*/ 4483197 w 8587952"/>
                <a:gd name="connsiteY594" fmla="*/ 118975 h 4191633"/>
                <a:gd name="connsiteX595" fmla="*/ 4506244 w 8587952"/>
                <a:gd name="connsiteY595" fmla="*/ 114621 h 4191633"/>
                <a:gd name="connsiteX596" fmla="*/ 2496470 w 8587952"/>
                <a:gd name="connsiteY596" fmla="*/ 114621 h 4191633"/>
                <a:gd name="connsiteX597" fmla="*/ 2512738 w 8587952"/>
                <a:gd name="connsiteY597" fmla="*/ 116612 h 4191633"/>
                <a:gd name="connsiteX598" fmla="*/ 2526050 w 8587952"/>
                <a:gd name="connsiteY598" fmla="*/ 122708 h 4191633"/>
                <a:gd name="connsiteX599" fmla="*/ 2535046 w 8587952"/>
                <a:gd name="connsiteY599" fmla="*/ 133530 h 4191633"/>
                <a:gd name="connsiteX600" fmla="*/ 2538374 w 8587952"/>
                <a:gd name="connsiteY600" fmla="*/ 149454 h 4191633"/>
                <a:gd name="connsiteX601" fmla="*/ 2535663 w 8587952"/>
                <a:gd name="connsiteY601" fmla="*/ 165877 h 4191633"/>
                <a:gd name="connsiteX602" fmla="*/ 2527036 w 8587952"/>
                <a:gd name="connsiteY602" fmla="*/ 180058 h 4191633"/>
                <a:gd name="connsiteX603" fmla="*/ 2512122 w 8587952"/>
                <a:gd name="connsiteY603" fmla="*/ 190136 h 4191633"/>
                <a:gd name="connsiteX604" fmla="*/ 2490554 w 8587952"/>
                <a:gd name="connsiteY604" fmla="*/ 193993 h 4191633"/>
                <a:gd name="connsiteX605" fmla="*/ 2458509 w 8587952"/>
                <a:gd name="connsiteY605" fmla="*/ 183667 h 4191633"/>
                <a:gd name="connsiteX606" fmla="*/ 2448156 w 8587952"/>
                <a:gd name="connsiteY606" fmla="*/ 156175 h 4191633"/>
                <a:gd name="connsiteX607" fmla="*/ 2450622 w 8587952"/>
                <a:gd name="connsiteY607" fmla="*/ 143236 h 4191633"/>
                <a:gd name="connsiteX608" fmla="*/ 2458632 w 8587952"/>
                <a:gd name="connsiteY608" fmla="*/ 129675 h 4191633"/>
                <a:gd name="connsiteX609" fmla="*/ 2473422 w 8587952"/>
                <a:gd name="connsiteY609" fmla="*/ 118975 h 4191633"/>
                <a:gd name="connsiteX610" fmla="*/ 2496470 w 8587952"/>
                <a:gd name="connsiteY610" fmla="*/ 114621 h 4191633"/>
                <a:gd name="connsiteX611" fmla="*/ 639096 w 8587952"/>
                <a:gd name="connsiteY611" fmla="*/ 114621 h 4191633"/>
                <a:gd name="connsiteX612" fmla="*/ 655365 w 8587952"/>
                <a:gd name="connsiteY612" fmla="*/ 116612 h 4191633"/>
                <a:gd name="connsiteX613" fmla="*/ 668675 w 8587952"/>
                <a:gd name="connsiteY613" fmla="*/ 122708 h 4191633"/>
                <a:gd name="connsiteX614" fmla="*/ 677673 w 8587952"/>
                <a:gd name="connsiteY614" fmla="*/ 133530 h 4191633"/>
                <a:gd name="connsiteX615" fmla="*/ 681000 w 8587952"/>
                <a:gd name="connsiteY615" fmla="*/ 149454 h 4191633"/>
                <a:gd name="connsiteX616" fmla="*/ 678289 w 8587952"/>
                <a:gd name="connsiteY616" fmla="*/ 165877 h 4191633"/>
                <a:gd name="connsiteX617" fmla="*/ 669661 w 8587952"/>
                <a:gd name="connsiteY617" fmla="*/ 180058 h 4191633"/>
                <a:gd name="connsiteX618" fmla="*/ 654748 w 8587952"/>
                <a:gd name="connsiteY618" fmla="*/ 190136 h 4191633"/>
                <a:gd name="connsiteX619" fmla="*/ 633180 w 8587952"/>
                <a:gd name="connsiteY619" fmla="*/ 193993 h 4191633"/>
                <a:gd name="connsiteX620" fmla="*/ 601135 w 8587952"/>
                <a:gd name="connsiteY620" fmla="*/ 183667 h 4191633"/>
                <a:gd name="connsiteX621" fmla="*/ 590783 w 8587952"/>
                <a:gd name="connsiteY621" fmla="*/ 156175 h 4191633"/>
                <a:gd name="connsiteX622" fmla="*/ 593248 w 8587952"/>
                <a:gd name="connsiteY622" fmla="*/ 143236 h 4191633"/>
                <a:gd name="connsiteX623" fmla="*/ 601259 w 8587952"/>
                <a:gd name="connsiteY623" fmla="*/ 129675 h 4191633"/>
                <a:gd name="connsiteX624" fmla="*/ 616049 w 8587952"/>
                <a:gd name="connsiteY624" fmla="*/ 118975 h 4191633"/>
                <a:gd name="connsiteX625" fmla="*/ 639096 w 8587952"/>
                <a:gd name="connsiteY625" fmla="*/ 114621 h 4191633"/>
                <a:gd name="connsiteX626" fmla="*/ 833310 w 8587952"/>
                <a:gd name="connsiteY626" fmla="*/ 0 h 4191633"/>
                <a:gd name="connsiteX627" fmla="*/ 852158 w 8587952"/>
                <a:gd name="connsiteY627" fmla="*/ 4356 h 4191633"/>
                <a:gd name="connsiteX628" fmla="*/ 852159 w 8587952"/>
                <a:gd name="connsiteY628" fmla="*/ 4357 h 4191633"/>
                <a:gd name="connsiteX629" fmla="*/ 863838 w 8587952"/>
                <a:gd name="connsiteY629" fmla="*/ 15862 h 4191633"/>
                <a:gd name="connsiteX630" fmla="*/ 869812 w 8587952"/>
                <a:gd name="connsiteY630" fmla="*/ 32057 h 4191633"/>
                <a:gd name="connsiteX631" fmla="*/ 871538 w 8587952"/>
                <a:gd name="connsiteY631" fmla="*/ 50487 h 4191633"/>
                <a:gd name="connsiteX632" fmla="*/ 866069 w 8587952"/>
                <a:gd name="connsiteY632" fmla="*/ 97608 h 4191633"/>
                <a:gd name="connsiteX633" fmla="*/ 880019 w 8587952"/>
                <a:gd name="connsiteY633" fmla="*/ 70608 h 4191633"/>
                <a:gd name="connsiteX634" fmla="*/ 906658 w 8587952"/>
                <a:gd name="connsiteY634" fmla="*/ 33709 h 4191633"/>
                <a:gd name="connsiteX635" fmla="*/ 935788 w 8587952"/>
                <a:gd name="connsiteY635" fmla="*/ 8990 h 4191633"/>
                <a:gd name="connsiteX636" fmla="*/ 966660 w 8587952"/>
                <a:gd name="connsiteY636" fmla="*/ 0 h 4191633"/>
                <a:gd name="connsiteX637" fmla="*/ 985508 w 8587952"/>
                <a:gd name="connsiteY637" fmla="*/ 4356 h 4191633"/>
                <a:gd name="connsiteX638" fmla="*/ 985509 w 8587952"/>
                <a:gd name="connsiteY638" fmla="*/ 4357 h 4191633"/>
                <a:gd name="connsiteX639" fmla="*/ 997188 w 8587952"/>
                <a:gd name="connsiteY639" fmla="*/ 15862 h 4191633"/>
                <a:gd name="connsiteX640" fmla="*/ 1003162 w 8587952"/>
                <a:gd name="connsiteY640" fmla="*/ 32057 h 4191633"/>
                <a:gd name="connsiteX641" fmla="*/ 1004887 w 8587952"/>
                <a:gd name="connsiteY641" fmla="*/ 50487 h 4191633"/>
                <a:gd name="connsiteX642" fmla="*/ 999378 w 8587952"/>
                <a:gd name="connsiteY642" fmla="*/ 97955 h 4191633"/>
                <a:gd name="connsiteX643" fmla="*/ 984513 w 8587952"/>
                <a:gd name="connsiteY643" fmla="*/ 146536 h 4191633"/>
                <a:gd name="connsiteX644" fmla="*/ 962856 w 8587952"/>
                <a:gd name="connsiteY644" fmla="*/ 195490 h 4191633"/>
                <a:gd name="connsiteX645" fmla="*/ 959665 w 8587952"/>
                <a:gd name="connsiteY645" fmla="*/ 201555 h 4191633"/>
                <a:gd name="connsiteX646" fmla="*/ 1953315 w 8587952"/>
                <a:gd name="connsiteY646" fmla="*/ 201555 h 4191633"/>
                <a:gd name="connsiteX647" fmla="*/ 1958842 w 8587952"/>
                <a:gd name="connsiteY647" fmla="*/ 180851 h 4191633"/>
                <a:gd name="connsiteX648" fmla="*/ 1980442 w 8587952"/>
                <a:gd name="connsiteY648" fmla="*/ 116144 h 4191633"/>
                <a:gd name="connsiteX649" fmla="*/ 2003968 w 8587952"/>
                <a:gd name="connsiteY649" fmla="*/ 70609 h 4191633"/>
                <a:gd name="connsiteX650" fmla="*/ 2030607 w 8587952"/>
                <a:gd name="connsiteY650" fmla="*/ 33710 h 4191633"/>
                <a:gd name="connsiteX651" fmla="*/ 2030608 w 8587952"/>
                <a:gd name="connsiteY651" fmla="*/ 33709 h 4191633"/>
                <a:gd name="connsiteX652" fmla="*/ 2030608 w 8587952"/>
                <a:gd name="connsiteY652" fmla="*/ 33709 h 4191633"/>
                <a:gd name="connsiteX653" fmla="*/ 2059739 w 8587952"/>
                <a:gd name="connsiteY653" fmla="*/ 8990 h 4191633"/>
                <a:gd name="connsiteX654" fmla="*/ 2090611 w 8587952"/>
                <a:gd name="connsiteY654" fmla="*/ 0 h 4191633"/>
                <a:gd name="connsiteX655" fmla="*/ 2109459 w 8587952"/>
                <a:gd name="connsiteY655" fmla="*/ 4356 h 4191633"/>
                <a:gd name="connsiteX656" fmla="*/ 2121138 w 8587952"/>
                <a:gd name="connsiteY656" fmla="*/ 15861 h 4191633"/>
                <a:gd name="connsiteX657" fmla="*/ 2127112 w 8587952"/>
                <a:gd name="connsiteY657" fmla="*/ 32056 h 4191633"/>
                <a:gd name="connsiteX658" fmla="*/ 2128837 w 8587952"/>
                <a:gd name="connsiteY658" fmla="*/ 50486 h 4191633"/>
                <a:gd name="connsiteX659" fmla="*/ 2123328 w 8587952"/>
                <a:gd name="connsiteY659" fmla="*/ 97954 h 4191633"/>
                <a:gd name="connsiteX660" fmla="*/ 2116346 w 8587952"/>
                <a:gd name="connsiteY660" fmla="*/ 120772 h 4191633"/>
                <a:gd name="connsiteX661" fmla="*/ 2122148 w 8587952"/>
                <a:gd name="connsiteY661" fmla="*/ 105031 h 4191633"/>
                <a:gd name="connsiteX662" fmla="*/ 2134205 w 8587952"/>
                <a:gd name="connsiteY662" fmla="*/ 79100 h 4191633"/>
                <a:gd name="connsiteX663" fmla="*/ 2161888 w 8587952"/>
                <a:gd name="connsiteY663" fmla="*/ 40263 h 4191633"/>
                <a:gd name="connsiteX664" fmla="*/ 2161889 w 8587952"/>
                <a:gd name="connsiteY664" fmla="*/ 40263 h 4191633"/>
                <a:gd name="connsiteX665" fmla="*/ 2161889 w 8587952"/>
                <a:gd name="connsiteY665" fmla="*/ 40262 h 4191633"/>
                <a:gd name="connsiteX666" fmla="*/ 2193384 w 8587952"/>
                <a:gd name="connsiteY666" fmla="*/ 25636 h 4191633"/>
                <a:gd name="connsiteX667" fmla="*/ 2212747 w 8587952"/>
                <a:gd name="connsiteY667" fmla="*/ 31546 h 4191633"/>
                <a:gd name="connsiteX668" fmla="*/ 2227670 w 8587952"/>
                <a:gd name="connsiteY668" fmla="*/ 47307 h 4191633"/>
                <a:gd name="connsiteX669" fmla="*/ 2237166 w 8587952"/>
                <a:gd name="connsiteY669" fmla="*/ 70333 h 4191633"/>
                <a:gd name="connsiteX670" fmla="*/ 2240496 w 8587952"/>
                <a:gd name="connsiteY670" fmla="*/ 97790 h 4191633"/>
                <a:gd name="connsiteX671" fmla="*/ 2237043 w 8587952"/>
                <a:gd name="connsiteY671" fmla="*/ 122748 h 4191633"/>
                <a:gd name="connsiteX672" fmla="*/ 2227672 w 8587952"/>
                <a:gd name="connsiteY672" fmla="*/ 149514 h 4191633"/>
                <a:gd name="connsiteX673" fmla="*/ 2213741 w 8587952"/>
                <a:gd name="connsiteY673" fmla="*/ 177124 h 4191633"/>
                <a:gd name="connsiteX674" fmla="*/ 2198861 w 8587952"/>
                <a:gd name="connsiteY674" fmla="*/ 201555 h 4191633"/>
                <a:gd name="connsiteX675" fmla="*/ 4296465 w 8587952"/>
                <a:gd name="connsiteY675" fmla="*/ 201555 h 4191633"/>
                <a:gd name="connsiteX676" fmla="*/ 4301992 w 8587952"/>
                <a:gd name="connsiteY676" fmla="*/ 180850 h 4191633"/>
                <a:gd name="connsiteX677" fmla="*/ 4323592 w 8587952"/>
                <a:gd name="connsiteY677" fmla="*/ 116143 h 4191633"/>
                <a:gd name="connsiteX678" fmla="*/ 4347118 w 8587952"/>
                <a:gd name="connsiteY678" fmla="*/ 70608 h 4191633"/>
                <a:gd name="connsiteX679" fmla="*/ 4373758 w 8587952"/>
                <a:gd name="connsiteY679" fmla="*/ 33709 h 4191633"/>
                <a:gd name="connsiteX680" fmla="*/ 4402888 w 8587952"/>
                <a:gd name="connsiteY680" fmla="*/ 8990 h 4191633"/>
                <a:gd name="connsiteX681" fmla="*/ 4433760 w 8587952"/>
                <a:gd name="connsiteY681" fmla="*/ 0 h 4191633"/>
                <a:gd name="connsiteX682" fmla="*/ 4452608 w 8587952"/>
                <a:gd name="connsiteY682" fmla="*/ 4356 h 4191633"/>
                <a:gd name="connsiteX683" fmla="*/ 4464287 w 8587952"/>
                <a:gd name="connsiteY683" fmla="*/ 15861 h 4191633"/>
                <a:gd name="connsiteX684" fmla="*/ 4464288 w 8587952"/>
                <a:gd name="connsiteY684" fmla="*/ 15862 h 4191633"/>
                <a:gd name="connsiteX685" fmla="*/ 4470262 w 8587952"/>
                <a:gd name="connsiteY685" fmla="*/ 32057 h 4191633"/>
                <a:gd name="connsiteX686" fmla="*/ 4471987 w 8587952"/>
                <a:gd name="connsiteY686" fmla="*/ 50487 h 4191633"/>
                <a:gd name="connsiteX687" fmla="*/ 4466478 w 8587952"/>
                <a:gd name="connsiteY687" fmla="*/ 97955 h 4191633"/>
                <a:gd name="connsiteX688" fmla="*/ 4451613 w 8587952"/>
                <a:gd name="connsiteY688" fmla="*/ 146536 h 4191633"/>
                <a:gd name="connsiteX689" fmla="*/ 4429956 w 8587952"/>
                <a:gd name="connsiteY689" fmla="*/ 195490 h 4191633"/>
                <a:gd name="connsiteX690" fmla="*/ 4426765 w 8587952"/>
                <a:gd name="connsiteY690" fmla="*/ 201555 h 4191633"/>
                <a:gd name="connsiteX691" fmla="*/ 4715171 w 8587952"/>
                <a:gd name="connsiteY691" fmla="*/ 201555 h 4191633"/>
                <a:gd name="connsiteX692" fmla="*/ 4722658 w 8587952"/>
                <a:gd name="connsiteY692" fmla="*/ 199701 h 4191633"/>
                <a:gd name="connsiteX693" fmla="*/ 4739260 w 8587952"/>
                <a:gd name="connsiteY693" fmla="*/ 198553 h 4191633"/>
                <a:gd name="connsiteX694" fmla="*/ 4756605 w 8587952"/>
                <a:gd name="connsiteY694" fmla="*/ 198677 h 4191633"/>
                <a:gd name="connsiteX695" fmla="*/ 4771472 w 8587952"/>
                <a:gd name="connsiteY695" fmla="*/ 199046 h 4191633"/>
                <a:gd name="connsiteX696" fmla="*/ 4780515 w 8587952"/>
                <a:gd name="connsiteY696" fmla="*/ 198680 h 4191633"/>
                <a:gd name="connsiteX697" fmla="*/ 4797371 w 8587952"/>
                <a:gd name="connsiteY697" fmla="*/ 134403 h 4191633"/>
                <a:gd name="connsiteX698" fmla="*/ 4820254 w 8587952"/>
                <a:gd name="connsiteY698" fmla="*/ 79099 h 4191633"/>
                <a:gd name="connsiteX699" fmla="*/ 4847938 w 8587952"/>
                <a:gd name="connsiteY699" fmla="*/ 40262 h 4191633"/>
                <a:gd name="connsiteX700" fmla="*/ 4879433 w 8587952"/>
                <a:gd name="connsiteY700" fmla="*/ 25636 h 4191633"/>
                <a:gd name="connsiteX701" fmla="*/ 4898796 w 8587952"/>
                <a:gd name="connsiteY701" fmla="*/ 31546 h 4191633"/>
                <a:gd name="connsiteX702" fmla="*/ 4913720 w 8587952"/>
                <a:gd name="connsiteY702" fmla="*/ 47307 h 4191633"/>
                <a:gd name="connsiteX703" fmla="*/ 4923216 w 8587952"/>
                <a:gd name="connsiteY703" fmla="*/ 70333 h 4191633"/>
                <a:gd name="connsiteX704" fmla="*/ 4926545 w 8587952"/>
                <a:gd name="connsiteY704" fmla="*/ 97790 h 4191633"/>
                <a:gd name="connsiteX705" fmla="*/ 4926545 w 8587952"/>
                <a:gd name="connsiteY705" fmla="*/ 97790 h 4191633"/>
                <a:gd name="connsiteX706" fmla="*/ 4926545 w 8587952"/>
                <a:gd name="connsiteY706" fmla="*/ 97791 h 4191633"/>
                <a:gd name="connsiteX707" fmla="*/ 4923092 w 8587952"/>
                <a:gd name="connsiteY707" fmla="*/ 122749 h 4191633"/>
                <a:gd name="connsiteX708" fmla="*/ 4913721 w 8587952"/>
                <a:gd name="connsiteY708" fmla="*/ 149515 h 4191633"/>
                <a:gd name="connsiteX709" fmla="*/ 4899790 w 8587952"/>
                <a:gd name="connsiteY709" fmla="*/ 177125 h 4191633"/>
                <a:gd name="connsiteX710" fmla="*/ 4884909 w 8587952"/>
                <a:gd name="connsiteY710" fmla="*/ 201556 h 4191633"/>
                <a:gd name="connsiteX711" fmla="*/ 4882901 w 8587952"/>
                <a:gd name="connsiteY711" fmla="*/ 204854 h 4191633"/>
                <a:gd name="connsiteX712" fmla="*/ 4884910 w 8587952"/>
                <a:gd name="connsiteY712" fmla="*/ 201555 h 4191633"/>
                <a:gd name="connsiteX713" fmla="*/ 5083153 w 8587952"/>
                <a:gd name="connsiteY713" fmla="*/ 201555 h 4191633"/>
                <a:gd name="connsiteX714" fmla="*/ 8587952 w 8587952"/>
                <a:gd name="connsiteY714" fmla="*/ 4191633 h 4191633"/>
                <a:gd name="connsiteX715" fmla="*/ 2701501 w 8587952"/>
                <a:gd name="connsiteY715" fmla="*/ 4191633 h 4191633"/>
                <a:gd name="connsiteX716" fmla="*/ 15451 w 8587952"/>
                <a:gd name="connsiteY716" fmla="*/ 1524633 h 4191633"/>
                <a:gd name="connsiteX717" fmla="*/ 66617 w 8587952"/>
                <a:gd name="connsiteY717" fmla="*/ 943351 h 4191633"/>
                <a:gd name="connsiteX718" fmla="*/ 24549 w 8587952"/>
                <a:gd name="connsiteY718" fmla="*/ 770314 h 4191633"/>
                <a:gd name="connsiteX719" fmla="*/ 0 w 8587952"/>
                <a:gd name="connsiteY719" fmla="*/ 201555 h 4191633"/>
                <a:gd name="connsiteX720" fmla="*/ 47244 w 8587952"/>
                <a:gd name="connsiteY720" fmla="*/ 201555 h 4191633"/>
                <a:gd name="connsiteX721" fmla="*/ 58316 w 8587952"/>
                <a:gd name="connsiteY721" fmla="*/ 157265 h 4191633"/>
                <a:gd name="connsiteX722" fmla="*/ 76804 w 8587952"/>
                <a:gd name="connsiteY722" fmla="*/ 104515 h 4191633"/>
                <a:gd name="connsiteX723" fmla="*/ 89128 w 8587952"/>
                <a:gd name="connsiteY723" fmla="*/ 82207 h 4191633"/>
                <a:gd name="connsiteX724" fmla="*/ 101700 w 8587952"/>
                <a:gd name="connsiteY724" fmla="*/ 70375 h 4191633"/>
                <a:gd name="connsiteX725" fmla="*/ 114641 w 8587952"/>
                <a:gd name="connsiteY725" fmla="*/ 65815 h 4191633"/>
                <a:gd name="connsiteX726" fmla="*/ 127828 w 8587952"/>
                <a:gd name="connsiteY726" fmla="*/ 65075 h 4191633"/>
                <a:gd name="connsiteX727" fmla="*/ 137688 w 8587952"/>
                <a:gd name="connsiteY727" fmla="*/ 65826 h 4191633"/>
                <a:gd name="connsiteX728" fmla="*/ 145206 w 8587952"/>
                <a:gd name="connsiteY728" fmla="*/ 68958 h 4191633"/>
                <a:gd name="connsiteX729" fmla="*/ 149890 w 8587952"/>
                <a:gd name="connsiteY729" fmla="*/ 75723 h 4191633"/>
                <a:gd name="connsiteX730" fmla="*/ 151492 w 8587952"/>
                <a:gd name="connsiteY730" fmla="*/ 87622 h 4191633"/>
                <a:gd name="connsiteX731" fmla="*/ 147425 w 8587952"/>
                <a:gd name="connsiteY731" fmla="*/ 112798 h 4191633"/>
                <a:gd name="connsiteX732" fmla="*/ 137195 w 8587952"/>
                <a:gd name="connsiteY732" fmla="*/ 151253 h 4191633"/>
                <a:gd name="connsiteX733" fmla="*/ 123885 w 8587952"/>
                <a:gd name="connsiteY733" fmla="*/ 198602 h 4191633"/>
                <a:gd name="connsiteX734" fmla="*/ 123127 w 8587952"/>
                <a:gd name="connsiteY734" fmla="*/ 201556 h 4191633"/>
                <a:gd name="connsiteX735" fmla="*/ 254415 w 8587952"/>
                <a:gd name="connsiteY735" fmla="*/ 201556 h 4191633"/>
                <a:gd name="connsiteX736" fmla="*/ 254371 w 8587952"/>
                <a:gd name="connsiteY736" fmla="*/ 201764 h 4191633"/>
                <a:gd name="connsiteX737" fmla="*/ 252696 w 8587952"/>
                <a:gd name="connsiteY737" fmla="*/ 209637 h 4191633"/>
                <a:gd name="connsiteX738" fmla="*/ 252701 w 8587952"/>
                <a:gd name="connsiteY738" fmla="*/ 209617 h 4191633"/>
                <a:gd name="connsiteX739" fmla="*/ 254371 w 8587952"/>
                <a:gd name="connsiteY739" fmla="*/ 201764 h 4191633"/>
                <a:gd name="connsiteX740" fmla="*/ 254415 w 8587952"/>
                <a:gd name="connsiteY740" fmla="*/ 201556 h 4191633"/>
                <a:gd name="connsiteX741" fmla="*/ 254415 w 8587952"/>
                <a:gd name="connsiteY741" fmla="*/ 201556 h 4191633"/>
                <a:gd name="connsiteX742" fmla="*/ 269899 w 8587952"/>
                <a:gd name="connsiteY742" fmla="*/ 128733 h 4191633"/>
                <a:gd name="connsiteX743" fmla="*/ 276980 w 8587952"/>
                <a:gd name="connsiteY743" fmla="*/ 105670 h 4191633"/>
                <a:gd name="connsiteX744" fmla="*/ 286794 w 8587952"/>
                <a:gd name="connsiteY744" fmla="*/ 90881 h 4191633"/>
                <a:gd name="connsiteX745" fmla="*/ 300083 w 8587952"/>
                <a:gd name="connsiteY745" fmla="*/ 83108 h 4191633"/>
                <a:gd name="connsiteX746" fmla="*/ 317596 w 8587952"/>
                <a:gd name="connsiteY746" fmla="*/ 80851 h 4191633"/>
                <a:gd name="connsiteX747" fmla="*/ 317597 w 8587952"/>
                <a:gd name="connsiteY747" fmla="*/ 80851 h 4191633"/>
                <a:gd name="connsiteX748" fmla="*/ 333038 w 8587952"/>
                <a:gd name="connsiteY748" fmla="*/ 82577 h 4191633"/>
                <a:gd name="connsiteX749" fmla="*/ 342651 w 8587952"/>
                <a:gd name="connsiteY749" fmla="*/ 87260 h 4191633"/>
                <a:gd name="connsiteX750" fmla="*/ 347704 w 8587952"/>
                <a:gd name="connsiteY750" fmla="*/ 94409 h 4191633"/>
                <a:gd name="connsiteX751" fmla="*/ 349183 w 8587952"/>
                <a:gd name="connsiteY751" fmla="*/ 103775 h 4191633"/>
                <a:gd name="connsiteX752" fmla="*/ 347211 w 8587952"/>
                <a:gd name="connsiteY752" fmla="*/ 118195 h 4191633"/>
                <a:gd name="connsiteX753" fmla="*/ 342158 w 8587952"/>
                <a:gd name="connsiteY753" fmla="*/ 150733 h 4191633"/>
                <a:gd name="connsiteX754" fmla="*/ 335503 w 8587952"/>
                <a:gd name="connsiteY754" fmla="*/ 195719 h 4191633"/>
                <a:gd name="connsiteX755" fmla="*/ 334751 w 8587952"/>
                <a:gd name="connsiteY755" fmla="*/ 201555 h 4191633"/>
                <a:gd name="connsiteX756" fmla="*/ 334750 w 8587952"/>
                <a:gd name="connsiteY756" fmla="*/ 201555 h 4191633"/>
                <a:gd name="connsiteX757" fmla="*/ 334750 w 8587952"/>
                <a:gd name="connsiteY757" fmla="*/ 201556 h 4191633"/>
                <a:gd name="connsiteX758" fmla="*/ 328846 w 8587952"/>
                <a:gd name="connsiteY758" fmla="*/ 247361 h 4191633"/>
                <a:gd name="connsiteX759" fmla="*/ 323793 w 8587952"/>
                <a:gd name="connsiteY759" fmla="*/ 299741 h 4191633"/>
                <a:gd name="connsiteX760" fmla="*/ 321821 w 8587952"/>
                <a:gd name="connsiteY760" fmla="*/ 347314 h 4191633"/>
                <a:gd name="connsiteX761" fmla="*/ 323416 w 8587952"/>
                <a:gd name="connsiteY761" fmla="*/ 387370 h 4191633"/>
                <a:gd name="connsiteX762" fmla="*/ 328816 w 8587952"/>
                <a:gd name="connsiteY762" fmla="*/ 417812 h 4191633"/>
                <a:gd name="connsiteX763" fmla="*/ 338756 w 8587952"/>
                <a:gd name="connsiteY763" fmla="*/ 437039 h 4191633"/>
                <a:gd name="connsiteX764" fmla="*/ 338757 w 8587952"/>
                <a:gd name="connsiteY764" fmla="*/ 437039 h 4191633"/>
                <a:gd name="connsiteX765" fmla="*/ 328817 w 8587952"/>
                <a:gd name="connsiteY765" fmla="*/ 417813 h 4191633"/>
                <a:gd name="connsiteX766" fmla="*/ 323417 w 8587952"/>
                <a:gd name="connsiteY766" fmla="*/ 387371 h 4191633"/>
                <a:gd name="connsiteX767" fmla="*/ 321822 w 8587952"/>
                <a:gd name="connsiteY767" fmla="*/ 347315 h 4191633"/>
                <a:gd name="connsiteX768" fmla="*/ 323794 w 8587952"/>
                <a:gd name="connsiteY768" fmla="*/ 299741 h 4191633"/>
                <a:gd name="connsiteX769" fmla="*/ 328847 w 8587952"/>
                <a:gd name="connsiteY769" fmla="*/ 247361 h 4191633"/>
                <a:gd name="connsiteX770" fmla="*/ 334751 w 8587952"/>
                <a:gd name="connsiteY770" fmla="*/ 201556 h 4191633"/>
                <a:gd name="connsiteX771" fmla="*/ 454394 w 8587952"/>
                <a:gd name="connsiteY771" fmla="*/ 201556 h 4191633"/>
                <a:gd name="connsiteX772" fmla="*/ 455921 w 8587952"/>
                <a:gd name="connsiteY772" fmla="*/ 188921 h 4191633"/>
                <a:gd name="connsiteX773" fmla="*/ 463799 w 8587952"/>
                <a:gd name="connsiteY773" fmla="*/ 123747 h 4191633"/>
                <a:gd name="connsiteX774" fmla="*/ 467139 w 8587952"/>
                <a:gd name="connsiteY774" fmla="*/ 96119 h 4191633"/>
                <a:gd name="connsiteX775" fmla="*/ 472098 w 8587952"/>
                <a:gd name="connsiteY775" fmla="*/ 78600 h 4191633"/>
                <a:gd name="connsiteX776" fmla="*/ 482681 w 8587952"/>
                <a:gd name="connsiteY776" fmla="*/ 68345 h 4191633"/>
                <a:gd name="connsiteX777" fmla="*/ 497286 w 8587952"/>
                <a:gd name="connsiteY777" fmla="*/ 63539 h 4191633"/>
                <a:gd name="connsiteX778" fmla="*/ 514035 w 8587952"/>
                <a:gd name="connsiteY778" fmla="*/ 62364 h 4191633"/>
                <a:gd name="connsiteX779" fmla="*/ 526228 w 8587952"/>
                <a:gd name="connsiteY779" fmla="*/ 63606 h 4191633"/>
                <a:gd name="connsiteX780" fmla="*/ 535742 w 8587952"/>
                <a:gd name="connsiteY780" fmla="*/ 67897 h 4191633"/>
                <a:gd name="connsiteX781" fmla="*/ 541906 w 8587952"/>
                <a:gd name="connsiteY781" fmla="*/ 76027 h 4191633"/>
                <a:gd name="connsiteX782" fmla="*/ 544050 w 8587952"/>
                <a:gd name="connsiteY782" fmla="*/ 89016 h 4191633"/>
                <a:gd name="connsiteX783" fmla="*/ 544050 w 8587952"/>
                <a:gd name="connsiteY783" fmla="*/ 89017 h 4191633"/>
                <a:gd name="connsiteX784" fmla="*/ 544050 w 8587952"/>
                <a:gd name="connsiteY784" fmla="*/ 89017 h 4191633"/>
                <a:gd name="connsiteX785" fmla="*/ 539874 w 8587952"/>
                <a:gd name="connsiteY785" fmla="*/ 137215 h 4191633"/>
                <a:gd name="connsiteX786" fmla="*/ 529292 w 8587952"/>
                <a:gd name="connsiteY786" fmla="*/ 190006 h 4191633"/>
                <a:gd name="connsiteX787" fmla="*/ 527529 w 8587952"/>
                <a:gd name="connsiteY787" fmla="*/ 201556 h 4191633"/>
                <a:gd name="connsiteX788" fmla="*/ 521347 w 8587952"/>
                <a:gd name="connsiteY788" fmla="*/ 242044 h 4191633"/>
                <a:gd name="connsiteX789" fmla="*/ 511050 w 8587952"/>
                <a:gd name="connsiteY789" fmla="*/ 291310 h 4191633"/>
                <a:gd name="connsiteX790" fmla="*/ 499120 w 8587952"/>
                <a:gd name="connsiteY790" fmla="*/ 330209 h 4191633"/>
                <a:gd name="connsiteX791" fmla="*/ 495948 w 8587952"/>
                <a:gd name="connsiteY791" fmla="*/ 350218 h 4191633"/>
                <a:gd name="connsiteX792" fmla="*/ 498659 w 8587952"/>
                <a:gd name="connsiteY792" fmla="*/ 370340 h 4191633"/>
                <a:gd name="connsiteX793" fmla="*/ 505931 w 8587952"/>
                <a:gd name="connsiteY793" fmla="*/ 384107 h 4191633"/>
                <a:gd name="connsiteX794" fmla="*/ 516777 w 8587952"/>
                <a:gd name="connsiteY794" fmla="*/ 391974 h 4191633"/>
                <a:gd name="connsiteX795" fmla="*/ 530211 w 8587952"/>
                <a:gd name="connsiteY795" fmla="*/ 394395 h 4191633"/>
                <a:gd name="connsiteX796" fmla="*/ 530212 w 8587952"/>
                <a:gd name="connsiteY796" fmla="*/ 394395 h 4191633"/>
                <a:gd name="connsiteX797" fmla="*/ 516778 w 8587952"/>
                <a:gd name="connsiteY797" fmla="*/ 391974 h 4191633"/>
                <a:gd name="connsiteX798" fmla="*/ 505932 w 8587952"/>
                <a:gd name="connsiteY798" fmla="*/ 384107 h 4191633"/>
                <a:gd name="connsiteX799" fmla="*/ 498660 w 8587952"/>
                <a:gd name="connsiteY799" fmla="*/ 370340 h 4191633"/>
                <a:gd name="connsiteX800" fmla="*/ 495949 w 8587952"/>
                <a:gd name="connsiteY800" fmla="*/ 350218 h 4191633"/>
                <a:gd name="connsiteX801" fmla="*/ 499121 w 8587952"/>
                <a:gd name="connsiteY801" fmla="*/ 330208 h 4191633"/>
                <a:gd name="connsiteX802" fmla="*/ 511051 w 8587952"/>
                <a:gd name="connsiteY802" fmla="*/ 291309 h 4191633"/>
                <a:gd name="connsiteX803" fmla="*/ 521348 w 8587952"/>
                <a:gd name="connsiteY803" fmla="*/ 242043 h 4191633"/>
                <a:gd name="connsiteX804" fmla="*/ 527530 w 8587952"/>
                <a:gd name="connsiteY804" fmla="*/ 201555 h 4191633"/>
                <a:gd name="connsiteX805" fmla="*/ 696015 w 8587952"/>
                <a:gd name="connsiteY805" fmla="*/ 201555 h 4191633"/>
                <a:gd name="connsiteX806" fmla="*/ 701542 w 8587952"/>
                <a:gd name="connsiteY806" fmla="*/ 180850 h 4191633"/>
                <a:gd name="connsiteX807" fmla="*/ 723142 w 8587952"/>
                <a:gd name="connsiteY807" fmla="*/ 116143 h 4191633"/>
                <a:gd name="connsiteX808" fmla="*/ 746669 w 8587952"/>
                <a:gd name="connsiteY808" fmla="*/ 70608 h 4191633"/>
                <a:gd name="connsiteX809" fmla="*/ 773308 w 8587952"/>
                <a:gd name="connsiteY809" fmla="*/ 33709 h 4191633"/>
                <a:gd name="connsiteX810" fmla="*/ 802439 w 8587952"/>
                <a:gd name="connsiteY810" fmla="*/ 8990 h 4191633"/>
                <a:gd name="connsiteX811" fmla="*/ 833310 w 8587952"/>
                <a:gd name="connsiteY811" fmla="*/ 0 h 4191633"/>
                <a:gd name="connsiteX0" fmla="*/ 3372435 w 8587952"/>
                <a:gd name="connsiteY0" fmla="*/ 455927 h 4191633"/>
                <a:gd name="connsiteX1" fmla="*/ 3372435 w 8587952"/>
                <a:gd name="connsiteY1" fmla="*/ 460383 h 4191633"/>
                <a:gd name="connsiteX2" fmla="*/ 3364692 w 8587952"/>
                <a:gd name="connsiteY2" fmla="*/ 542185 h 4191633"/>
                <a:gd name="connsiteX3" fmla="*/ 3343998 w 8587952"/>
                <a:gd name="connsiteY3" fmla="*/ 604928 h 4191633"/>
                <a:gd name="connsiteX4" fmla="*/ 3314290 w 8587952"/>
                <a:gd name="connsiteY4" fmla="*/ 645024 h 4191633"/>
                <a:gd name="connsiteX5" fmla="*/ 3279507 w 8587952"/>
                <a:gd name="connsiteY5" fmla="*/ 659132 h 4191633"/>
                <a:gd name="connsiteX6" fmla="*/ 3279507 w 8587952"/>
                <a:gd name="connsiteY6" fmla="*/ 659132 h 4191633"/>
                <a:gd name="connsiteX7" fmla="*/ 3314291 w 8587952"/>
                <a:gd name="connsiteY7" fmla="*/ 645024 h 4191633"/>
                <a:gd name="connsiteX8" fmla="*/ 3343999 w 8587952"/>
                <a:gd name="connsiteY8" fmla="*/ 604928 h 4191633"/>
                <a:gd name="connsiteX9" fmla="*/ 3364693 w 8587952"/>
                <a:gd name="connsiteY9" fmla="*/ 542185 h 4191633"/>
                <a:gd name="connsiteX10" fmla="*/ 3372436 w 8587952"/>
                <a:gd name="connsiteY10" fmla="*/ 460383 h 4191633"/>
                <a:gd name="connsiteX11" fmla="*/ 3372436 w 8587952"/>
                <a:gd name="connsiteY11" fmla="*/ 455927 h 4191633"/>
                <a:gd name="connsiteX12" fmla="*/ 3372435 w 8587952"/>
                <a:gd name="connsiteY12" fmla="*/ 455927 h 4191633"/>
                <a:gd name="connsiteX13" fmla="*/ 3511681 w 8587952"/>
                <a:gd name="connsiteY13" fmla="*/ 438792 h 4191633"/>
                <a:gd name="connsiteX14" fmla="*/ 3493222 w 8587952"/>
                <a:gd name="connsiteY14" fmla="*/ 451455 h 4191633"/>
                <a:gd name="connsiteX15" fmla="*/ 3465245 w 8587952"/>
                <a:gd name="connsiteY15" fmla="*/ 463021 h 4191633"/>
                <a:gd name="connsiteX16" fmla="*/ 3436282 w 8587952"/>
                <a:gd name="connsiteY16" fmla="*/ 467358 h 4191633"/>
                <a:gd name="connsiteX17" fmla="*/ 3436282 w 8587952"/>
                <a:gd name="connsiteY17" fmla="*/ 467358 h 4191633"/>
                <a:gd name="connsiteX18" fmla="*/ 3465246 w 8587952"/>
                <a:gd name="connsiteY18" fmla="*/ 463021 h 4191633"/>
                <a:gd name="connsiteX19" fmla="*/ 3493223 w 8587952"/>
                <a:gd name="connsiteY19" fmla="*/ 451455 h 4191633"/>
                <a:gd name="connsiteX20" fmla="*/ 3511682 w 8587952"/>
                <a:gd name="connsiteY20" fmla="*/ 438792 h 4191633"/>
                <a:gd name="connsiteX21" fmla="*/ 3511681 w 8587952"/>
                <a:gd name="connsiteY21" fmla="*/ 438792 h 4191633"/>
                <a:gd name="connsiteX22" fmla="*/ 3036918 w 8587952"/>
                <a:gd name="connsiteY22" fmla="*/ 428088 h 4191633"/>
                <a:gd name="connsiteX23" fmla="*/ 3022255 w 8587952"/>
                <a:gd name="connsiteY23" fmla="*/ 441992 h 4191633"/>
                <a:gd name="connsiteX24" fmla="*/ 3003248 w 8587952"/>
                <a:gd name="connsiteY24" fmla="*/ 454800 h 4191633"/>
                <a:gd name="connsiteX25" fmla="*/ 2981754 w 8587952"/>
                <a:gd name="connsiteY25" fmla="*/ 464192 h 4191633"/>
                <a:gd name="connsiteX26" fmla="*/ 2959391 w 8587952"/>
                <a:gd name="connsiteY26" fmla="*/ 467851 h 4191633"/>
                <a:gd name="connsiteX27" fmla="*/ 2959391 w 8587952"/>
                <a:gd name="connsiteY27" fmla="*/ 467851 h 4191633"/>
                <a:gd name="connsiteX28" fmla="*/ 2981755 w 8587952"/>
                <a:gd name="connsiteY28" fmla="*/ 464192 h 4191633"/>
                <a:gd name="connsiteX29" fmla="*/ 3003249 w 8587952"/>
                <a:gd name="connsiteY29" fmla="*/ 454800 h 4191633"/>
                <a:gd name="connsiteX30" fmla="*/ 3022256 w 8587952"/>
                <a:gd name="connsiteY30" fmla="*/ 441992 h 4191633"/>
                <a:gd name="connsiteX31" fmla="*/ 3036919 w 8587952"/>
                <a:gd name="connsiteY31" fmla="*/ 428089 h 4191633"/>
                <a:gd name="connsiteX32" fmla="*/ 3036918 w 8587952"/>
                <a:gd name="connsiteY32" fmla="*/ 428088 h 4191633"/>
                <a:gd name="connsiteX33" fmla="*/ 469669 w 8587952"/>
                <a:gd name="connsiteY33" fmla="*/ 399900 h 4191633"/>
                <a:gd name="connsiteX34" fmla="*/ 443271 w 8587952"/>
                <a:gd name="connsiteY34" fmla="*/ 437679 h 4191633"/>
                <a:gd name="connsiteX35" fmla="*/ 443272 w 8587952"/>
                <a:gd name="connsiteY35" fmla="*/ 437678 h 4191633"/>
                <a:gd name="connsiteX36" fmla="*/ 469669 w 8587952"/>
                <a:gd name="connsiteY36" fmla="*/ 399900 h 4191633"/>
                <a:gd name="connsiteX37" fmla="*/ 1755139 w 8587952"/>
                <a:gd name="connsiteY37" fmla="*/ 388980 h 4191633"/>
                <a:gd name="connsiteX38" fmla="*/ 1755139 w 8587952"/>
                <a:gd name="connsiteY38" fmla="*/ 388981 h 4191633"/>
                <a:gd name="connsiteX39" fmla="*/ 1756006 w 8587952"/>
                <a:gd name="connsiteY39" fmla="*/ 397755 h 4191633"/>
                <a:gd name="connsiteX40" fmla="*/ 1755139 w 8587952"/>
                <a:gd name="connsiteY40" fmla="*/ 388980 h 4191633"/>
                <a:gd name="connsiteX41" fmla="*/ 1939489 w 8587952"/>
                <a:gd name="connsiteY41" fmla="*/ 383432 h 4191633"/>
                <a:gd name="connsiteX42" fmla="*/ 1926320 w 8587952"/>
                <a:gd name="connsiteY42" fmla="*/ 392714 h 4191633"/>
                <a:gd name="connsiteX43" fmla="*/ 1939489 w 8587952"/>
                <a:gd name="connsiteY43" fmla="*/ 383432 h 4191633"/>
                <a:gd name="connsiteX44" fmla="*/ 1867446 w 8587952"/>
                <a:gd name="connsiteY44" fmla="*/ 381208 h 4191633"/>
                <a:gd name="connsiteX45" fmla="*/ 1867446 w 8587952"/>
                <a:gd name="connsiteY45" fmla="*/ 381208 h 4191633"/>
                <a:gd name="connsiteX46" fmla="*/ 1867659 w 8587952"/>
                <a:gd name="connsiteY46" fmla="*/ 393952 h 4191633"/>
                <a:gd name="connsiteX47" fmla="*/ 1867446 w 8587952"/>
                <a:gd name="connsiteY47" fmla="*/ 381208 h 4191633"/>
                <a:gd name="connsiteX48" fmla="*/ 974892 w 8587952"/>
                <a:gd name="connsiteY48" fmla="*/ 362196 h 4191633"/>
                <a:gd name="connsiteX49" fmla="*/ 974891 w 8587952"/>
                <a:gd name="connsiteY49" fmla="*/ 362196 h 4191633"/>
                <a:gd name="connsiteX50" fmla="*/ 996656 w 8587952"/>
                <a:gd name="connsiteY50" fmla="*/ 414153 h 4191633"/>
                <a:gd name="connsiteX51" fmla="*/ 996656 w 8587952"/>
                <a:gd name="connsiteY51" fmla="*/ 414153 h 4191633"/>
                <a:gd name="connsiteX52" fmla="*/ 996656 w 8587952"/>
                <a:gd name="connsiteY52" fmla="*/ 414154 h 4191633"/>
                <a:gd name="connsiteX53" fmla="*/ 996657 w 8587952"/>
                <a:gd name="connsiteY53" fmla="*/ 414153 h 4191633"/>
                <a:gd name="connsiteX54" fmla="*/ 974892 w 8587952"/>
                <a:gd name="connsiteY54" fmla="*/ 362196 h 4191633"/>
                <a:gd name="connsiteX55" fmla="*/ 3160263 w 8587952"/>
                <a:gd name="connsiteY55" fmla="*/ 352024 h 4191633"/>
                <a:gd name="connsiteX56" fmla="*/ 3160262 w 8587952"/>
                <a:gd name="connsiteY56" fmla="*/ 352025 h 4191633"/>
                <a:gd name="connsiteX57" fmla="*/ 3172094 w 8587952"/>
                <a:gd name="connsiteY57" fmla="*/ 406273 h 4191633"/>
                <a:gd name="connsiteX58" fmla="*/ 3156934 w 8587952"/>
                <a:gd name="connsiteY58" fmla="*/ 424968 h 4191633"/>
                <a:gd name="connsiteX59" fmla="*/ 3135612 w 8587952"/>
                <a:gd name="connsiteY59" fmla="*/ 445408 h 4191633"/>
                <a:gd name="connsiteX60" fmla="*/ 3110223 w 8587952"/>
                <a:gd name="connsiteY60" fmla="*/ 461860 h 4191633"/>
                <a:gd name="connsiteX61" fmla="*/ 3083110 w 8587952"/>
                <a:gd name="connsiteY61" fmla="*/ 468590 h 4191633"/>
                <a:gd name="connsiteX62" fmla="*/ 3083110 w 8587952"/>
                <a:gd name="connsiteY62" fmla="*/ 468590 h 4191633"/>
                <a:gd name="connsiteX63" fmla="*/ 3110224 w 8587952"/>
                <a:gd name="connsiteY63" fmla="*/ 461860 h 4191633"/>
                <a:gd name="connsiteX64" fmla="*/ 3135613 w 8587952"/>
                <a:gd name="connsiteY64" fmla="*/ 445408 h 4191633"/>
                <a:gd name="connsiteX65" fmla="*/ 3156935 w 8587952"/>
                <a:gd name="connsiteY65" fmla="*/ 424968 h 4191633"/>
                <a:gd name="connsiteX66" fmla="*/ 3172095 w 8587952"/>
                <a:gd name="connsiteY66" fmla="*/ 406273 h 4191633"/>
                <a:gd name="connsiteX67" fmla="*/ 3160263 w 8587952"/>
                <a:gd name="connsiteY67" fmla="*/ 352024 h 4191633"/>
                <a:gd name="connsiteX68" fmla="*/ 4965985 w 8587952"/>
                <a:gd name="connsiteY68" fmla="*/ 349039 h 4191633"/>
                <a:gd name="connsiteX69" fmla="*/ 4965984 w 8587952"/>
                <a:gd name="connsiteY69" fmla="*/ 349040 h 4191633"/>
                <a:gd name="connsiteX70" fmla="*/ 4965984 w 8587952"/>
                <a:gd name="connsiteY70" fmla="*/ 349040 h 4191633"/>
                <a:gd name="connsiteX71" fmla="*/ 4965984 w 8587952"/>
                <a:gd name="connsiteY71" fmla="*/ 412143 h 4191633"/>
                <a:gd name="connsiteX72" fmla="*/ 4965984 w 8587952"/>
                <a:gd name="connsiteY72" fmla="*/ 412144 h 4191633"/>
                <a:gd name="connsiteX73" fmla="*/ 4965985 w 8587952"/>
                <a:gd name="connsiteY73" fmla="*/ 412143 h 4191633"/>
                <a:gd name="connsiteX74" fmla="*/ 4965985 w 8587952"/>
                <a:gd name="connsiteY74" fmla="*/ 349039 h 4191633"/>
                <a:gd name="connsiteX75" fmla="*/ 2663097 w 8587952"/>
                <a:gd name="connsiteY75" fmla="*/ 321679 h 4191633"/>
                <a:gd name="connsiteX76" fmla="*/ 2598515 w 8587952"/>
                <a:gd name="connsiteY76" fmla="*/ 449858 h 4191633"/>
                <a:gd name="connsiteX77" fmla="*/ 2587423 w 8587952"/>
                <a:gd name="connsiteY77" fmla="*/ 463660 h 4191633"/>
                <a:gd name="connsiteX78" fmla="*/ 2587423 w 8587952"/>
                <a:gd name="connsiteY78" fmla="*/ 463660 h 4191633"/>
                <a:gd name="connsiteX79" fmla="*/ 2598516 w 8587952"/>
                <a:gd name="connsiteY79" fmla="*/ 449857 h 4191633"/>
                <a:gd name="connsiteX80" fmla="*/ 2663098 w 8587952"/>
                <a:gd name="connsiteY80" fmla="*/ 321679 h 4191633"/>
                <a:gd name="connsiteX81" fmla="*/ 2663097 w 8587952"/>
                <a:gd name="connsiteY81" fmla="*/ 321679 h 4191633"/>
                <a:gd name="connsiteX82" fmla="*/ 4026228 w 8587952"/>
                <a:gd name="connsiteY82" fmla="*/ 311079 h 4191633"/>
                <a:gd name="connsiteX83" fmla="*/ 3982105 w 8587952"/>
                <a:gd name="connsiteY83" fmla="*/ 434081 h 4191633"/>
                <a:gd name="connsiteX84" fmla="*/ 3975572 w 8587952"/>
                <a:gd name="connsiteY84" fmla="*/ 449980 h 4191633"/>
                <a:gd name="connsiteX85" fmla="*/ 3969287 w 8587952"/>
                <a:gd name="connsiteY85" fmla="*/ 460209 h 4191633"/>
                <a:gd name="connsiteX86" fmla="*/ 3962385 w 8587952"/>
                <a:gd name="connsiteY86" fmla="*/ 465756 h 4191633"/>
                <a:gd name="connsiteX87" fmla="*/ 3954252 w 8587952"/>
                <a:gd name="connsiteY87" fmla="*/ 467358 h 4191633"/>
                <a:gd name="connsiteX88" fmla="*/ 3954252 w 8587952"/>
                <a:gd name="connsiteY88" fmla="*/ 467358 h 4191633"/>
                <a:gd name="connsiteX89" fmla="*/ 3962386 w 8587952"/>
                <a:gd name="connsiteY89" fmla="*/ 465756 h 4191633"/>
                <a:gd name="connsiteX90" fmla="*/ 3969288 w 8587952"/>
                <a:gd name="connsiteY90" fmla="*/ 460209 h 4191633"/>
                <a:gd name="connsiteX91" fmla="*/ 3975573 w 8587952"/>
                <a:gd name="connsiteY91" fmla="*/ 449980 h 4191633"/>
                <a:gd name="connsiteX92" fmla="*/ 3982106 w 8587952"/>
                <a:gd name="connsiteY92" fmla="*/ 434081 h 4191633"/>
                <a:gd name="connsiteX93" fmla="*/ 4026229 w 8587952"/>
                <a:gd name="connsiteY93" fmla="*/ 311079 h 4191633"/>
                <a:gd name="connsiteX94" fmla="*/ 4026228 w 8587952"/>
                <a:gd name="connsiteY94" fmla="*/ 311079 h 4191633"/>
                <a:gd name="connsiteX95" fmla="*/ 1251779 w 8587952"/>
                <a:gd name="connsiteY95" fmla="*/ 310340 h 4191633"/>
                <a:gd name="connsiteX96" fmla="*/ 1251779 w 8587952"/>
                <a:gd name="connsiteY96" fmla="*/ 310340 h 4191633"/>
                <a:gd name="connsiteX97" fmla="*/ 1253505 w 8587952"/>
                <a:gd name="connsiteY97" fmla="*/ 325129 h 4191633"/>
                <a:gd name="connsiteX98" fmla="*/ 1251779 w 8587952"/>
                <a:gd name="connsiteY98" fmla="*/ 310340 h 4191633"/>
                <a:gd name="connsiteX99" fmla="*/ 4168211 w 8587952"/>
                <a:gd name="connsiteY99" fmla="*/ 308861 h 4191633"/>
                <a:gd name="connsiteX100" fmla="*/ 4168210 w 8587952"/>
                <a:gd name="connsiteY100" fmla="*/ 308862 h 4191633"/>
                <a:gd name="connsiteX101" fmla="*/ 4164512 w 8587952"/>
                <a:gd name="connsiteY101" fmla="*/ 366541 h 4191633"/>
                <a:gd name="connsiteX102" fmla="*/ 4149969 w 8587952"/>
                <a:gd name="connsiteY102" fmla="*/ 375908 h 4191633"/>
                <a:gd name="connsiteX103" fmla="*/ 4132591 w 8587952"/>
                <a:gd name="connsiteY103" fmla="*/ 385644 h 4191633"/>
                <a:gd name="connsiteX104" fmla="*/ 4113364 w 8587952"/>
                <a:gd name="connsiteY104" fmla="*/ 393286 h 4191633"/>
                <a:gd name="connsiteX105" fmla="*/ 4093029 w 8587952"/>
                <a:gd name="connsiteY105" fmla="*/ 396367 h 4191633"/>
                <a:gd name="connsiteX106" fmla="*/ 4093029 w 8587952"/>
                <a:gd name="connsiteY106" fmla="*/ 396367 h 4191633"/>
                <a:gd name="connsiteX107" fmla="*/ 4113365 w 8587952"/>
                <a:gd name="connsiteY107" fmla="*/ 393286 h 4191633"/>
                <a:gd name="connsiteX108" fmla="*/ 4132592 w 8587952"/>
                <a:gd name="connsiteY108" fmla="*/ 385644 h 4191633"/>
                <a:gd name="connsiteX109" fmla="*/ 4149970 w 8587952"/>
                <a:gd name="connsiteY109" fmla="*/ 375908 h 4191633"/>
                <a:gd name="connsiteX110" fmla="*/ 4164513 w 8587952"/>
                <a:gd name="connsiteY110" fmla="*/ 366541 h 4191633"/>
                <a:gd name="connsiteX111" fmla="*/ 4168211 w 8587952"/>
                <a:gd name="connsiteY111" fmla="*/ 308861 h 4191633"/>
                <a:gd name="connsiteX112" fmla="*/ 100344 w 8587952"/>
                <a:gd name="connsiteY112" fmla="*/ 302191 h 4191633"/>
                <a:gd name="connsiteX113" fmla="*/ 96277 w 8587952"/>
                <a:gd name="connsiteY113" fmla="*/ 349409 h 4191633"/>
                <a:gd name="connsiteX114" fmla="*/ 96277 w 8587952"/>
                <a:gd name="connsiteY114" fmla="*/ 349410 h 4191633"/>
                <a:gd name="connsiteX115" fmla="*/ 100344 w 8587952"/>
                <a:gd name="connsiteY115" fmla="*/ 302191 h 4191633"/>
                <a:gd name="connsiteX116" fmla="*/ 1634132 w 8587952"/>
                <a:gd name="connsiteY116" fmla="*/ 294596 h 4191633"/>
                <a:gd name="connsiteX117" fmla="*/ 1634132 w 8587952"/>
                <a:gd name="connsiteY117" fmla="*/ 294596 h 4191633"/>
                <a:gd name="connsiteX118" fmla="*/ 1635262 w 8587952"/>
                <a:gd name="connsiteY118" fmla="*/ 308670 h 4191633"/>
                <a:gd name="connsiteX119" fmla="*/ 1634132 w 8587952"/>
                <a:gd name="connsiteY119" fmla="*/ 294596 h 4191633"/>
                <a:gd name="connsiteX120" fmla="*/ 261923 w 8587952"/>
                <a:gd name="connsiteY120" fmla="*/ 293826 h 4191633"/>
                <a:gd name="connsiteX121" fmla="*/ 251909 w 8587952"/>
                <a:gd name="connsiteY121" fmla="*/ 345436 h 4191633"/>
                <a:gd name="connsiteX122" fmla="*/ 239615 w 8587952"/>
                <a:gd name="connsiteY122" fmla="*/ 387864 h 4191633"/>
                <a:gd name="connsiteX123" fmla="*/ 208063 w 8587952"/>
                <a:gd name="connsiteY123" fmla="*/ 448625 h 4191633"/>
                <a:gd name="connsiteX124" fmla="*/ 208064 w 8587952"/>
                <a:gd name="connsiteY124" fmla="*/ 448624 h 4191633"/>
                <a:gd name="connsiteX125" fmla="*/ 239616 w 8587952"/>
                <a:gd name="connsiteY125" fmla="*/ 387863 h 4191633"/>
                <a:gd name="connsiteX126" fmla="*/ 251910 w 8587952"/>
                <a:gd name="connsiteY126" fmla="*/ 345435 h 4191633"/>
                <a:gd name="connsiteX127" fmla="*/ 261922 w 8587952"/>
                <a:gd name="connsiteY127" fmla="*/ 293833 h 4191633"/>
                <a:gd name="connsiteX128" fmla="*/ 261923 w 8587952"/>
                <a:gd name="connsiteY128" fmla="*/ 293826 h 4191633"/>
                <a:gd name="connsiteX129" fmla="*/ 3866716 w 8587952"/>
                <a:gd name="connsiteY129" fmla="*/ 274598 h 4191633"/>
                <a:gd name="connsiteX130" fmla="*/ 3864744 w 8587952"/>
                <a:gd name="connsiteY130" fmla="*/ 277309 h 4191633"/>
                <a:gd name="connsiteX131" fmla="*/ 3875467 w 8587952"/>
                <a:gd name="connsiteY131" fmla="*/ 307505 h 4191633"/>
                <a:gd name="connsiteX132" fmla="*/ 3879041 w 8587952"/>
                <a:gd name="connsiteY132" fmla="*/ 343370 h 4191633"/>
                <a:gd name="connsiteX133" fmla="*/ 3875837 w 8587952"/>
                <a:gd name="connsiteY133" fmla="*/ 372703 h 4191633"/>
                <a:gd name="connsiteX134" fmla="*/ 3866593 w 8587952"/>
                <a:gd name="connsiteY134" fmla="*/ 401297 h 4191633"/>
                <a:gd name="connsiteX135" fmla="*/ 3851804 w 8587952"/>
                <a:gd name="connsiteY135" fmla="*/ 427179 h 4191633"/>
                <a:gd name="connsiteX136" fmla="*/ 3831837 w 8587952"/>
                <a:gd name="connsiteY136" fmla="*/ 448131 h 4191633"/>
                <a:gd name="connsiteX137" fmla="*/ 3807311 w 8587952"/>
                <a:gd name="connsiteY137" fmla="*/ 462181 h 4191633"/>
                <a:gd name="connsiteX138" fmla="*/ 3778965 w 8587952"/>
                <a:gd name="connsiteY138" fmla="*/ 467358 h 4191633"/>
                <a:gd name="connsiteX139" fmla="*/ 3778965 w 8587952"/>
                <a:gd name="connsiteY139" fmla="*/ 467358 h 4191633"/>
                <a:gd name="connsiteX140" fmla="*/ 3807312 w 8587952"/>
                <a:gd name="connsiteY140" fmla="*/ 462181 h 4191633"/>
                <a:gd name="connsiteX141" fmla="*/ 3831838 w 8587952"/>
                <a:gd name="connsiteY141" fmla="*/ 448131 h 4191633"/>
                <a:gd name="connsiteX142" fmla="*/ 3851805 w 8587952"/>
                <a:gd name="connsiteY142" fmla="*/ 427179 h 4191633"/>
                <a:gd name="connsiteX143" fmla="*/ 3866594 w 8587952"/>
                <a:gd name="connsiteY143" fmla="*/ 401297 h 4191633"/>
                <a:gd name="connsiteX144" fmla="*/ 3875838 w 8587952"/>
                <a:gd name="connsiteY144" fmla="*/ 372703 h 4191633"/>
                <a:gd name="connsiteX145" fmla="*/ 3879042 w 8587952"/>
                <a:gd name="connsiteY145" fmla="*/ 343370 h 4191633"/>
                <a:gd name="connsiteX146" fmla="*/ 3875468 w 8587952"/>
                <a:gd name="connsiteY146" fmla="*/ 307505 h 4191633"/>
                <a:gd name="connsiteX147" fmla="*/ 3864745 w 8587952"/>
                <a:gd name="connsiteY147" fmla="*/ 277309 h 4191633"/>
                <a:gd name="connsiteX148" fmla="*/ 3866717 w 8587952"/>
                <a:gd name="connsiteY148" fmla="*/ 274598 h 4191633"/>
                <a:gd name="connsiteX149" fmla="*/ 3866716 w 8587952"/>
                <a:gd name="connsiteY149" fmla="*/ 274598 h 4191633"/>
                <a:gd name="connsiteX150" fmla="*/ 3657166 w 8587952"/>
                <a:gd name="connsiteY150" fmla="*/ 274598 h 4191633"/>
                <a:gd name="connsiteX151" fmla="*/ 3655194 w 8587952"/>
                <a:gd name="connsiteY151" fmla="*/ 277309 h 4191633"/>
                <a:gd name="connsiteX152" fmla="*/ 3665917 w 8587952"/>
                <a:gd name="connsiteY152" fmla="*/ 307505 h 4191633"/>
                <a:gd name="connsiteX153" fmla="*/ 3669491 w 8587952"/>
                <a:gd name="connsiteY153" fmla="*/ 343370 h 4191633"/>
                <a:gd name="connsiteX154" fmla="*/ 3666287 w 8587952"/>
                <a:gd name="connsiteY154" fmla="*/ 372703 h 4191633"/>
                <a:gd name="connsiteX155" fmla="*/ 3657043 w 8587952"/>
                <a:gd name="connsiteY155" fmla="*/ 401297 h 4191633"/>
                <a:gd name="connsiteX156" fmla="*/ 3642254 w 8587952"/>
                <a:gd name="connsiteY156" fmla="*/ 427179 h 4191633"/>
                <a:gd name="connsiteX157" fmla="*/ 3622287 w 8587952"/>
                <a:gd name="connsiteY157" fmla="*/ 448131 h 4191633"/>
                <a:gd name="connsiteX158" fmla="*/ 3597761 w 8587952"/>
                <a:gd name="connsiteY158" fmla="*/ 462181 h 4191633"/>
                <a:gd name="connsiteX159" fmla="*/ 3569415 w 8587952"/>
                <a:gd name="connsiteY159" fmla="*/ 467358 h 4191633"/>
                <a:gd name="connsiteX160" fmla="*/ 3569415 w 8587952"/>
                <a:gd name="connsiteY160" fmla="*/ 467358 h 4191633"/>
                <a:gd name="connsiteX161" fmla="*/ 3597762 w 8587952"/>
                <a:gd name="connsiteY161" fmla="*/ 462181 h 4191633"/>
                <a:gd name="connsiteX162" fmla="*/ 3622288 w 8587952"/>
                <a:gd name="connsiteY162" fmla="*/ 448131 h 4191633"/>
                <a:gd name="connsiteX163" fmla="*/ 3642255 w 8587952"/>
                <a:gd name="connsiteY163" fmla="*/ 427179 h 4191633"/>
                <a:gd name="connsiteX164" fmla="*/ 3657044 w 8587952"/>
                <a:gd name="connsiteY164" fmla="*/ 401297 h 4191633"/>
                <a:gd name="connsiteX165" fmla="*/ 3666288 w 8587952"/>
                <a:gd name="connsiteY165" fmla="*/ 372703 h 4191633"/>
                <a:gd name="connsiteX166" fmla="*/ 3669492 w 8587952"/>
                <a:gd name="connsiteY166" fmla="*/ 343370 h 4191633"/>
                <a:gd name="connsiteX167" fmla="*/ 3665918 w 8587952"/>
                <a:gd name="connsiteY167" fmla="*/ 307505 h 4191633"/>
                <a:gd name="connsiteX168" fmla="*/ 3655195 w 8587952"/>
                <a:gd name="connsiteY168" fmla="*/ 277309 h 4191633"/>
                <a:gd name="connsiteX169" fmla="*/ 3657167 w 8587952"/>
                <a:gd name="connsiteY169" fmla="*/ 274598 h 4191633"/>
                <a:gd name="connsiteX170" fmla="*/ 3657166 w 8587952"/>
                <a:gd name="connsiteY170" fmla="*/ 274598 h 4191633"/>
                <a:gd name="connsiteX171" fmla="*/ 4855430 w 8587952"/>
                <a:gd name="connsiteY171" fmla="*/ 246498 h 4191633"/>
                <a:gd name="connsiteX172" fmla="*/ 4840947 w 8587952"/>
                <a:gd name="connsiteY172" fmla="*/ 265848 h 4191633"/>
                <a:gd name="connsiteX173" fmla="*/ 4827453 w 8587952"/>
                <a:gd name="connsiteY173" fmla="*/ 282979 h 4191633"/>
                <a:gd name="connsiteX174" fmla="*/ 4825728 w 8587952"/>
                <a:gd name="connsiteY174" fmla="*/ 313052 h 4191633"/>
                <a:gd name="connsiteX175" fmla="*/ 4825234 w 8587952"/>
                <a:gd name="connsiteY175" fmla="*/ 326240 h 4191633"/>
                <a:gd name="connsiteX176" fmla="*/ 4824742 w 8587952"/>
                <a:gd name="connsiteY176" fmla="*/ 339674 h 4191633"/>
                <a:gd name="connsiteX177" fmla="*/ 4824372 w 8587952"/>
                <a:gd name="connsiteY177" fmla="*/ 352491 h 4191633"/>
                <a:gd name="connsiteX178" fmla="*/ 4824248 w 8587952"/>
                <a:gd name="connsiteY178" fmla="*/ 363829 h 4191633"/>
                <a:gd name="connsiteX179" fmla="*/ 4826724 w 8587952"/>
                <a:gd name="connsiteY179" fmla="*/ 386260 h 4191633"/>
                <a:gd name="connsiteX180" fmla="*/ 4833900 w 8587952"/>
                <a:gd name="connsiteY180" fmla="*/ 401174 h 4191633"/>
                <a:gd name="connsiteX181" fmla="*/ 4845408 w 8587952"/>
                <a:gd name="connsiteY181" fmla="*/ 409554 h 4191633"/>
                <a:gd name="connsiteX182" fmla="*/ 4860626 w 8587952"/>
                <a:gd name="connsiteY182" fmla="*/ 412143 h 4191633"/>
                <a:gd name="connsiteX183" fmla="*/ 4860626 w 8587952"/>
                <a:gd name="connsiteY183" fmla="*/ 412143 h 4191633"/>
                <a:gd name="connsiteX184" fmla="*/ 4845409 w 8587952"/>
                <a:gd name="connsiteY184" fmla="*/ 409554 h 4191633"/>
                <a:gd name="connsiteX185" fmla="*/ 4833901 w 8587952"/>
                <a:gd name="connsiteY185" fmla="*/ 401174 h 4191633"/>
                <a:gd name="connsiteX186" fmla="*/ 4826725 w 8587952"/>
                <a:gd name="connsiteY186" fmla="*/ 386260 h 4191633"/>
                <a:gd name="connsiteX187" fmla="*/ 4824249 w 8587952"/>
                <a:gd name="connsiteY187" fmla="*/ 363829 h 4191633"/>
                <a:gd name="connsiteX188" fmla="*/ 4824373 w 8587952"/>
                <a:gd name="connsiteY188" fmla="*/ 352490 h 4191633"/>
                <a:gd name="connsiteX189" fmla="*/ 4824743 w 8587952"/>
                <a:gd name="connsiteY189" fmla="*/ 339673 h 4191633"/>
                <a:gd name="connsiteX190" fmla="*/ 4825235 w 8587952"/>
                <a:gd name="connsiteY190" fmla="*/ 326239 h 4191633"/>
                <a:gd name="connsiteX191" fmla="*/ 4825729 w 8587952"/>
                <a:gd name="connsiteY191" fmla="*/ 313051 h 4191633"/>
                <a:gd name="connsiteX192" fmla="*/ 4827454 w 8587952"/>
                <a:gd name="connsiteY192" fmla="*/ 282978 h 4191633"/>
                <a:gd name="connsiteX193" fmla="*/ 4840948 w 8587952"/>
                <a:gd name="connsiteY193" fmla="*/ 265847 h 4191633"/>
                <a:gd name="connsiteX194" fmla="*/ 4855430 w 8587952"/>
                <a:gd name="connsiteY194" fmla="*/ 246498 h 4191633"/>
                <a:gd name="connsiteX195" fmla="*/ 3081511 w 8587952"/>
                <a:gd name="connsiteY195" fmla="*/ 241760 h 4191633"/>
                <a:gd name="connsiteX196" fmla="*/ 3081510 w 8587952"/>
                <a:gd name="connsiteY196" fmla="*/ 241760 h 4191633"/>
                <a:gd name="connsiteX197" fmla="*/ 3088455 w 8587952"/>
                <a:gd name="connsiteY197" fmla="*/ 242507 h 4191633"/>
                <a:gd name="connsiteX198" fmla="*/ 3094151 w 8587952"/>
                <a:gd name="connsiteY198" fmla="*/ 245746 h 4191633"/>
                <a:gd name="connsiteX199" fmla="*/ 3097979 w 8587952"/>
                <a:gd name="connsiteY199" fmla="*/ 252721 h 4191633"/>
                <a:gd name="connsiteX200" fmla="*/ 3099335 w 8587952"/>
                <a:gd name="connsiteY200" fmla="*/ 264926 h 4191633"/>
                <a:gd name="connsiteX201" fmla="*/ 3096870 w 8587952"/>
                <a:gd name="connsiteY201" fmla="*/ 291070 h 4191633"/>
                <a:gd name="connsiteX202" fmla="*/ 3091224 w 8587952"/>
                <a:gd name="connsiteY202" fmla="*/ 320502 h 4191633"/>
                <a:gd name="connsiteX203" fmla="*/ 3083973 w 8587952"/>
                <a:gd name="connsiteY203" fmla="*/ 354863 h 4191633"/>
                <a:gd name="connsiteX204" fmla="*/ 3079904 w 8587952"/>
                <a:gd name="connsiteY204" fmla="*/ 387374 h 4191633"/>
                <a:gd name="connsiteX205" fmla="*/ 3082000 w 8587952"/>
                <a:gd name="connsiteY205" fmla="*/ 405035 h 4191633"/>
                <a:gd name="connsiteX206" fmla="*/ 3090997 w 8587952"/>
                <a:gd name="connsiteY206" fmla="*/ 411403 h 4191633"/>
                <a:gd name="connsiteX207" fmla="*/ 3090998 w 8587952"/>
                <a:gd name="connsiteY207" fmla="*/ 411403 h 4191633"/>
                <a:gd name="connsiteX208" fmla="*/ 3082001 w 8587952"/>
                <a:gd name="connsiteY208" fmla="*/ 405035 h 4191633"/>
                <a:gd name="connsiteX209" fmla="*/ 3079905 w 8587952"/>
                <a:gd name="connsiteY209" fmla="*/ 387374 h 4191633"/>
                <a:gd name="connsiteX210" fmla="*/ 3083974 w 8587952"/>
                <a:gd name="connsiteY210" fmla="*/ 354863 h 4191633"/>
                <a:gd name="connsiteX211" fmla="*/ 3091225 w 8587952"/>
                <a:gd name="connsiteY211" fmla="*/ 320502 h 4191633"/>
                <a:gd name="connsiteX212" fmla="*/ 3096871 w 8587952"/>
                <a:gd name="connsiteY212" fmla="*/ 291070 h 4191633"/>
                <a:gd name="connsiteX213" fmla="*/ 3099336 w 8587952"/>
                <a:gd name="connsiteY213" fmla="*/ 264926 h 4191633"/>
                <a:gd name="connsiteX214" fmla="*/ 3097980 w 8587952"/>
                <a:gd name="connsiteY214" fmla="*/ 252721 h 4191633"/>
                <a:gd name="connsiteX215" fmla="*/ 3094152 w 8587952"/>
                <a:gd name="connsiteY215" fmla="*/ 245746 h 4191633"/>
                <a:gd name="connsiteX216" fmla="*/ 3088456 w 8587952"/>
                <a:gd name="connsiteY216" fmla="*/ 242507 h 4191633"/>
                <a:gd name="connsiteX217" fmla="*/ 3081511 w 8587952"/>
                <a:gd name="connsiteY217" fmla="*/ 241760 h 4191633"/>
                <a:gd name="connsiteX218" fmla="*/ 3815446 w 8587952"/>
                <a:gd name="connsiteY218" fmla="*/ 225298 h 4191633"/>
                <a:gd name="connsiteX219" fmla="*/ 3815446 w 8587952"/>
                <a:gd name="connsiteY219" fmla="*/ 225298 h 4191633"/>
                <a:gd name="connsiteX220" fmla="*/ 3859322 w 8587952"/>
                <a:gd name="connsiteY220" fmla="*/ 232570 h 4191633"/>
                <a:gd name="connsiteX221" fmla="*/ 3897652 w 8587952"/>
                <a:gd name="connsiteY221" fmla="*/ 252043 h 4191633"/>
                <a:gd name="connsiteX222" fmla="*/ 3930929 w 8587952"/>
                <a:gd name="connsiteY222" fmla="*/ 282732 h 4191633"/>
                <a:gd name="connsiteX223" fmla="*/ 3939456 w 8587952"/>
                <a:gd name="connsiteY223" fmla="*/ 293199 h 4191633"/>
                <a:gd name="connsiteX224" fmla="*/ 3939456 w 8587952"/>
                <a:gd name="connsiteY224" fmla="*/ 293198 h 4191633"/>
                <a:gd name="connsiteX225" fmla="*/ 3930930 w 8587952"/>
                <a:gd name="connsiteY225" fmla="*/ 282732 h 4191633"/>
                <a:gd name="connsiteX226" fmla="*/ 3897653 w 8587952"/>
                <a:gd name="connsiteY226" fmla="*/ 252043 h 4191633"/>
                <a:gd name="connsiteX227" fmla="*/ 3859323 w 8587952"/>
                <a:gd name="connsiteY227" fmla="*/ 232570 h 4191633"/>
                <a:gd name="connsiteX228" fmla="*/ 3815446 w 8587952"/>
                <a:gd name="connsiteY228" fmla="*/ 225298 h 4191633"/>
                <a:gd name="connsiteX229" fmla="*/ 3605896 w 8587952"/>
                <a:gd name="connsiteY229" fmla="*/ 225298 h 4191633"/>
                <a:gd name="connsiteX230" fmla="*/ 3605896 w 8587952"/>
                <a:gd name="connsiteY230" fmla="*/ 225298 h 4191633"/>
                <a:gd name="connsiteX231" fmla="*/ 3649772 w 8587952"/>
                <a:gd name="connsiteY231" fmla="*/ 232570 h 4191633"/>
                <a:gd name="connsiteX232" fmla="*/ 3688102 w 8587952"/>
                <a:gd name="connsiteY232" fmla="*/ 252043 h 4191633"/>
                <a:gd name="connsiteX233" fmla="*/ 3705356 w 8587952"/>
                <a:gd name="connsiteY233" fmla="*/ 265816 h 4191633"/>
                <a:gd name="connsiteX234" fmla="*/ 3717624 w 8587952"/>
                <a:gd name="connsiteY234" fmla="*/ 278768 h 4191633"/>
                <a:gd name="connsiteX235" fmla="*/ 3717625 w 8587952"/>
                <a:gd name="connsiteY235" fmla="*/ 278767 h 4191633"/>
                <a:gd name="connsiteX236" fmla="*/ 3705357 w 8587952"/>
                <a:gd name="connsiteY236" fmla="*/ 265816 h 4191633"/>
                <a:gd name="connsiteX237" fmla="*/ 3688103 w 8587952"/>
                <a:gd name="connsiteY237" fmla="*/ 252043 h 4191633"/>
                <a:gd name="connsiteX238" fmla="*/ 3649773 w 8587952"/>
                <a:gd name="connsiteY238" fmla="*/ 232570 h 4191633"/>
                <a:gd name="connsiteX239" fmla="*/ 3605896 w 8587952"/>
                <a:gd name="connsiteY239" fmla="*/ 225298 h 4191633"/>
                <a:gd name="connsiteX240" fmla="*/ 4492013 w 8587952"/>
                <a:gd name="connsiteY240" fmla="*/ 224312 h 4191633"/>
                <a:gd name="connsiteX241" fmla="*/ 4505817 w 8587952"/>
                <a:gd name="connsiteY241" fmla="*/ 228133 h 4191633"/>
                <a:gd name="connsiteX242" fmla="*/ 4509449 w 8587952"/>
                <a:gd name="connsiteY242" fmla="*/ 238363 h 4191633"/>
                <a:gd name="connsiteX243" fmla="*/ 4509449 w 8587952"/>
                <a:gd name="connsiteY243" fmla="*/ 238364 h 4191633"/>
                <a:gd name="connsiteX244" fmla="*/ 4509449 w 8587952"/>
                <a:gd name="connsiteY244" fmla="*/ 238364 h 4191633"/>
                <a:gd name="connsiteX245" fmla="*/ 4506918 w 8587952"/>
                <a:gd name="connsiteY245" fmla="*/ 253689 h 4191633"/>
                <a:gd name="connsiteX246" fmla="*/ 4501149 w 8587952"/>
                <a:gd name="connsiteY246" fmla="*/ 276257 h 4191633"/>
                <a:gd name="connsiteX247" fmla="*/ 4491559 w 8587952"/>
                <a:gd name="connsiteY247" fmla="*/ 308829 h 4191633"/>
                <a:gd name="connsiteX248" fmla="*/ 4482880 w 8587952"/>
                <a:gd name="connsiteY248" fmla="*/ 342782 h 4191633"/>
                <a:gd name="connsiteX249" fmla="*/ 4477006 w 8587952"/>
                <a:gd name="connsiteY249" fmla="*/ 370690 h 4191633"/>
                <a:gd name="connsiteX250" fmla="*/ 4473460 w 8587952"/>
                <a:gd name="connsiteY250" fmla="*/ 395885 h 4191633"/>
                <a:gd name="connsiteX251" fmla="*/ 4475926 w 8587952"/>
                <a:gd name="connsiteY251" fmla="*/ 413500 h 4191633"/>
                <a:gd name="connsiteX252" fmla="*/ 4486032 w 8587952"/>
                <a:gd name="connsiteY252" fmla="*/ 420031 h 4191633"/>
                <a:gd name="connsiteX253" fmla="*/ 4486033 w 8587952"/>
                <a:gd name="connsiteY253" fmla="*/ 420031 h 4191633"/>
                <a:gd name="connsiteX254" fmla="*/ 4475927 w 8587952"/>
                <a:gd name="connsiteY254" fmla="*/ 413500 h 4191633"/>
                <a:gd name="connsiteX255" fmla="*/ 4473461 w 8587952"/>
                <a:gd name="connsiteY255" fmla="*/ 395885 h 4191633"/>
                <a:gd name="connsiteX256" fmla="*/ 4477007 w 8587952"/>
                <a:gd name="connsiteY256" fmla="*/ 370689 h 4191633"/>
                <a:gd name="connsiteX257" fmla="*/ 4482881 w 8587952"/>
                <a:gd name="connsiteY257" fmla="*/ 342781 h 4191633"/>
                <a:gd name="connsiteX258" fmla="*/ 4491560 w 8587952"/>
                <a:gd name="connsiteY258" fmla="*/ 308828 h 4191633"/>
                <a:gd name="connsiteX259" fmla="*/ 4501150 w 8587952"/>
                <a:gd name="connsiteY259" fmla="*/ 276256 h 4191633"/>
                <a:gd name="connsiteX260" fmla="*/ 4506919 w 8587952"/>
                <a:gd name="connsiteY260" fmla="*/ 253688 h 4191633"/>
                <a:gd name="connsiteX261" fmla="*/ 4509450 w 8587952"/>
                <a:gd name="connsiteY261" fmla="*/ 238363 h 4191633"/>
                <a:gd name="connsiteX262" fmla="*/ 4505818 w 8587952"/>
                <a:gd name="connsiteY262" fmla="*/ 228133 h 4191633"/>
                <a:gd name="connsiteX263" fmla="*/ 4492014 w 8587952"/>
                <a:gd name="connsiteY263" fmla="*/ 224312 h 4191633"/>
                <a:gd name="connsiteX264" fmla="*/ 4492013 w 8587952"/>
                <a:gd name="connsiteY264" fmla="*/ 224312 h 4191633"/>
                <a:gd name="connsiteX265" fmla="*/ 2482239 w 8587952"/>
                <a:gd name="connsiteY265" fmla="*/ 224312 h 4191633"/>
                <a:gd name="connsiteX266" fmla="*/ 2469769 w 8587952"/>
                <a:gd name="connsiteY266" fmla="*/ 225683 h 4191633"/>
                <a:gd name="connsiteX267" fmla="*/ 2456448 w 8587952"/>
                <a:gd name="connsiteY267" fmla="*/ 229920 h 4191633"/>
                <a:gd name="connsiteX268" fmla="*/ 2444945 w 8587952"/>
                <a:gd name="connsiteY268" fmla="*/ 237273 h 4191633"/>
                <a:gd name="connsiteX269" fmla="*/ 2444945 w 8587952"/>
                <a:gd name="connsiteY269" fmla="*/ 237274 h 4191633"/>
                <a:gd name="connsiteX270" fmla="*/ 2456447 w 8587952"/>
                <a:gd name="connsiteY270" fmla="*/ 229921 h 4191633"/>
                <a:gd name="connsiteX271" fmla="*/ 2469768 w 8587952"/>
                <a:gd name="connsiteY271" fmla="*/ 225684 h 4191633"/>
                <a:gd name="connsiteX272" fmla="*/ 2482238 w 8587952"/>
                <a:gd name="connsiteY272" fmla="*/ 224313 h 4191633"/>
                <a:gd name="connsiteX273" fmla="*/ 2496042 w 8587952"/>
                <a:gd name="connsiteY273" fmla="*/ 228134 h 4191633"/>
                <a:gd name="connsiteX274" fmla="*/ 2499674 w 8587952"/>
                <a:gd name="connsiteY274" fmla="*/ 238364 h 4191633"/>
                <a:gd name="connsiteX275" fmla="*/ 2497144 w 8587952"/>
                <a:gd name="connsiteY275" fmla="*/ 253689 h 4191633"/>
                <a:gd name="connsiteX276" fmla="*/ 2491374 w 8587952"/>
                <a:gd name="connsiteY276" fmla="*/ 276257 h 4191633"/>
                <a:gd name="connsiteX277" fmla="*/ 2481784 w 8587952"/>
                <a:gd name="connsiteY277" fmla="*/ 308829 h 4191633"/>
                <a:gd name="connsiteX278" fmla="*/ 2473105 w 8587952"/>
                <a:gd name="connsiteY278" fmla="*/ 342782 h 4191633"/>
                <a:gd name="connsiteX279" fmla="*/ 2467231 w 8587952"/>
                <a:gd name="connsiteY279" fmla="*/ 370690 h 4191633"/>
                <a:gd name="connsiteX280" fmla="*/ 2463686 w 8587952"/>
                <a:gd name="connsiteY280" fmla="*/ 395886 h 4191633"/>
                <a:gd name="connsiteX281" fmla="*/ 2466151 w 8587952"/>
                <a:gd name="connsiteY281" fmla="*/ 413501 h 4191633"/>
                <a:gd name="connsiteX282" fmla="*/ 2476257 w 8587952"/>
                <a:gd name="connsiteY282" fmla="*/ 420032 h 4191633"/>
                <a:gd name="connsiteX283" fmla="*/ 2495977 w 8587952"/>
                <a:gd name="connsiteY283" fmla="*/ 413869 h 4191633"/>
                <a:gd name="connsiteX284" fmla="*/ 2517915 w 8587952"/>
                <a:gd name="connsiteY284" fmla="*/ 398956 h 4191633"/>
                <a:gd name="connsiteX285" fmla="*/ 2539607 w 8587952"/>
                <a:gd name="connsiteY285" fmla="*/ 380839 h 4191633"/>
                <a:gd name="connsiteX286" fmla="*/ 2543900 w 8587952"/>
                <a:gd name="connsiteY286" fmla="*/ 377167 h 4191633"/>
                <a:gd name="connsiteX287" fmla="*/ 2543900 w 8587952"/>
                <a:gd name="connsiteY287" fmla="*/ 377167 h 4191633"/>
                <a:gd name="connsiteX288" fmla="*/ 2539608 w 8587952"/>
                <a:gd name="connsiteY288" fmla="*/ 380838 h 4191633"/>
                <a:gd name="connsiteX289" fmla="*/ 2517916 w 8587952"/>
                <a:gd name="connsiteY289" fmla="*/ 398955 h 4191633"/>
                <a:gd name="connsiteX290" fmla="*/ 2495978 w 8587952"/>
                <a:gd name="connsiteY290" fmla="*/ 413868 h 4191633"/>
                <a:gd name="connsiteX291" fmla="*/ 2476258 w 8587952"/>
                <a:gd name="connsiteY291" fmla="*/ 420031 h 4191633"/>
                <a:gd name="connsiteX292" fmla="*/ 2466152 w 8587952"/>
                <a:gd name="connsiteY292" fmla="*/ 413500 h 4191633"/>
                <a:gd name="connsiteX293" fmla="*/ 2463687 w 8587952"/>
                <a:gd name="connsiteY293" fmla="*/ 395885 h 4191633"/>
                <a:gd name="connsiteX294" fmla="*/ 2467232 w 8587952"/>
                <a:gd name="connsiteY294" fmla="*/ 370689 h 4191633"/>
                <a:gd name="connsiteX295" fmla="*/ 2473106 w 8587952"/>
                <a:gd name="connsiteY295" fmla="*/ 342781 h 4191633"/>
                <a:gd name="connsiteX296" fmla="*/ 2481785 w 8587952"/>
                <a:gd name="connsiteY296" fmla="*/ 308828 h 4191633"/>
                <a:gd name="connsiteX297" fmla="*/ 2491375 w 8587952"/>
                <a:gd name="connsiteY297" fmla="*/ 276256 h 4191633"/>
                <a:gd name="connsiteX298" fmla="*/ 2497145 w 8587952"/>
                <a:gd name="connsiteY298" fmla="*/ 253688 h 4191633"/>
                <a:gd name="connsiteX299" fmla="*/ 2499675 w 8587952"/>
                <a:gd name="connsiteY299" fmla="*/ 238363 h 4191633"/>
                <a:gd name="connsiteX300" fmla="*/ 2496043 w 8587952"/>
                <a:gd name="connsiteY300" fmla="*/ 228133 h 4191633"/>
                <a:gd name="connsiteX301" fmla="*/ 2482239 w 8587952"/>
                <a:gd name="connsiteY301" fmla="*/ 224312 h 4191633"/>
                <a:gd name="connsiteX302" fmla="*/ 624864 w 8587952"/>
                <a:gd name="connsiteY302" fmla="*/ 224312 h 4191633"/>
                <a:gd name="connsiteX303" fmla="*/ 638667 w 8587952"/>
                <a:gd name="connsiteY303" fmla="*/ 228133 h 4191633"/>
                <a:gd name="connsiteX304" fmla="*/ 642299 w 8587952"/>
                <a:gd name="connsiteY304" fmla="*/ 238363 h 4191633"/>
                <a:gd name="connsiteX305" fmla="*/ 642299 w 8587952"/>
                <a:gd name="connsiteY305" fmla="*/ 238364 h 4191633"/>
                <a:gd name="connsiteX306" fmla="*/ 642299 w 8587952"/>
                <a:gd name="connsiteY306" fmla="*/ 238364 h 4191633"/>
                <a:gd name="connsiteX307" fmla="*/ 639769 w 8587952"/>
                <a:gd name="connsiteY307" fmla="*/ 253689 h 4191633"/>
                <a:gd name="connsiteX308" fmla="*/ 633999 w 8587952"/>
                <a:gd name="connsiteY308" fmla="*/ 276257 h 4191633"/>
                <a:gd name="connsiteX309" fmla="*/ 624409 w 8587952"/>
                <a:gd name="connsiteY309" fmla="*/ 308829 h 4191633"/>
                <a:gd name="connsiteX310" fmla="*/ 615730 w 8587952"/>
                <a:gd name="connsiteY310" fmla="*/ 342782 h 4191633"/>
                <a:gd name="connsiteX311" fmla="*/ 609856 w 8587952"/>
                <a:gd name="connsiteY311" fmla="*/ 370690 h 4191633"/>
                <a:gd name="connsiteX312" fmla="*/ 606311 w 8587952"/>
                <a:gd name="connsiteY312" fmla="*/ 395885 h 4191633"/>
                <a:gd name="connsiteX313" fmla="*/ 608776 w 8587952"/>
                <a:gd name="connsiteY313" fmla="*/ 413500 h 4191633"/>
                <a:gd name="connsiteX314" fmla="*/ 618882 w 8587952"/>
                <a:gd name="connsiteY314" fmla="*/ 420031 h 4191633"/>
                <a:gd name="connsiteX315" fmla="*/ 618883 w 8587952"/>
                <a:gd name="connsiteY315" fmla="*/ 420031 h 4191633"/>
                <a:gd name="connsiteX316" fmla="*/ 608777 w 8587952"/>
                <a:gd name="connsiteY316" fmla="*/ 413500 h 4191633"/>
                <a:gd name="connsiteX317" fmla="*/ 606312 w 8587952"/>
                <a:gd name="connsiteY317" fmla="*/ 395885 h 4191633"/>
                <a:gd name="connsiteX318" fmla="*/ 609857 w 8587952"/>
                <a:gd name="connsiteY318" fmla="*/ 370689 h 4191633"/>
                <a:gd name="connsiteX319" fmla="*/ 615731 w 8587952"/>
                <a:gd name="connsiteY319" fmla="*/ 342781 h 4191633"/>
                <a:gd name="connsiteX320" fmla="*/ 624410 w 8587952"/>
                <a:gd name="connsiteY320" fmla="*/ 308828 h 4191633"/>
                <a:gd name="connsiteX321" fmla="*/ 634000 w 8587952"/>
                <a:gd name="connsiteY321" fmla="*/ 276256 h 4191633"/>
                <a:gd name="connsiteX322" fmla="*/ 639770 w 8587952"/>
                <a:gd name="connsiteY322" fmla="*/ 253688 h 4191633"/>
                <a:gd name="connsiteX323" fmla="*/ 642300 w 8587952"/>
                <a:gd name="connsiteY323" fmla="*/ 238363 h 4191633"/>
                <a:gd name="connsiteX324" fmla="*/ 638668 w 8587952"/>
                <a:gd name="connsiteY324" fmla="*/ 228133 h 4191633"/>
                <a:gd name="connsiteX325" fmla="*/ 624865 w 8587952"/>
                <a:gd name="connsiteY325" fmla="*/ 224312 h 4191633"/>
                <a:gd name="connsiteX326" fmla="*/ 624864 w 8587952"/>
                <a:gd name="connsiteY326" fmla="*/ 224312 h 4191633"/>
                <a:gd name="connsiteX327" fmla="*/ 2696129 w 8587952"/>
                <a:gd name="connsiteY327" fmla="*/ 223819 h 4191633"/>
                <a:gd name="connsiteX328" fmla="*/ 2673697 w 8587952"/>
                <a:gd name="connsiteY328" fmla="*/ 228749 h 4191633"/>
                <a:gd name="connsiteX329" fmla="*/ 2673696 w 8587952"/>
                <a:gd name="connsiteY329" fmla="*/ 228750 h 4191633"/>
                <a:gd name="connsiteX330" fmla="*/ 2696128 w 8587952"/>
                <a:gd name="connsiteY330" fmla="*/ 223820 h 4191633"/>
                <a:gd name="connsiteX331" fmla="*/ 2715724 w 8587952"/>
                <a:gd name="connsiteY331" fmla="*/ 234173 h 4191633"/>
                <a:gd name="connsiteX332" fmla="*/ 2722996 w 8587952"/>
                <a:gd name="connsiteY332" fmla="*/ 262767 h 4191633"/>
                <a:gd name="connsiteX333" fmla="*/ 2721886 w 8587952"/>
                <a:gd name="connsiteY333" fmla="*/ 271887 h 4191633"/>
                <a:gd name="connsiteX334" fmla="*/ 2719052 w 8587952"/>
                <a:gd name="connsiteY334" fmla="*/ 287170 h 4191633"/>
                <a:gd name="connsiteX335" fmla="*/ 2715231 w 8587952"/>
                <a:gd name="connsiteY335" fmla="*/ 310094 h 4191633"/>
                <a:gd name="connsiteX336" fmla="*/ 2711410 w 8587952"/>
                <a:gd name="connsiteY336" fmla="*/ 335237 h 4191633"/>
                <a:gd name="connsiteX337" fmla="*/ 2708576 w 8587952"/>
                <a:gd name="connsiteY337" fmla="*/ 357175 h 4191633"/>
                <a:gd name="connsiteX338" fmla="*/ 2707466 w 8587952"/>
                <a:gd name="connsiteY338" fmla="*/ 377141 h 4191633"/>
                <a:gd name="connsiteX339" fmla="*/ 2711287 w 8587952"/>
                <a:gd name="connsiteY339" fmla="*/ 402284 h 4191633"/>
                <a:gd name="connsiteX340" fmla="*/ 2723242 w 8587952"/>
                <a:gd name="connsiteY340" fmla="*/ 412144 h 4191633"/>
                <a:gd name="connsiteX341" fmla="*/ 2731623 w 8587952"/>
                <a:gd name="connsiteY341" fmla="*/ 409925 h 4191633"/>
                <a:gd name="connsiteX342" fmla="*/ 2741976 w 8587952"/>
                <a:gd name="connsiteY342" fmla="*/ 404749 h 4191633"/>
                <a:gd name="connsiteX343" fmla="*/ 2753315 w 8587952"/>
                <a:gd name="connsiteY343" fmla="*/ 396614 h 4191633"/>
                <a:gd name="connsiteX344" fmla="*/ 2769830 w 8587952"/>
                <a:gd name="connsiteY344" fmla="*/ 386754 h 4191633"/>
                <a:gd name="connsiteX345" fmla="*/ 2816911 w 8587952"/>
                <a:gd name="connsiteY345" fmla="*/ 355942 h 4191633"/>
                <a:gd name="connsiteX346" fmla="*/ 2816664 w 8587952"/>
                <a:gd name="connsiteY346" fmla="*/ 411158 h 4191633"/>
                <a:gd name="connsiteX347" fmla="*/ 2816665 w 8587952"/>
                <a:gd name="connsiteY347" fmla="*/ 411157 h 4191633"/>
                <a:gd name="connsiteX348" fmla="*/ 2816912 w 8587952"/>
                <a:gd name="connsiteY348" fmla="*/ 355941 h 4191633"/>
                <a:gd name="connsiteX349" fmla="*/ 2769831 w 8587952"/>
                <a:gd name="connsiteY349" fmla="*/ 386753 h 4191633"/>
                <a:gd name="connsiteX350" fmla="*/ 2753316 w 8587952"/>
                <a:gd name="connsiteY350" fmla="*/ 396613 h 4191633"/>
                <a:gd name="connsiteX351" fmla="*/ 2741977 w 8587952"/>
                <a:gd name="connsiteY351" fmla="*/ 404748 h 4191633"/>
                <a:gd name="connsiteX352" fmla="*/ 2731624 w 8587952"/>
                <a:gd name="connsiteY352" fmla="*/ 409924 h 4191633"/>
                <a:gd name="connsiteX353" fmla="*/ 2723243 w 8587952"/>
                <a:gd name="connsiteY353" fmla="*/ 412143 h 4191633"/>
                <a:gd name="connsiteX354" fmla="*/ 2711288 w 8587952"/>
                <a:gd name="connsiteY354" fmla="*/ 402283 h 4191633"/>
                <a:gd name="connsiteX355" fmla="*/ 2707467 w 8587952"/>
                <a:gd name="connsiteY355" fmla="*/ 377140 h 4191633"/>
                <a:gd name="connsiteX356" fmla="*/ 2708577 w 8587952"/>
                <a:gd name="connsiteY356" fmla="*/ 357174 h 4191633"/>
                <a:gd name="connsiteX357" fmla="*/ 2711411 w 8587952"/>
                <a:gd name="connsiteY357" fmla="*/ 335236 h 4191633"/>
                <a:gd name="connsiteX358" fmla="*/ 2715232 w 8587952"/>
                <a:gd name="connsiteY358" fmla="*/ 310093 h 4191633"/>
                <a:gd name="connsiteX359" fmla="*/ 2719053 w 8587952"/>
                <a:gd name="connsiteY359" fmla="*/ 287169 h 4191633"/>
                <a:gd name="connsiteX360" fmla="*/ 2721887 w 8587952"/>
                <a:gd name="connsiteY360" fmla="*/ 271886 h 4191633"/>
                <a:gd name="connsiteX361" fmla="*/ 2722997 w 8587952"/>
                <a:gd name="connsiteY361" fmla="*/ 262766 h 4191633"/>
                <a:gd name="connsiteX362" fmla="*/ 2715725 w 8587952"/>
                <a:gd name="connsiteY362" fmla="*/ 234172 h 4191633"/>
                <a:gd name="connsiteX363" fmla="*/ 2696129 w 8587952"/>
                <a:gd name="connsiteY363" fmla="*/ 223819 h 4191633"/>
                <a:gd name="connsiteX364" fmla="*/ 2594079 w 8587952"/>
                <a:gd name="connsiteY364" fmla="*/ 223819 h 4191633"/>
                <a:gd name="connsiteX365" fmla="*/ 2573003 w 8587952"/>
                <a:gd name="connsiteY365" fmla="*/ 231461 h 4191633"/>
                <a:gd name="connsiteX366" fmla="*/ 2573003 w 8587952"/>
                <a:gd name="connsiteY366" fmla="*/ 231462 h 4191633"/>
                <a:gd name="connsiteX367" fmla="*/ 2594078 w 8587952"/>
                <a:gd name="connsiteY367" fmla="*/ 223820 h 4191633"/>
                <a:gd name="connsiteX368" fmla="*/ 2612565 w 8587952"/>
                <a:gd name="connsiteY368" fmla="*/ 231955 h 4191633"/>
                <a:gd name="connsiteX369" fmla="*/ 2617742 w 8587952"/>
                <a:gd name="connsiteY369" fmla="*/ 253646 h 4191633"/>
                <a:gd name="connsiteX370" fmla="*/ 2617002 w 8587952"/>
                <a:gd name="connsiteY370" fmla="*/ 263629 h 4191633"/>
                <a:gd name="connsiteX371" fmla="*/ 2615153 w 8587952"/>
                <a:gd name="connsiteY371" fmla="*/ 277433 h 4191633"/>
                <a:gd name="connsiteX372" fmla="*/ 2612812 w 8587952"/>
                <a:gd name="connsiteY372" fmla="*/ 292963 h 4191633"/>
                <a:gd name="connsiteX373" fmla="*/ 2610470 w 8587952"/>
                <a:gd name="connsiteY373" fmla="*/ 311203 h 4191633"/>
                <a:gd name="connsiteX374" fmla="*/ 2608621 w 8587952"/>
                <a:gd name="connsiteY374" fmla="*/ 326486 h 4191633"/>
                <a:gd name="connsiteX375" fmla="*/ 2607882 w 8587952"/>
                <a:gd name="connsiteY375" fmla="*/ 333265 h 4191633"/>
                <a:gd name="connsiteX376" fmla="*/ 2612812 w 8587952"/>
                <a:gd name="connsiteY376" fmla="*/ 333265 h 4191633"/>
                <a:gd name="connsiteX377" fmla="*/ 2612813 w 8587952"/>
                <a:gd name="connsiteY377" fmla="*/ 333264 h 4191633"/>
                <a:gd name="connsiteX378" fmla="*/ 2607883 w 8587952"/>
                <a:gd name="connsiteY378" fmla="*/ 333264 h 4191633"/>
                <a:gd name="connsiteX379" fmla="*/ 2608622 w 8587952"/>
                <a:gd name="connsiteY379" fmla="*/ 326485 h 4191633"/>
                <a:gd name="connsiteX380" fmla="*/ 2610471 w 8587952"/>
                <a:gd name="connsiteY380" fmla="*/ 311202 h 4191633"/>
                <a:gd name="connsiteX381" fmla="*/ 2612813 w 8587952"/>
                <a:gd name="connsiteY381" fmla="*/ 292962 h 4191633"/>
                <a:gd name="connsiteX382" fmla="*/ 2615154 w 8587952"/>
                <a:gd name="connsiteY382" fmla="*/ 277432 h 4191633"/>
                <a:gd name="connsiteX383" fmla="*/ 2617003 w 8587952"/>
                <a:gd name="connsiteY383" fmla="*/ 263628 h 4191633"/>
                <a:gd name="connsiteX384" fmla="*/ 2617743 w 8587952"/>
                <a:gd name="connsiteY384" fmla="*/ 253645 h 4191633"/>
                <a:gd name="connsiteX385" fmla="*/ 2612566 w 8587952"/>
                <a:gd name="connsiteY385" fmla="*/ 231954 h 4191633"/>
                <a:gd name="connsiteX386" fmla="*/ 2594079 w 8587952"/>
                <a:gd name="connsiteY386" fmla="*/ 223819 h 4191633"/>
                <a:gd name="connsiteX387" fmla="*/ 4066901 w 8587952"/>
                <a:gd name="connsiteY387" fmla="*/ 223080 h 4191633"/>
                <a:gd name="connsiteX388" fmla="*/ 4066901 w 8587952"/>
                <a:gd name="connsiteY388" fmla="*/ 223080 h 4191633"/>
                <a:gd name="connsiteX389" fmla="*/ 4076020 w 8587952"/>
                <a:gd name="connsiteY389" fmla="*/ 224682 h 4191633"/>
                <a:gd name="connsiteX390" fmla="*/ 4083784 w 8587952"/>
                <a:gd name="connsiteY390" fmla="*/ 229242 h 4191633"/>
                <a:gd name="connsiteX391" fmla="*/ 4089084 w 8587952"/>
                <a:gd name="connsiteY391" fmla="*/ 236514 h 4191633"/>
                <a:gd name="connsiteX392" fmla="*/ 4091056 w 8587952"/>
                <a:gd name="connsiteY392" fmla="*/ 246250 h 4191633"/>
                <a:gd name="connsiteX393" fmla="*/ 4089824 w 8587952"/>
                <a:gd name="connsiteY393" fmla="*/ 257959 h 4191633"/>
                <a:gd name="connsiteX394" fmla="*/ 4085880 w 8587952"/>
                <a:gd name="connsiteY394" fmla="*/ 277556 h 4191633"/>
                <a:gd name="connsiteX395" fmla="*/ 4081936 w 8587952"/>
                <a:gd name="connsiteY395" fmla="*/ 297398 h 4191633"/>
                <a:gd name="connsiteX396" fmla="*/ 4080704 w 8587952"/>
                <a:gd name="connsiteY396" fmla="*/ 310340 h 4191633"/>
                <a:gd name="connsiteX397" fmla="*/ 4082429 w 8587952"/>
                <a:gd name="connsiteY397" fmla="*/ 325129 h 4191633"/>
                <a:gd name="connsiteX398" fmla="*/ 4086989 w 8587952"/>
                <a:gd name="connsiteY398" fmla="*/ 334619 h 4191633"/>
                <a:gd name="connsiteX399" fmla="*/ 4093398 w 8587952"/>
                <a:gd name="connsiteY399" fmla="*/ 339673 h 4191633"/>
                <a:gd name="connsiteX400" fmla="*/ 4100916 w 8587952"/>
                <a:gd name="connsiteY400" fmla="*/ 341152 h 4191633"/>
                <a:gd name="connsiteX401" fmla="*/ 4100917 w 8587952"/>
                <a:gd name="connsiteY401" fmla="*/ 341152 h 4191633"/>
                <a:gd name="connsiteX402" fmla="*/ 4093399 w 8587952"/>
                <a:gd name="connsiteY402" fmla="*/ 339673 h 4191633"/>
                <a:gd name="connsiteX403" fmla="*/ 4086990 w 8587952"/>
                <a:gd name="connsiteY403" fmla="*/ 334619 h 4191633"/>
                <a:gd name="connsiteX404" fmla="*/ 4082430 w 8587952"/>
                <a:gd name="connsiteY404" fmla="*/ 325129 h 4191633"/>
                <a:gd name="connsiteX405" fmla="*/ 4080705 w 8587952"/>
                <a:gd name="connsiteY405" fmla="*/ 310340 h 4191633"/>
                <a:gd name="connsiteX406" fmla="*/ 4081937 w 8587952"/>
                <a:gd name="connsiteY406" fmla="*/ 297398 h 4191633"/>
                <a:gd name="connsiteX407" fmla="*/ 4085881 w 8587952"/>
                <a:gd name="connsiteY407" fmla="*/ 277556 h 4191633"/>
                <a:gd name="connsiteX408" fmla="*/ 4089825 w 8587952"/>
                <a:gd name="connsiteY408" fmla="*/ 257959 h 4191633"/>
                <a:gd name="connsiteX409" fmla="*/ 4091057 w 8587952"/>
                <a:gd name="connsiteY409" fmla="*/ 246250 h 4191633"/>
                <a:gd name="connsiteX410" fmla="*/ 4089085 w 8587952"/>
                <a:gd name="connsiteY410" fmla="*/ 236514 h 4191633"/>
                <a:gd name="connsiteX411" fmla="*/ 4083785 w 8587952"/>
                <a:gd name="connsiteY411" fmla="*/ 229242 h 4191633"/>
                <a:gd name="connsiteX412" fmla="*/ 4076021 w 8587952"/>
                <a:gd name="connsiteY412" fmla="*/ 224682 h 4191633"/>
                <a:gd name="connsiteX413" fmla="*/ 4066901 w 8587952"/>
                <a:gd name="connsiteY413" fmla="*/ 223080 h 4191633"/>
                <a:gd name="connsiteX414" fmla="*/ 3978162 w 8587952"/>
                <a:gd name="connsiteY414" fmla="*/ 223080 h 4191633"/>
                <a:gd name="connsiteX415" fmla="*/ 3978162 w 8587952"/>
                <a:gd name="connsiteY415" fmla="*/ 223080 h 4191633"/>
                <a:gd name="connsiteX416" fmla="*/ 3988144 w 8587952"/>
                <a:gd name="connsiteY416" fmla="*/ 223696 h 4191633"/>
                <a:gd name="connsiteX417" fmla="*/ 3993444 w 8587952"/>
                <a:gd name="connsiteY417" fmla="*/ 226654 h 4191633"/>
                <a:gd name="connsiteX418" fmla="*/ 3995539 w 8587952"/>
                <a:gd name="connsiteY418" fmla="*/ 233433 h 4191633"/>
                <a:gd name="connsiteX419" fmla="*/ 3995908 w 8587952"/>
                <a:gd name="connsiteY419" fmla="*/ 245511 h 4191633"/>
                <a:gd name="connsiteX420" fmla="*/ 3994676 w 8587952"/>
                <a:gd name="connsiteY420" fmla="*/ 271393 h 4191633"/>
                <a:gd name="connsiteX421" fmla="*/ 3993936 w 8587952"/>
                <a:gd name="connsiteY421" fmla="*/ 300726 h 4191633"/>
                <a:gd name="connsiteX422" fmla="*/ 3993937 w 8587952"/>
                <a:gd name="connsiteY422" fmla="*/ 300726 h 4191633"/>
                <a:gd name="connsiteX423" fmla="*/ 3994677 w 8587952"/>
                <a:gd name="connsiteY423" fmla="*/ 271393 h 4191633"/>
                <a:gd name="connsiteX424" fmla="*/ 3995909 w 8587952"/>
                <a:gd name="connsiteY424" fmla="*/ 245511 h 4191633"/>
                <a:gd name="connsiteX425" fmla="*/ 3995540 w 8587952"/>
                <a:gd name="connsiteY425" fmla="*/ 233433 h 4191633"/>
                <a:gd name="connsiteX426" fmla="*/ 3993445 w 8587952"/>
                <a:gd name="connsiteY426" fmla="*/ 226654 h 4191633"/>
                <a:gd name="connsiteX427" fmla="*/ 3988145 w 8587952"/>
                <a:gd name="connsiteY427" fmla="*/ 223696 h 4191633"/>
                <a:gd name="connsiteX428" fmla="*/ 3978162 w 8587952"/>
                <a:gd name="connsiteY428" fmla="*/ 223080 h 4191633"/>
                <a:gd name="connsiteX429" fmla="*/ 3413936 w 8587952"/>
                <a:gd name="connsiteY429" fmla="*/ 223080 h 4191633"/>
                <a:gd name="connsiteX430" fmla="*/ 3413936 w 8587952"/>
                <a:gd name="connsiteY430" fmla="*/ 223080 h 4191633"/>
                <a:gd name="connsiteX431" fmla="*/ 3442001 w 8587952"/>
                <a:gd name="connsiteY431" fmla="*/ 227174 h 4191633"/>
                <a:gd name="connsiteX432" fmla="*/ 3464898 w 8587952"/>
                <a:gd name="connsiteY432" fmla="*/ 240450 h 4191633"/>
                <a:gd name="connsiteX433" fmla="*/ 3480408 w 8587952"/>
                <a:gd name="connsiteY433" fmla="*/ 264148 h 4191633"/>
                <a:gd name="connsiteX434" fmla="*/ 3486070 w 8587952"/>
                <a:gd name="connsiteY434" fmla="*/ 299759 h 4191633"/>
                <a:gd name="connsiteX435" fmla="*/ 3481148 w 8587952"/>
                <a:gd name="connsiteY435" fmla="*/ 334839 h 4191633"/>
                <a:gd name="connsiteX436" fmla="*/ 3462079 w 8587952"/>
                <a:gd name="connsiteY436" fmla="*/ 367533 h 4191633"/>
                <a:gd name="connsiteX437" fmla="*/ 3434273 w 8587952"/>
                <a:gd name="connsiteY437" fmla="*/ 393424 h 4191633"/>
                <a:gd name="connsiteX438" fmla="*/ 3396010 w 8587952"/>
                <a:gd name="connsiteY438" fmla="*/ 415020 h 4191633"/>
                <a:gd name="connsiteX439" fmla="*/ 3397482 w 8587952"/>
                <a:gd name="connsiteY439" fmla="*/ 420031 h 4191633"/>
                <a:gd name="connsiteX440" fmla="*/ 3397483 w 8587952"/>
                <a:gd name="connsiteY440" fmla="*/ 420031 h 4191633"/>
                <a:gd name="connsiteX441" fmla="*/ 3396011 w 8587952"/>
                <a:gd name="connsiteY441" fmla="*/ 415020 h 4191633"/>
                <a:gd name="connsiteX442" fmla="*/ 3434274 w 8587952"/>
                <a:gd name="connsiteY442" fmla="*/ 393424 h 4191633"/>
                <a:gd name="connsiteX443" fmla="*/ 3462080 w 8587952"/>
                <a:gd name="connsiteY443" fmla="*/ 367533 h 4191633"/>
                <a:gd name="connsiteX444" fmla="*/ 3481149 w 8587952"/>
                <a:gd name="connsiteY444" fmla="*/ 334839 h 4191633"/>
                <a:gd name="connsiteX445" fmla="*/ 3486071 w 8587952"/>
                <a:gd name="connsiteY445" fmla="*/ 299759 h 4191633"/>
                <a:gd name="connsiteX446" fmla="*/ 3480409 w 8587952"/>
                <a:gd name="connsiteY446" fmla="*/ 264148 h 4191633"/>
                <a:gd name="connsiteX447" fmla="*/ 3464899 w 8587952"/>
                <a:gd name="connsiteY447" fmla="*/ 240450 h 4191633"/>
                <a:gd name="connsiteX448" fmla="*/ 3442002 w 8587952"/>
                <a:gd name="connsiteY448" fmla="*/ 227174 h 4191633"/>
                <a:gd name="connsiteX449" fmla="*/ 3413936 w 8587952"/>
                <a:gd name="connsiteY449" fmla="*/ 223080 h 4191633"/>
                <a:gd name="connsiteX450" fmla="*/ 3034646 w 8587952"/>
                <a:gd name="connsiteY450" fmla="*/ 223080 h 4191633"/>
                <a:gd name="connsiteX451" fmla="*/ 3034646 w 8587952"/>
                <a:gd name="connsiteY451" fmla="*/ 223080 h 4191633"/>
                <a:gd name="connsiteX452" fmla="*/ 3043573 w 8587952"/>
                <a:gd name="connsiteY452" fmla="*/ 225321 h 4191633"/>
                <a:gd name="connsiteX453" fmla="*/ 3048903 w 8587952"/>
                <a:gd name="connsiteY453" fmla="*/ 230428 h 4191633"/>
                <a:gd name="connsiteX454" fmla="*/ 3052994 w 8587952"/>
                <a:gd name="connsiteY454" fmla="*/ 236032 h 4191633"/>
                <a:gd name="connsiteX455" fmla="*/ 3057954 w 8587952"/>
                <a:gd name="connsiteY455" fmla="*/ 240019 h 4191633"/>
                <a:gd name="connsiteX456" fmla="*/ 3064028 w 8587952"/>
                <a:gd name="connsiteY456" fmla="*/ 241636 h 4191633"/>
                <a:gd name="connsiteX457" fmla="*/ 3070352 w 8587952"/>
                <a:gd name="connsiteY457" fmla="*/ 242010 h 4191633"/>
                <a:gd name="connsiteX458" fmla="*/ 3070353 w 8587952"/>
                <a:gd name="connsiteY458" fmla="*/ 242010 h 4191633"/>
                <a:gd name="connsiteX459" fmla="*/ 3064029 w 8587952"/>
                <a:gd name="connsiteY459" fmla="*/ 241636 h 4191633"/>
                <a:gd name="connsiteX460" fmla="*/ 3057955 w 8587952"/>
                <a:gd name="connsiteY460" fmla="*/ 240019 h 4191633"/>
                <a:gd name="connsiteX461" fmla="*/ 3052995 w 8587952"/>
                <a:gd name="connsiteY461" fmla="*/ 236032 h 4191633"/>
                <a:gd name="connsiteX462" fmla="*/ 3048904 w 8587952"/>
                <a:gd name="connsiteY462" fmla="*/ 230428 h 4191633"/>
                <a:gd name="connsiteX463" fmla="*/ 3043574 w 8587952"/>
                <a:gd name="connsiteY463" fmla="*/ 225321 h 4191633"/>
                <a:gd name="connsiteX464" fmla="*/ 3034646 w 8587952"/>
                <a:gd name="connsiteY464" fmla="*/ 223080 h 4191633"/>
                <a:gd name="connsiteX465" fmla="*/ 4691657 w 8587952"/>
                <a:gd name="connsiteY465" fmla="*/ 222833 h 4191633"/>
                <a:gd name="connsiteX466" fmla="*/ 4709908 w 8587952"/>
                <a:gd name="connsiteY466" fmla="*/ 225450 h 4191633"/>
                <a:gd name="connsiteX467" fmla="*/ 4719275 w 8587952"/>
                <a:gd name="connsiteY467" fmla="*/ 231803 h 4191633"/>
                <a:gd name="connsiteX468" fmla="*/ 4722726 w 8587952"/>
                <a:gd name="connsiteY468" fmla="*/ 239651 h 4191633"/>
                <a:gd name="connsiteX469" fmla="*/ 4723219 w 8587952"/>
                <a:gd name="connsiteY469" fmla="*/ 246755 h 4191633"/>
                <a:gd name="connsiteX470" fmla="*/ 4723219 w 8587952"/>
                <a:gd name="connsiteY470" fmla="*/ 246755 h 4191633"/>
                <a:gd name="connsiteX471" fmla="*/ 4723219 w 8587952"/>
                <a:gd name="connsiteY471" fmla="*/ 246756 h 4191633"/>
                <a:gd name="connsiteX472" fmla="*/ 4718536 w 8587952"/>
                <a:gd name="connsiteY472" fmla="*/ 259959 h 4191633"/>
                <a:gd name="connsiteX473" fmla="*/ 4708182 w 8587952"/>
                <a:gd name="connsiteY473" fmla="*/ 273913 h 4191633"/>
                <a:gd name="connsiteX474" fmla="*/ 4697460 w 8587952"/>
                <a:gd name="connsiteY474" fmla="*/ 286247 h 4191633"/>
                <a:gd name="connsiteX475" fmla="*/ 4691656 w 8587952"/>
                <a:gd name="connsiteY475" fmla="*/ 294596 h 4191633"/>
                <a:gd name="connsiteX476" fmla="*/ 4692786 w 8587952"/>
                <a:gd name="connsiteY476" fmla="*/ 308670 h 4191633"/>
                <a:gd name="connsiteX477" fmla="*/ 4695804 w 8587952"/>
                <a:gd name="connsiteY477" fmla="*/ 321128 h 4191633"/>
                <a:gd name="connsiteX478" fmla="*/ 4699702 w 8587952"/>
                <a:gd name="connsiteY478" fmla="*/ 334084 h 4191633"/>
                <a:gd name="connsiteX479" fmla="*/ 4703560 w 8587952"/>
                <a:gd name="connsiteY479" fmla="*/ 349906 h 4191633"/>
                <a:gd name="connsiteX480" fmla="*/ 4704054 w 8587952"/>
                <a:gd name="connsiteY480" fmla="*/ 374575 h 4191633"/>
                <a:gd name="connsiteX481" fmla="*/ 4704054 w 8587952"/>
                <a:gd name="connsiteY481" fmla="*/ 374575 h 4191633"/>
                <a:gd name="connsiteX482" fmla="*/ 4704054 w 8587952"/>
                <a:gd name="connsiteY482" fmla="*/ 374576 h 4191633"/>
                <a:gd name="connsiteX483" fmla="*/ 4702698 w 8587952"/>
                <a:gd name="connsiteY483" fmla="*/ 406219 h 4191633"/>
                <a:gd name="connsiteX484" fmla="*/ 4702699 w 8587952"/>
                <a:gd name="connsiteY484" fmla="*/ 406218 h 4191633"/>
                <a:gd name="connsiteX485" fmla="*/ 4704055 w 8587952"/>
                <a:gd name="connsiteY485" fmla="*/ 374575 h 4191633"/>
                <a:gd name="connsiteX486" fmla="*/ 4703561 w 8587952"/>
                <a:gd name="connsiteY486" fmla="*/ 349906 h 4191633"/>
                <a:gd name="connsiteX487" fmla="*/ 4699703 w 8587952"/>
                <a:gd name="connsiteY487" fmla="*/ 334084 h 4191633"/>
                <a:gd name="connsiteX488" fmla="*/ 4695805 w 8587952"/>
                <a:gd name="connsiteY488" fmla="*/ 321128 h 4191633"/>
                <a:gd name="connsiteX489" fmla="*/ 4692787 w 8587952"/>
                <a:gd name="connsiteY489" fmla="*/ 308670 h 4191633"/>
                <a:gd name="connsiteX490" fmla="*/ 4691657 w 8587952"/>
                <a:gd name="connsiteY490" fmla="*/ 294595 h 4191633"/>
                <a:gd name="connsiteX491" fmla="*/ 4697461 w 8587952"/>
                <a:gd name="connsiteY491" fmla="*/ 286246 h 4191633"/>
                <a:gd name="connsiteX492" fmla="*/ 4708183 w 8587952"/>
                <a:gd name="connsiteY492" fmla="*/ 273912 h 4191633"/>
                <a:gd name="connsiteX493" fmla="*/ 4718537 w 8587952"/>
                <a:gd name="connsiteY493" fmla="*/ 259958 h 4191633"/>
                <a:gd name="connsiteX494" fmla="*/ 4723220 w 8587952"/>
                <a:gd name="connsiteY494" fmla="*/ 246755 h 4191633"/>
                <a:gd name="connsiteX495" fmla="*/ 4722727 w 8587952"/>
                <a:gd name="connsiteY495" fmla="*/ 239651 h 4191633"/>
                <a:gd name="connsiteX496" fmla="*/ 4719276 w 8587952"/>
                <a:gd name="connsiteY496" fmla="*/ 231803 h 4191633"/>
                <a:gd name="connsiteX497" fmla="*/ 4709909 w 8587952"/>
                <a:gd name="connsiteY497" fmla="*/ 225450 h 4191633"/>
                <a:gd name="connsiteX498" fmla="*/ 4691657 w 8587952"/>
                <a:gd name="connsiteY498" fmla="*/ 222833 h 4191633"/>
                <a:gd name="connsiteX499" fmla="*/ 4890307 w 8587952"/>
                <a:gd name="connsiteY499" fmla="*/ 204539 h 4191633"/>
                <a:gd name="connsiteX500" fmla="*/ 4890306 w 8587952"/>
                <a:gd name="connsiteY500" fmla="*/ 204539 h 4191633"/>
                <a:gd name="connsiteX501" fmla="*/ 4902265 w 8587952"/>
                <a:gd name="connsiteY501" fmla="*/ 205236 h 4191633"/>
                <a:gd name="connsiteX502" fmla="*/ 4916932 w 8587952"/>
                <a:gd name="connsiteY502" fmla="*/ 205629 h 4191633"/>
                <a:gd name="connsiteX503" fmla="*/ 4932214 w 8587952"/>
                <a:gd name="connsiteY503" fmla="*/ 206072 h 4191633"/>
                <a:gd name="connsiteX504" fmla="*/ 4946018 w 8587952"/>
                <a:gd name="connsiteY504" fmla="*/ 206564 h 4191633"/>
                <a:gd name="connsiteX505" fmla="*/ 4956618 w 8587952"/>
                <a:gd name="connsiteY505" fmla="*/ 207057 h 4191633"/>
                <a:gd name="connsiteX506" fmla="*/ 4963766 w 8587952"/>
                <a:gd name="connsiteY506" fmla="*/ 212544 h 4191633"/>
                <a:gd name="connsiteX507" fmla="*/ 4965984 w 8587952"/>
                <a:gd name="connsiteY507" fmla="*/ 225714 h 4191633"/>
                <a:gd name="connsiteX508" fmla="*/ 4965984 w 8587952"/>
                <a:gd name="connsiteY508" fmla="*/ 225714 h 4191633"/>
                <a:gd name="connsiteX509" fmla="*/ 4965984 w 8587952"/>
                <a:gd name="connsiteY509" fmla="*/ 225715 h 4191633"/>
                <a:gd name="connsiteX510" fmla="*/ 4961048 w 8587952"/>
                <a:gd name="connsiteY510" fmla="*/ 240710 h 4191633"/>
                <a:gd name="connsiteX511" fmla="*/ 4961049 w 8587952"/>
                <a:gd name="connsiteY511" fmla="*/ 240710 h 4191633"/>
                <a:gd name="connsiteX512" fmla="*/ 4965985 w 8587952"/>
                <a:gd name="connsiteY512" fmla="*/ 225714 h 4191633"/>
                <a:gd name="connsiteX513" fmla="*/ 4963767 w 8587952"/>
                <a:gd name="connsiteY513" fmla="*/ 212544 h 4191633"/>
                <a:gd name="connsiteX514" fmla="*/ 4956619 w 8587952"/>
                <a:gd name="connsiteY514" fmla="*/ 207057 h 4191633"/>
                <a:gd name="connsiteX515" fmla="*/ 4946019 w 8587952"/>
                <a:gd name="connsiteY515" fmla="*/ 206564 h 4191633"/>
                <a:gd name="connsiteX516" fmla="*/ 4932215 w 8587952"/>
                <a:gd name="connsiteY516" fmla="*/ 206072 h 4191633"/>
                <a:gd name="connsiteX517" fmla="*/ 4916933 w 8587952"/>
                <a:gd name="connsiteY517" fmla="*/ 205629 h 4191633"/>
                <a:gd name="connsiteX518" fmla="*/ 4902266 w 8587952"/>
                <a:gd name="connsiteY518" fmla="*/ 205236 h 4191633"/>
                <a:gd name="connsiteX519" fmla="*/ 4890307 w 8587952"/>
                <a:gd name="connsiteY519" fmla="*/ 204539 h 4191633"/>
                <a:gd name="connsiteX520" fmla="*/ 2204257 w 8587952"/>
                <a:gd name="connsiteY520" fmla="*/ 204539 h 4191633"/>
                <a:gd name="connsiteX521" fmla="*/ 2196852 w 8587952"/>
                <a:gd name="connsiteY521" fmla="*/ 204854 h 4191633"/>
                <a:gd name="connsiteX522" fmla="*/ 2196852 w 8587952"/>
                <a:gd name="connsiteY522" fmla="*/ 204854 h 4191633"/>
                <a:gd name="connsiteX523" fmla="*/ 2204257 w 8587952"/>
                <a:gd name="connsiteY523" fmla="*/ 204539 h 4191633"/>
                <a:gd name="connsiteX524" fmla="*/ 4426763 w 8587952"/>
                <a:gd name="connsiteY524" fmla="*/ 201556 h 4191633"/>
                <a:gd name="connsiteX525" fmla="*/ 4404327 w 8587952"/>
                <a:gd name="connsiteY525" fmla="*/ 244199 h 4191633"/>
                <a:gd name="connsiteX526" fmla="*/ 4377546 w 8587952"/>
                <a:gd name="connsiteY526" fmla="*/ 291790 h 4191633"/>
                <a:gd name="connsiteX527" fmla="*/ 4352713 w 8587952"/>
                <a:gd name="connsiteY527" fmla="*/ 337586 h 4191633"/>
                <a:gd name="connsiteX528" fmla="*/ 4350117 w 8587952"/>
                <a:gd name="connsiteY528" fmla="*/ 344049 h 4191633"/>
                <a:gd name="connsiteX529" fmla="*/ 4347521 w 8587952"/>
                <a:gd name="connsiteY529" fmla="*/ 352626 h 4191633"/>
                <a:gd name="connsiteX530" fmla="*/ 4345048 w 8587952"/>
                <a:gd name="connsiteY530" fmla="*/ 362444 h 4191633"/>
                <a:gd name="connsiteX531" fmla="*/ 4343069 w 8587952"/>
                <a:gd name="connsiteY531" fmla="*/ 372635 h 4191633"/>
                <a:gd name="connsiteX532" fmla="*/ 4343069 w 8587952"/>
                <a:gd name="connsiteY532" fmla="*/ 376116 h 4191633"/>
                <a:gd name="connsiteX533" fmla="*/ 4344428 w 8587952"/>
                <a:gd name="connsiteY533" fmla="*/ 388668 h 4191633"/>
                <a:gd name="connsiteX534" fmla="*/ 4347768 w 8587952"/>
                <a:gd name="connsiteY534" fmla="*/ 399606 h 4191633"/>
                <a:gd name="connsiteX535" fmla="*/ 4351972 w 8587952"/>
                <a:gd name="connsiteY535" fmla="*/ 407313 h 4191633"/>
                <a:gd name="connsiteX536" fmla="*/ 4356176 w 8587952"/>
                <a:gd name="connsiteY536" fmla="*/ 410171 h 4191633"/>
                <a:gd name="connsiteX537" fmla="*/ 4356177 w 8587952"/>
                <a:gd name="connsiteY537" fmla="*/ 410171 h 4191633"/>
                <a:gd name="connsiteX538" fmla="*/ 4351973 w 8587952"/>
                <a:gd name="connsiteY538" fmla="*/ 407313 h 4191633"/>
                <a:gd name="connsiteX539" fmla="*/ 4347769 w 8587952"/>
                <a:gd name="connsiteY539" fmla="*/ 399606 h 4191633"/>
                <a:gd name="connsiteX540" fmla="*/ 4344429 w 8587952"/>
                <a:gd name="connsiteY540" fmla="*/ 388668 h 4191633"/>
                <a:gd name="connsiteX541" fmla="*/ 4343070 w 8587952"/>
                <a:gd name="connsiteY541" fmla="*/ 376116 h 4191633"/>
                <a:gd name="connsiteX542" fmla="*/ 4343070 w 8587952"/>
                <a:gd name="connsiteY542" fmla="*/ 372634 h 4191633"/>
                <a:gd name="connsiteX543" fmla="*/ 4345049 w 8587952"/>
                <a:gd name="connsiteY543" fmla="*/ 362443 h 4191633"/>
                <a:gd name="connsiteX544" fmla="*/ 4347522 w 8587952"/>
                <a:gd name="connsiteY544" fmla="*/ 352625 h 4191633"/>
                <a:gd name="connsiteX545" fmla="*/ 4350118 w 8587952"/>
                <a:gd name="connsiteY545" fmla="*/ 344048 h 4191633"/>
                <a:gd name="connsiteX546" fmla="*/ 4352714 w 8587952"/>
                <a:gd name="connsiteY546" fmla="*/ 337585 h 4191633"/>
                <a:gd name="connsiteX547" fmla="*/ 4377547 w 8587952"/>
                <a:gd name="connsiteY547" fmla="*/ 291789 h 4191633"/>
                <a:gd name="connsiteX548" fmla="*/ 4404328 w 8587952"/>
                <a:gd name="connsiteY548" fmla="*/ 244198 h 4191633"/>
                <a:gd name="connsiteX549" fmla="*/ 4426763 w 8587952"/>
                <a:gd name="connsiteY549" fmla="*/ 201556 h 4191633"/>
                <a:gd name="connsiteX550" fmla="*/ 1953316 w 8587952"/>
                <a:gd name="connsiteY550" fmla="*/ 201556 h 4191633"/>
                <a:gd name="connsiteX551" fmla="*/ 1951060 w 8587952"/>
                <a:gd name="connsiteY551" fmla="*/ 210008 h 4191633"/>
                <a:gd name="connsiteX552" fmla="*/ 1952770 w 8587952"/>
                <a:gd name="connsiteY552" fmla="*/ 203602 h 4191633"/>
                <a:gd name="connsiteX553" fmla="*/ 1953316 w 8587952"/>
                <a:gd name="connsiteY553" fmla="*/ 201556 h 4191633"/>
                <a:gd name="connsiteX554" fmla="*/ 959663 w 8587952"/>
                <a:gd name="connsiteY554" fmla="*/ 201556 h 4191633"/>
                <a:gd name="connsiteX555" fmla="*/ 937227 w 8587952"/>
                <a:gd name="connsiteY555" fmla="*/ 244199 h 4191633"/>
                <a:gd name="connsiteX556" fmla="*/ 910446 w 8587952"/>
                <a:gd name="connsiteY556" fmla="*/ 291790 h 4191633"/>
                <a:gd name="connsiteX557" fmla="*/ 885613 w 8587952"/>
                <a:gd name="connsiteY557" fmla="*/ 337586 h 4191633"/>
                <a:gd name="connsiteX558" fmla="*/ 883017 w 8587952"/>
                <a:gd name="connsiteY558" fmla="*/ 344049 h 4191633"/>
                <a:gd name="connsiteX559" fmla="*/ 880421 w 8587952"/>
                <a:gd name="connsiteY559" fmla="*/ 352626 h 4191633"/>
                <a:gd name="connsiteX560" fmla="*/ 877948 w 8587952"/>
                <a:gd name="connsiteY560" fmla="*/ 362444 h 4191633"/>
                <a:gd name="connsiteX561" fmla="*/ 875969 w 8587952"/>
                <a:gd name="connsiteY561" fmla="*/ 372635 h 4191633"/>
                <a:gd name="connsiteX562" fmla="*/ 875969 w 8587952"/>
                <a:gd name="connsiteY562" fmla="*/ 376116 h 4191633"/>
                <a:gd name="connsiteX563" fmla="*/ 877328 w 8587952"/>
                <a:gd name="connsiteY563" fmla="*/ 388668 h 4191633"/>
                <a:gd name="connsiteX564" fmla="*/ 880668 w 8587952"/>
                <a:gd name="connsiteY564" fmla="*/ 399606 h 4191633"/>
                <a:gd name="connsiteX565" fmla="*/ 884872 w 8587952"/>
                <a:gd name="connsiteY565" fmla="*/ 407313 h 4191633"/>
                <a:gd name="connsiteX566" fmla="*/ 889076 w 8587952"/>
                <a:gd name="connsiteY566" fmla="*/ 410171 h 4191633"/>
                <a:gd name="connsiteX567" fmla="*/ 889077 w 8587952"/>
                <a:gd name="connsiteY567" fmla="*/ 410171 h 4191633"/>
                <a:gd name="connsiteX568" fmla="*/ 884873 w 8587952"/>
                <a:gd name="connsiteY568" fmla="*/ 407313 h 4191633"/>
                <a:gd name="connsiteX569" fmla="*/ 880669 w 8587952"/>
                <a:gd name="connsiteY569" fmla="*/ 399606 h 4191633"/>
                <a:gd name="connsiteX570" fmla="*/ 877329 w 8587952"/>
                <a:gd name="connsiteY570" fmla="*/ 388668 h 4191633"/>
                <a:gd name="connsiteX571" fmla="*/ 875970 w 8587952"/>
                <a:gd name="connsiteY571" fmla="*/ 376116 h 4191633"/>
                <a:gd name="connsiteX572" fmla="*/ 875970 w 8587952"/>
                <a:gd name="connsiteY572" fmla="*/ 372634 h 4191633"/>
                <a:gd name="connsiteX573" fmla="*/ 877949 w 8587952"/>
                <a:gd name="connsiteY573" fmla="*/ 362443 h 4191633"/>
                <a:gd name="connsiteX574" fmla="*/ 880422 w 8587952"/>
                <a:gd name="connsiteY574" fmla="*/ 352625 h 4191633"/>
                <a:gd name="connsiteX575" fmla="*/ 883018 w 8587952"/>
                <a:gd name="connsiteY575" fmla="*/ 344048 h 4191633"/>
                <a:gd name="connsiteX576" fmla="*/ 885614 w 8587952"/>
                <a:gd name="connsiteY576" fmla="*/ 337585 h 4191633"/>
                <a:gd name="connsiteX577" fmla="*/ 910447 w 8587952"/>
                <a:gd name="connsiteY577" fmla="*/ 291789 h 4191633"/>
                <a:gd name="connsiteX578" fmla="*/ 937228 w 8587952"/>
                <a:gd name="connsiteY578" fmla="*/ 244198 h 4191633"/>
                <a:gd name="connsiteX579" fmla="*/ 959664 w 8587952"/>
                <a:gd name="connsiteY579" fmla="*/ 201556 h 4191633"/>
                <a:gd name="connsiteX580" fmla="*/ 959663 w 8587952"/>
                <a:gd name="connsiteY580" fmla="*/ 201556 h 4191633"/>
                <a:gd name="connsiteX581" fmla="*/ 4506244 w 8587952"/>
                <a:gd name="connsiteY581" fmla="*/ 114621 h 4191633"/>
                <a:gd name="connsiteX582" fmla="*/ 4522514 w 8587952"/>
                <a:gd name="connsiteY582" fmla="*/ 116612 h 4191633"/>
                <a:gd name="connsiteX583" fmla="*/ 4535824 w 8587952"/>
                <a:gd name="connsiteY583" fmla="*/ 122708 h 4191633"/>
                <a:gd name="connsiteX584" fmla="*/ 4544822 w 8587952"/>
                <a:gd name="connsiteY584" fmla="*/ 133530 h 4191633"/>
                <a:gd name="connsiteX585" fmla="*/ 4548149 w 8587952"/>
                <a:gd name="connsiteY585" fmla="*/ 149454 h 4191633"/>
                <a:gd name="connsiteX586" fmla="*/ 4545438 w 8587952"/>
                <a:gd name="connsiteY586" fmla="*/ 165877 h 4191633"/>
                <a:gd name="connsiteX587" fmla="*/ 4536810 w 8587952"/>
                <a:gd name="connsiteY587" fmla="*/ 180058 h 4191633"/>
                <a:gd name="connsiteX588" fmla="*/ 4521897 w 8587952"/>
                <a:gd name="connsiteY588" fmla="*/ 190136 h 4191633"/>
                <a:gd name="connsiteX589" fmla="*/ 4500328 w 8587952"/>
                <a:gd name="connsiteY589" fmla="*/ 193993 h 4191633"/>
                <a:gd name="connsiteX590" fmla="*/ 4468284 w 8587952"/>
                <a:gd name="connsiteY590" fmla="*/ 183667 h 4191633"/>
                <a:gd name="connsiteX591" fmla="*/ 4457931 w 8587952"/>
                <a:gd name="connsiteY591" fmla="*/ 156175 h 4191633"/>
                <a:gd name="connsiteX592" fmla="*/ 4460396 w 8587952"/>
                <a:gd name="connsiteY592" fmla="*/ 143236 h 4191633"/>
                <a:gd name="connsiteX593" fmla="*/ 4468408 w 8587952"/>
                <a:gd name="connsiteY593" fmla="*/ 129675 h 4191633"/>
                <a:gd name="connsiteX594" fmla="*/ 4483197 w 8587952"/>
                <a:gd name="connsiteY594" fmla="*/ 118975 h 4191633"/>
                <a:gd name="connsiteX595" fmla="*/ 4506244 w 8587952"/>
                <a:gd name="connsiteY595" fmla="*/ 114621 h 4191633"/>
                <a:gd name="connsiteX596" fmla="*/ 2496470 w 8587952"/>
                <a:gd name="connsiteY596" fmla="*/ 114621 h 4191633"/>
                <a:gd name="connsiteX597" fmla="*/ 2512738 w 8587952"/>
                <a:gd name="connsiteY597" fmla="*/ 116612 h 4191633"/>
                <a:gd name="connsiteX598" fmla="*/ 2526050 w 8587952"/>
                <a:gd name="connsiteY598" fmla="*/ 122708 h 4191633"/>
                <a:gd name="connsiteX599" fmla="*/ 2535046 w 8587952"/>
                <a:gd name="connsiteY599" fmla="*/ 133530 h 4191633"/>
                <a:gd name="connsiteX600" fmla="*/ 2538374 w 8587952"/>
                <a:gd name="connsiteY600" fmla="*/ 149454 h 4191633"/>
                <a:gd name="connsiteX601" fmla="*/ 2535663 w 8587952"/>
                <a:gd name="connsiteY601" fmla="*/ 165877 h 4191633"/>
                <a:gd name="connsiteX602" fmla="*/ 2527036 w 8587952"/>
                <a:gd name="connsiteY602" fmla="*/ 180058 h 4191633"/>
                <a:gd name="connsiteX603" fmla="*/ 2512122 w 8587952"/>
                <a:gd name="connsiteY603" fmla="*/ 190136 h 4191633"/>
                <a:gd name="connsiteX604" fmla="*/ 2490554 w 8587952"/>
                <a:gd name="connsiteY604" fmla="*/ 193993 h 4191633"/>
                <a:gd name="connsiteX605" fmla="*/ 2458509 w 8587952"/>
                <a:gd name="connsiteY605" fmla="*/ 183667 h 4191633"/>
                <a:gd name="connsiteX606" fmla="*/ 2448156 w 8587952"/>
                <a:gd name="connsiteY606" fmla="*/ 156175 h 4191633"/>
                <a:gd name="connsiteX607" fmla="*/ 2450622 w 8587952"/>
                <a:gd name="connsiteY607" fmla="*/ 143236 h 4191633"/>
                <a:gd name="connsiteX608" fmla="*/ 2458632 w 8587952"/>
                <a:gd name="connsiteY608" fmla="*/ 129675 h 4191633"/>
                <a:gd name="connsiteX609" fmla="*/ 2473422 w 8587952"/>
                <a:gd name="connsiteY609" fmla="*/ 118975 h 4191633"/>
                <a:gd name="connsiteX610" fmla="*/ 2496470 w 8587952"/>
                <a:gd name="connsiteY610" fmla="*/ 114621 h 4191633"/>
                <a:gd name="connsiteX611" fmla="*/ 639096 w 8587952"/>
                <a:gd name="connsiteY611" fmla="*/ 114621 h 4191633"/>
                <a:gd name="connsiteX612" fmla="*/ 655365 w 8587952"/>
                <a:gd name="connsiteY612" fmla="*/ 116612 h 4191633"/>
                <a:gd name="connsiteX613" fmla="*/ 668675 w 8587952"/>
                <a:gd name="connsiteY613" fmla="*/ 122708 h 4191633"/>
                <a:gd name="connsiteX614" fmla="*/ 677673 w 8587952"/>
                <a:gd name="connsiteY614" fmla="*/ 133530 h 4191633"/>
                <a:gd name="connsiteX615" fmla="*/ 681000 w 8587952"/>
                <a:gd name="connsiteY615" fmla="*/ 149454 h 4191633"/>
                <a:gd name="connsiteX616" fmla="*/ 678289 w 8587952"/>
                <a:gd name="connsiteY616" fmla="*/ 165877 h 4191633"/>
                <a:gd name="connsiteX617" fmla="*/ 669661 w 8587952"/>
                <a:gd name="connsiteY617" fmla="*/ 180058 h 4191633"/>
                <a:gd name="connsiteX618" fmla="*/ 654748 w 8587952"/>
                <a:gd name="connsiteY618" fmla="*/ 190136 h 4191633"/>
                <a:gd name="connsiteX619" fmla="*/ 633180 w 8587952"/>
                <a:gd name="connsiteY619" fmla="*/ 193993 h 4191633"/>
                <a:gd name="connsiteX620" fmla="*/ 601135 w 8587952"/>
                <a:gd name="connsiteY620" fmla="*/ 183667 h 4191633"/>
                <a:gd name="connsiteX621" fmla="*/ 590783 w 8587952"/>
                <a:gd name="connsiteY621" fmla="*/ 156175 h 4191633"/>
                <a:gd name="connsiteX622" fmla="*/ 593248 w 8587952"/>
                <a:gd name="connsiteY622" fmla="*/ 143236 h 4191633"/>
                <a:gd name="connsiteX623" fmla="*/ 601259 w 8587952"/>
                <a:gd name="connsiteY623" fmla="*/ 129675 h 4191633"/>
                <a:gd name="connsiteX624" fmla="*/ 616049 w 8587952"/>
                <a:gd name="connsiteY624" fmla="*/ 118975 h 4191633"/>
                <a:gd name="connsiteX625" fmla="*/ 639096 w 8587952"/>
                <a:gd name="connsiteY625" fmla="*/ 114621 h 4191633"/>
                <a:gd name="connsiteX626" fmla="*/ 833310 w 8587952"/>
                <a:gd name="connsiteY626" fmla="*/ 0 h 4191633"/>
                <a:gd name="connsiteX627" fmla="*/ 852158 w 8587952"/>
                <a:gd name="connsiteY627" fmla="*/ 4356 h 4191633"/>
                <a:gd name="connsiteX628" fmla="*/ 852159 w 8587952"/>
                <a:gd name="connsiteY628" fmla="*/ 4357 h 4191633"/>
                <a:gd name="connsiteX629" fmla="*/ 863838 w 8587952"/>
                <a:gd name="connsiteY629" fmla="*/ 15862 h 4191633"/>
                <a:gd name="connsiteX630" fmla="*/ 869812 w 8587952"/>
                <a:gd name="connsiteY630" fmla="*/ 32057 h 4191633"/>
                <a:gd name="connsiteX631" fmla="*/ 871538 w 8587952"/>
                <a:gd name="connsiteY631" fmla="*/ 50487 h 4191633"/>
                <a:gd name="connsiteX632" fmla="*/ 866069 w 8587952"/>
                <a:gd name="connsiteY632" fmla="*/ 97608 h 4191633"/>
                <a:gd name="connsiteX633" fmla="*/ 880019 w 8587952"/>
                <a:gd name="connsiteY633" fmla="*/ 70608 h 4191633"/>
                <a:gd name="connsiteX634" fmla="*/ 906658 w 8587952"/>
                <a:gd name="connsiteY634" fmla="*/ 33709 h 4191633"/>
                <a:gd name="connsiteX635" fmla="*/ 935788 w 8587952"/>
                <a:gd name="connsiteY635" fmla="*/ 8990 h 4191633"/>
                <a:gd name="connsiteX636" fmla="*/ 966660 w 8587952"/>
                <a:gd name="connsiteY636" fmla="*/ 0 h 4191633"/>
                <a:gd name="connsiteX637" fmla="*/ 985508 w 8587952"/>
                <a:gd name="connsiteY637" fmla="*/ 4356 h 4191633"/>
                <a:gd name="connsiteX638" fmla="*/ 985509 w 8587952"/>
                <a:gd name="connsiteY638" fmla="*/ 4357 h 4191633"/>
                <a:gd name="connsiteX639" fmla="*/ 997188 w 8587952"/>
                <a:gd name="connsiteY639" fmla="*/ 15862 h 4191633"/>
                <a:gd name="connsiteX640" fmla="*/ 1003162 w 8587952"/>
                <a:gd name="connsiteY640" fmla="*/ 32057 h 4191633"/>
                <a:gd name="connsiteX641" fmla="*/ 1004887 w 8587952"/>
                <a:gd name="connsiteY641" fmla="*/ 50487 h 4191633"/>
                <a:gd name="connsiteX642" fmla="*/ 999378 w 8587952"/>
                <a:gd name="connsiteY642" fmla="*/ 97955 h 4191633"/>
                <a:gd name="connsiteX643" fmla="*/ 984513 w 8587952"/>
                <a:gd name="connsiteY643" fmla="*/ 146536 h 4191633"/>
                <a:gd name="connsiteX644" fmla="*/ 962856 w 8587952"/>
                <a:gd name="connsiteY644" fmla="*/ 195490 h 4191633"/>
                <a:gd name="connsiteX645" fmla="*/ 959665 w 8587952"/>
                <a:gd name="connsiteY645" fmla="*/ 201555 h 4191633"/>
                <a:gd name="connsiteX646" fmla="*/ 1953315 w 8587952"/>
                <a:gd name="connsiteY646" fmla="*/ 201555 h 4191633"/>
                <a:gd name="connsiteX647" fmla="*/ 1958842 w 8587952"/>
                <a:gd name="connsiteY647" fmla="*/ 180851 h 4191633"/>
                <a:gd name="connsiteX648" fmla="*/ 1980442 w 8587952"/>
                <a:gd name="connsiteY648" fmla="*/ 116144 h 4191633"/>
                <a:gd name="connsiteX649" fmla="*/ 2003968 w 8587952"/>
                <a:gd name="connsiteY649" fmla="*/ 70609 h 4191633"/>
                <a:gd name="connsiteX650" fmla="*/ 2030607 w 8587952"/>
                <a:gd name="connsiteY650" fmla="*/ 33710 h 4191633"/>
                <a:gd name="connsiteX651" fmla="*/ 2030608 w 8587952"/>
                <a:gd name="connsiteY651" fmla="*/ 33709 h 4191633"/>
                <a:gd name="connsiteX652" fmla="*/ 2030608 w 8587952"/>
                <a:gd name="connsiteY652" fmla="*/ 33709 h 4191633"/>
                <a:gd name="connsiteX653" fmla="*/ 2059739 w 8587952"/>
                <a:gd name="connsiteY653" fmla="*/ 8990 h 4191633"/>
                <a:gd name="connsiteX654" fmla="*/ 2090611 w 8587952"/>
                <a:gd name="connsiteY654" fmla="*/ 0 h 4191633"/>
                <a:gd name="connsiteX655" fmla="*/ 2109459 w 8587952"/>
                <a:gd name="connsiteY655" fmla="*/ 4356 h 4191633"/>
                <a:gd name="connsiteX656" fmla="*/ 2121138 w 8587952"/>
                <a:gd name="connsiteY656" fmla="*/ 15861 h 4191633"/>
                <a:gd name="connsiteX657" fmla="*/ 2127112 w 8587952"/>
                <a:gd name="connsiteY657" fmla="*/ 32056 h 4191633"/>
                <a:gd name="connsiteX658" fmla="*/ 2128837 w 8587952"/>
                <a:gd name="connsiteY658" fmla="*/ 50486 h 4191633"/>
                <a:gd name="connsiteX659" fmla="*/ 2123328 w 8587952"/>
                <a:gd name="connsiteY659" fmla="*/ 97954 h 4191633"/>
                <a:gd name="connsiteX660" fmla="*/ 2116346 w 8587952"/>
                <a:gd name="connsiteY660" fmla="*/ 120772 h 4191633"/>
                <a:gd name="connsiteX661" fmla="*/ 2122148 w 8587952"/>
                <a:gd name="connsiteY661" fmla="*/ 105031 h 4191633"/>
                <a:gd name="connsiteX662" fmla="*/ 2134205 w 8587952"/>
                <a:gd name="connsiteY662" fmla="*/ 79100 h 4191633"/>
                <a:gd name="connsiteX663" fmla="*/ 2161888 w 8587952"/>
                <a:gd name="connsiteY663" fmla="*/ 40263 h 4191633"/>
                <a:gd name="connsiteX664" fmla="*/ 2161889 w 8587952"/>
                <a:gd name="connsiteY664" fmla="*/ 40263 h 4191633"/>
                <a:gd name="connsiteX665" fmla="*/ 2161889 w 8587952"/>
                <a:gd name="connsiteY665" fmla="*/ 40262 h 4191633"/>
                <a:gd name="connsiteX666" fmla="*/ 2193384 w 8587952"/>
                <a:gd name="connsiteY666" fmla="*/ 25636 h 4191633"/>
                <a:gd name="connsiteX667" fmla="*/ 2212747 w 8587952"/>
                <a:gd name="connsiteY667" fmla="*/ 31546 h 4191633"/>
                <a:gd name="connsiteX668" fmla="*/ 2227670 w 8587952"/>
                <a:gd name="connsiteY668" fmla="*/ 47307 h 4191633"/>
                <a:gd name="connsiteX669" fmla="*/ 2237166 w 8587952"/>
                <a:gd name="connsiteY669" fmla="*/ 70333 h 4191633"/>
                <a:gd name="connsiteX670" fmla="*/ 2240496 w 8587952"/>
                <a:gd name="connsiteY670" fmla="*/ 97790 h 4191633"/>
                <a:gd name="connsiteX671" fmla="*/ 2237043 w 8587952"/>
                <a:gd name="connsiteY671" fmla="*/ 122748 h 4191633"/>
                <a:gd name="connsiteX672" fmla="*/ 2227672 w 8587952"/>
                <a:gd name="connsiteY672" fmla="*/ 149514 h 4191633"/>
                <a:gd name="connsiteX673" fmla="*/ 2213741 w 8587952"/>
                <a:gd name="connsiteY673" fmla="*/ 177124 h 4191633"/>
                <a:gd name="connsiteX674" fmla="*/ 2198861 w 8587952"/>
                <a:gd name="connsiteY674" fmla="*/ 201555 h 4191633"/>
                <a:gd name="connsiteX675" fmla="*/ 4296465 w 8587952"/>
                <a:gd name="connsiteY675" fmla="*/ 201555 h 4191633"/>
                <a:gd name="connsiteX676" fmla="*/ 4301992 w 8587952"/>
                <a:gd name="connsiteY676" fmla="*/ 180850 h 4191633"/>
                <a:gd name="connsiteX677" fmla="*/ 4323592 w 8587952"/>
                <a:gd name="connsiteY677" fmla="*/ 116143 h 4191633"/>
                <a:gd name="connsiteX678" fmla="*/ 4347118 w 8587952"/>
                <a:gd name="connsiteY678" fmla="*/ 70608 h 4191633"/>
                <a:gd name="connsiteX679" fmla="*/ 4373758 w 8587952"/>
                <a:gd name="connsiteY679" fmla="*/ 33709 h 4191633"/>
                <a:gd name="connsiteX680" fmla="*/ 4402888 w 8587952"/>
                <a:gd name="connsiteY680" fmla="*/ 8990 h 4191633"/>
                <a:gd name="connsiteX681" fmla="*/ 4433760 w 8587952"/>
                <a:gd name="connsiteY681" fmla="*/ 0 h 4191633"/>
                <a:gd name="connsiteX682" fmla="*/ 4452608 w 8587952"/>
                <a:gd name="connsiteY682" fmla="*/ 4356 h 4191633"/>
                <a:gd name="connsiteX683" fmla="*/ 4464287 w 8587952"/>
                <a:gd name="connsiteY683" fmla="*/ 15861 h 4191633"/>
                <a:gd name="connsiteX684" fmla="*/ 4464288 w 8587952"/>
                <a:gd name="connsiteY684" fmla="*/ 15862 h 4191633"/>
                <a:gd name="connsiteX685" fmla="*/ 4470262 w 8587952"/>
                <a:gd name="connsiteY685" fmla="*/ 32057 h 4191633"/>
                <a:gd name="connsiteX686" fmla="*/ 4471987 w 8587952"/>
                <a:gd name="connsiteY686" fmla="*/ 50487 h 4191633"/>
                <a:gd name="connsiteX687" fmla="*/ 4466478 w 8587952"/>
                <a:gd name="connsiteY687" fmla="*/ 97955 h 4191633"/>
                <a:gd name="connsiteX688" fmla="*/ 4451613 w 8587952"/>
                <a:gd name="connsiteY688" fmla="*/ 146536 h 4191633"/>
                <a:gd name="connsiteX689" fmla="*/ 4429956 w 8587952"/>
                <a:gd name="connsiteY689" fmla="*/ 195490 h 4191633"/>
                <a:gd name="connsiteX690" fmla="*/ 4426765 w 8587952"/>
                <a:gd name="connsiteY690" fmla="*/ 201555 h 4191633"/>
                <a:gd name="connsiteX691" fmla="*/ 4715171 w 8587952"/>
                <a:gd name="connsiteY691" fmla="*/ 201555 h 4191633"/>
                <a:gd name="connsiteX692" fmla="*/ 4722658 w 8587952"/>
                <a:gd name="connsiteY692" fmla="*/ 199701 h 4191633"/>
                <a:gd name="connsiteX693" fmla="*/ 4739260 w 8587952"/>
                <a:gd name="connsiteY693" fmla="*/ 198553 h 4191633"/>
                <a:gd name="connsiteX694" fmla="*/ 4756605 w 8587952"/>
                <a:gd name="connsiteY694" fmla="*/ 198677 h 4191633"/>
                <a:gd name="connsiteX695" fmla="*/ 4771472 w 8587952"/>
                <a:gd name="connsiteY695" fmla="*/ 199046 h 4191633"/>
                <a:gd name="connsiteX696" fmla="*/ 4780515 w 8587952"/>
                <a:gd name="connsiteY696" fmla="*/ 198680 h 4191633"/>
                <a:gd name="connsiteX697" fmla="*/ 4797371 w 8587952"/>
                <a:gd name="connsiteY697" fmla="*/ 134403 h 4191633"/>
                <a:gd name="connsiteX698" fmla="*/ 4820254 w 8587952"/>
                <a:gd name="connsiteY698" fmla="*/ 79099 h 4191633"/>
                <a:gd name="connsiteX699" fmla="*/ 4847938 w 8587952"/>
                <a:gd name="connsiteY699" fmla="*/ 40262 h 4191633"/>
                <a:gd name="connsiteX700" fmla="*/ 4879433 w 8587952"/>
                <a:gd name="connsiteY700" fmla="*/ 25636 h 4191633"/>
                <a:gd name="connsiteX701" fmla="*/ 4898796 w 8587952"/>
                <a:gd name="connsiteY701" fmla="*/ 31546 h 4191633"/>
                <a:gd name="connsiteX702" fmla="*/ 4913720 w 8587952"/>
                <a:gd name="connsiteY702" fmla="*/ 47307 h 4191633"/>
                <a:gd name="connsiteX703" fmla="*/ 4923216 w 8587952"/>
                <a:gd name="connsiteY703" fmla="*/ 70333 h 4191633"/>
                <a:gd name="connsiteX704" fmla="*/ 4926545 w 8587952"/>
                <a:gd name="connsiteY704" fmla="*/ 97790 h 4191633"/>
                <a:gd name="connsiteX705" fmla="*/ 4926545 w 8587952"/>
                <a:gd name="connsiteY705" fmla="*/ 97790 h 4191633"/>
                <a:gd name="connsiteX706" fmla="*/ 4926545 w 8587952"/>
                <a:gd name="connsiteY706" fmla="*/ 97791 h 4191633"/>
                <a:gd name="connsiteX707" fmla="*/ 4923092 w 8587952"/>
                <a:gd name="connsiteY707" fmla="*/ 122749 h 4191633"/>
                <a:gd name="connsiteX708" fmla="*/ 4913721 w 8587952"/>
                <a:gd name="connsiteY708" fmla="*/ 149515 h 4191633"/>
                <a:gd name="connsiteX709" fmla="*/ 4899790 w 8587952"/>
                <a:gd name="connsiteY709" fmla="*/ 177125 h 4191633"/>
                <a:gd name="connsiteX710" fmla="*/ 4884909 w 8587952"/>
                <a:gd name="connsiteY710" fmla="*/ 201556 h 4191633"/>
                <a:gd name="connsiteX711" fmla="*/ 4882901 w 8587952"/>
                <a:gd name="connsiteY711" fmla="*/ 204854 h 4191633"/>
                <a:gd name="connsiteX712" fmla="*/ 4884910 w 8587952"/>
                <a:gd name="connsiteY712" fmla="*/ 201555 h 4191633"/>
                <a:gd name="connsiteX713" fmla="*/ 5083153 w 8587952"/>
                <a:gd name="connsiteY713" fmla="*/ 201555 h 4191633"/>
                <a:gd name="connsiteX714" fmla="*/ 8587952 w 8587952"/>
                <a:gd name="connsiteY714" fmla="*/ 4191633 h 4191633"/>
                <a:gd name="connsiteX715" fmla="*/ 2701501 w 8587952"/>
                <a:gd name="connsiteY715" fmla="*/ 4191633 h 4191633"/>
                <a:gd name="connsiteX716" fmla="*/ 15451 w 8587952"/>
                <a:gd name="connsiteY716" fmla="*/ 1524633 h 4191633"/>
                <a:gd name="connsiteX717" fmla="*/ 66617 w 8587952"/>
                <a:gd name="connsiteY717" fmla="*/ 943351 h 4191633"/>
                <a:gd name="connsiteX718" fmla="*/ 24549 w 8587952"/>
                <a:gd name="connsiteY718" fmla="*/ 770314 h 4191633"/>
                <a:gd name="connsiteX719" fmla="*/ 0 w 8587952"/>
                <a:gd name="connsiteY719" fmla="*/ 201555 h 4191633"/>
                <a:gd name="connsiteX720" fmla="*/ 47244 w 8587952"/>
                <a:gd name="connsiteY720" fmla="*/ 201555 h 4191633"/>
                <a:gd name="connsiteX721" fmla="*/ 58316 w 8587952"/>
                <a:gd name="connsiteY721" fmla="*/ 157265 h 4191633"/>
                <a:gd name="connsiteX722" fmla="*/ 76804 w 8587952"/>
                <a:gd name="connsiteY722" fmla="*/ 104515 h 4191633"/>
                <a:gd name="connsiteX723" fmla="*/ 89128 w 8587952"/>
                <a:gd name="connsiteY723" fmla="*/ 82207 h 4191633"/>
                <a:gd name="connsiteX724" fmla="*/ 101700 w 8587952"/>
                <a:gd name="connsiteY724" fmla="*/ 70375 h 4191633"/>
                <a:gd name="connsiteX725" fmla="*/ 114641 w 8587952"/>
                <a:gd name="connsiteY725" fmla="*/ 65815 h 4191633"/>
                <a:gd name="connsiteX726" fmla="*/ 127828 w 8587952"/>
                <a:gd name="connsiteY726" fmla="*/ 65075 h 4191633"/>
                <a:gd name="connsiteX727" fmla="*/ 137688 w 8587952"/>
                <a:gd name="connsiteY727" fmla="*/ 65826 h 4191633"/>
                <a:gd name="connsiteX728" fmla="*/ 145206 w 8587952"/>
                <a:gd name="connsiteY728" fmla="*/ 68958 h 4191633"/>
                <a:gd name="connsiteX729" fmla="*/ 149890 w 8587952"/>
                <a:gd name="connsiteY729" fmla="*/ 75723 h 4191633"/>
                <a:gd name="connsiteX730" fmla="*/ 151492 w 8587952"/>
                <a:gd name="connsiteY730" fmla="*/ 87622 h 4191633"/>
                <a:gd name="connsiteX731" fmla="*/ 147425 w 8587952"/>
                <a:gd name="connsiteY731" fmla="*/ 112798 h 4191633"/>
                <a:gd name="connsiteX732" fmla="*/ 137195 w 8587952"/>
                <a:gd name="connsiteY732" fmla="*/ 151253 h 4191633"/>
                <a:gd name="connsiteX733" fmla="*/ 123885 w 8587952"/>
                <a:gd name="connsiteY733" fmla="*/ 198602 h 4191633"/>
                <a:gd name="connsiteX734" fmla="*/ 123127 w 8587952"/>
                <a:gd name="connsiteY734" fmla="*/ 201556 h 4191633"/>
                <a:gd name="connsiteX735" fmla="*/ 254415 w 8587952"/>
                <a:gd name="connsiteY735" fmla="*/ 201556 h 4191633"/>
                <a:gd name="connsiteX736" fmla="*/ 254371 w 8587952"/>
                <a:gd name="connsiteY736" fmla="*/ 201764 h 4191633"/>
                <a:gd name="connsiteX737" fmla="*/ 252696 w 8587952"/>
                <a:gd name="connsiteY737" fmla="*/ 209637 h 4191633"/>
                <a:gd name="connsiteX738" fmla="*/ 252701 w 8587952"/>
                <a:gd name="connsiteY738" fmla="*/ 209617 h 4191633"/>
                <a:gd name="connsiteX739" fmla="*/ 254371 w 8587952"/>
                <a:gd name="connsiteY739" fmla="*/ 201764 h 4191633"/>
                <a:gd name="connsiteX740" fmla="*/ 254415 w 8587952"/>
                <a:gd name="connsiteY740" fmla="*/ 201556 h 4191633"/>
                <a:gd name="connsiteX741" fmla="*/ 254415 w 8587952"/>
                <a:gd name="connsiteY741" fmla="*/ 201556 h 4191633"/>
                <a:gd name="connsiteX742" fmla="*/ 269899 w 8587952"/>
                <a:gd name="connsiteY742" fmla="*/ 128733 h 4191633"/>
                <a:gd name="connsiteX743" fmla="*/ 276980 w 8587952"/>
                <a:gd name="connsiteY743" fmla="*/ 105670 h 4191633"/>
                <a:gd name="connsiteX744" fmla="*/ 286794 w 8587952"/>
                <a:gd name="connsiteY744" fmla="*/ 90881 h 4191633"/>
                <a:gd name="connsiteX745" fmla="*/ 300083 w 8587952"/>
                <a:gd name="connsiteY745" fmla="*/ 83108 h 4191633"/>
                <a:gd name="connsiteX746" fmla="*/ 317596 w 8587952"/>
                <a:gd name="connsiteY746" fmla="*/ 80851 h 4191633"/>
                <a:gd name="connsiteX747" fmla="*/ 317597 w 8587952"/>
                <a:gd name="connsiteY747" fmla="*/ 80851 h 4191633"/>
                <a:gd name="connsiteX748" fmla="*/ 333038 w 8587952"/>
                <a:gd name="connsiteY748" fmla="*/ 82577 h 4191633"/>
                <a:gd name="connsiteX749" fmla="*/ 342651 w 8587952"/>
                <a:gd name="connsiteY749" fmla="*/ 87260 h 4191633"/>
                <a:gd name="connsiteX750" fmla="*/ 347704 w 8587952"/>
                <a:gd name="connsiteY750" fmla="*/ 94409 h 4191633"/>
                <a:gd name="connsiteX751" fmla="*/ 349183 w 8587952"/>
                <a:gd name="connsiteY751" fmla="*/ 103775 h 4191633"/>
                <a:gd name="connsiteX752" fmla="*/ 347211 w 8587952"/>
                <a:gd name="connsiteY752" fmla="*/ 118195 h 4191633"/>
                <a:gd name="connsiteX753" fmla="*/ 342158 w 8587952"/>
                <a:gd name="connsiteY753" fmla="*/ 150733 h 4191633"/>
                <a:gd name="connsiteX754" fmla="*/ 335503 w 8587952"/>
                <a:gd name="connsiteY754" fmla="*/ 195719 h 4191633"/>
                <a:gd name="connsiteX755" fmla="*/ 334751 w 8587952"/>
                <a:gd name="connsiteY755" fmla="*/ 201555 h 4191633"/>
                <a:gd name="connsiteX756" fmla="*/ 334750 w 8587952"/>
                <a:gd name="connsiteY756" fmla="*/ 201555 h 4191633"/>
                <a:gd name="connsiteX757" fmla="*/ 334750 w 8587952"/>
                <a:gd name="connsiteY757" fmla="*/ 201556 h 4191633"/>
                <a:gd name="connsiteX758" fmla="*/ 328846 w 8587952"/>
                <a:gd name="connsiteY758" fmla="*/ 247361 h 4191633"/>
                <a:gd name="connsiteX759" fmla="*/ 323793 w 8587952"/>
                <a:gd name="connsiteY759" fmla="*/ 299741 h 4191633"/>
                <a:gd name="connsiteX760" fmla="*/ 321821 w 8587952"/>
                <a:gd name="connsiteY760" fmla="*/ 347314 h 4191633"/>
                <a:gd name="connsiteX761" fmla="*/ 323416 w 8587952"/>
                <a:gd name="connsiteY761" fmla="*/ 387370 h 4191633"/>
                <a:gd name="connsiteX762" fmla="*/ 328816 w 8587952"/>
                <a:gd name="connsiteY762" fmla="*/ 417812 h 4191633"/>
                <a:gd name="connsiteX763" fmla="*/ 338756 w 8587952"/>
                <a:gd name="connsiteY763" fmla="*/ 437039 h 4191633"/>
                <a:gd name="connsiteX764" fmla="*/ 338757 w 8587952"/>
                <a:gd name="connsiteY764" fmla="*/ 437039 h 4191633"/>
                <a:gd name="connsiteX765" fmla="*/ 328817 w 8587952"/>
                <a:gd name="connsiteY765" fmla="*/ 417813 h 4191633"/>
                <a:gd name="connsiteX766" fmla="*/ 323417 w 8587952"/>
                <a:gd name="connsiteY766" fmla="*/ 387371 h 4191633"/>
                <a:gd name="connsiteX767" fmla="*/ 321822 w 8587952"/>
                <a:gd name="connsiteY767" fmla="*/ 347315 h 4191633"/>
                <a:gd name="connsiteX768" fmla="*/ 323794 w 8587952"/>
                <a:gd name="connsiteY768" fmla="*/ 299741 h 4191633"/>
                <a:gd name="connsiteX769" fmla="*/ 328847 w 8587952"/>
                <a:gd name="connsiteY769" fmla="*/ 247361 h 4191633"/>
                <a:gd name="connsiteX770" fmla="*/ 334751 w 8587952"/>
                <a:gd name="connsiteY770" fmla="*/ 201556 h 4191633"/>
                <a:gd name="connsiteX771" fmla="*/ 454394 w 8587952"/>
                <a:gd name="connsiteY771" fmla="*/ 201556 h 4191633"/>
                <a:gd name="connsiteX772" fmla="*/ 455921 w 8587952"/>
                <a:gd name="connsiteY772" fmla="*/ 188921 h 4191633"/>
                <a:gd name="connsiteX773" fmla="*/ 463799 w 8587952"/>
                <a:gd name="connsiteY773" fmla="*/ 123747 h 4191633"/>
                <a:gd name="connsiteX774" fmla="*/ 467139 w 8587952"/>
                <a:gd name="connsiteY774" fmla="*/ 96119 h 4191633"/>
                <a:gd name="connsiteX775" fmla="*/ 472098 w 8587952"/>
                <a:gd name="connsiteY775" fmla="*/ 78600 h 4191633"/>
                <a:gd name="connsiteX776" fmla="*/ 482681 w 8587952"/>
                <a:gd name="connsiteY776" fmla="*/ 68345 h 4191633"/>
                <a:gd name="connsiteX777" fmla="*/ 497286 w 8587952"/>
                <a:gd name="connsiteY777" fmla="*/ 63539 h 4191633"/>
                <a:gd name="connsiteX778" fmla="*/ 514035 w 8587952"/>
                <a:gd name="connsiteY778" fmla="*/ 62364 h 4191633"/>
                <a:gd name="connsiteX779" fmla="*/ 526228 w 8587952"/>
                <a:gd name="connsiteY779" fmla="*/ 63606 h 4191633"/>
                <a:gd name="connsiteX780" fmla="*/ 535742 w 8587952"/>
                <a:gd name="connsiteY780" fmla="*/ 67897 h 4191633"/>
                <a:gd name="connsiteX781" fmla="*/ 541906 w 8587952"/>
                <a:gd name="connsiteY781" fmla="*/ 76027 h 4191633"/>
                <a:gd name="connsiteX782" fmla="*/ 544050 w 8587952"/>
                <a:gd name="connsiteY782" fmla="*/ 89016 h 4191633"/>
                <a:gd name="connsiteX783" fmla="*/ 544050 w 8587952"/>
                <a:gd name="connsiteY783" fmla="*/ 89017 h 4191633"/>
                <a:gd name="connsiteX784" fmla="*/ 544050 w 8587952"/>
                <a:gd name="connsiteY784" fmla="*/ 89017 h 4191633"/>
                <a:gd name="connsiteX785" fmla="*/ 539874 w 8587952"/>
                <a:gd name="connsiteY785" fmla="*/ 137215 h 4191633"/>
                <a:gd name="connsiteX786" fmla="*/ 529292 w 8587952"/>
                <a:gd name="connsiteY786" fmla="*/ 190006 h 4191633"/>
                <a:gd name="connsiteX787" fmla="*/ 527529 w 8587952"/>
                <a:gd name="connsiteY787" fmla="*/ 201556 h 4191633"/>
                <a:gd name="connsiteX788" fmla="*/ 521347 w 8587952"/>
                <a:gd name="connsiteY788" fmla="*/ 242044 h 4191633"/>
                <a:gd name="connsiteX789" fmla="*/ 511050 w 8587952"/>
                <a:gd name="connsiteY789" fmla="*/ 291310 h 4191633"/>
                <a:gd name="connsiteX790" fmla="*/ 499120 w 8587952"/>
                <a:gd name="connsiteY790" fmla="*/ 330209 h 4191633"/>
                <a:gd name="connsiteX791" fmla="*/ 495948 w 8587952"/>
                <a:gd name="connsiteY791" fmla="*/ 350218 h 4191633"/>
                <a:gd name="connsiteX792" fmla="*/ 498659 w 8587952"/>
                <a:gd name="connsiteY792" fmla="*/ 370340 h 4191633"/>
                <a:gd name="connsiteX793" fmla="*/ 505931 w 8587952"/>
                <a:gd name="connsiteY793" fmla="*/ 384107 h 4191633"/>
                <a:gd name="connsiteX794" fmla="*/ 516777 w 8587952"/>
                <a:gd name="connsiteY794" fmla="*/ 391974 h 4191633"/>
                <a:gd name="connsiteX795" fmla="*/ 530211 w 8587952"/>
                <a:gd name="connsiteY795" fmla="*/ 394395 h 4191633"/>
                <a:gd name="connsiteX796" fmla="*/ 530212 w 8587952"/>
                <a:gd name="connsiteY796" fmla="*/ 394395 h 4191633"/>
                <a:gd name="connsiteX797" fmla="*/ 516778 w 8587952"/>
                <a:gd name="connsiteY797" fmla="*/ 391974 h 4191633"/>
                <a:gd name="connsiteX798" fmla="*/ 505932 w 8587952"/>
                <a:gd name="connsiteY798" fmla="*/ 384107 h 4191633"/>
                <a:gd name="connsiteX799" fmla="*/ 498660 w 8587952"/>
                <a:gd name="connsiteY799" fmla="*/ 370340 h 4191633"/>
                <a:gd name="connsiteX800" fmla="*/ 495949 w 8587952"/>
                <a:gd name="connsiteY800" fmla="*/ 350218 h 4191633"/>
                <a:gd name="connsiteX801" fmla="*/ 499121 w 8587952"/>
                <a:gd name="connsiteY801" fmla="*/ 330208 h 4191633"/>
                <a:gd name="connsiteX802" fmla="*/ 511051 w 8587952"/>
                <a:gd name="connsiteY802" fmla="*/ 291309 h 4191633"/>
                <a:gd name="connsiteX803" fmla="*/ 521348 w 8587952"/>
                <a:gd name="connsiteY803" fmla="*/ 242043 h 4191633"/>
                <a:gd name="connsiteX804" fmla="*/ 527530 w 8587952"/>
                <a:gd name="connsiteY804" fmla="*/ 201555 h 4191633"/>
                <a:gd name="connsiteX805" fmla="*/ 696015 w 8587952"/>
                <a:gd name="connsiteY805" fmla="*/ 201555 h 4191633"/>
                <a:gd name="connsiteX806" fmla="*/ 701542 w 8587952"/>
                <a:gd name="connsiteY806" fmla="*/ 180850 h 4191633"/>
                <a:gd name="connsiteX807" fmla="*/ 723142 w 8587952"/>
                <a:gd name="connsiteY807" fmla="*/ 116143 h 4191633"/>
                <a:gd name="connsiteX808" fmla="*/ 746669 w 8587952"/>
                <a:gd name="connsiteY808" fmla="*/ 70608 h 4191633"/>
                <a:gd name="connsiteX809" fmla="*/ 773308 w 8587952"/>
                <a:gd name="connsiteY809" fmla="*/ 33709 h 4191633"/>
                <a:gd name="connsiteX810" fmla="*/ 802439 w 8587952"/>
                <a:gd name="connsiteY810" fmla="*/ 8990 h 4191633"/>
                <a:gd name="connsiteX811" fmla="*/ 833310 w 8587952"/>
                <a:gd name="connsiteY811" fmla="*/ 0 h 4191633"/>
                <a:gd name="connsiteX0" fmla="*/ 3542644 w 8758161"/>
                <a:gd name="connsiteY0" fmla="*/ 455927 h 4191633"/>
                <a:gd name="connsiteX1" fmla="*/ 3542644 w 8758161"/>
                <a:gd name="connsiteY1" fmla="*/ 460383 h 4191633"/>
                <a:gd name="connsiteX2" fmla="*/ 3534901 w 8758161"/>
                <a:gd name="connsiteY2" fmla="*/ 542185 h 4191633"/>
                <a:gd name="connsiteX3" fmla="*/ 3514207 w 8758161"/>
                <a:gd name="connsiteY3" fmla="*/ 604928 h 4191633"/>
                <a:gd name="connsiteX4" fmla="*/ 3484499 w 8758161"/>
                <a:gd name="connsiteY4" fmla="*/ 645024 h 4191633"/>
                <a:gd name="connsiteX5" fmla="*/ 3449716 w 8758161"/>
                <a:gd name="connsiteY5" fmla="*/ 659132 h 4191633"/>
                <a:gd name="connsiteX6" fmla="*/ 3449716 w 8758161"/>
                <a:gd name="connsiteY6" fmla="*/ 659132 h 4191633"/>
                <a:gd name="connsiteX7" fmla="*/ 3484500 w 8758161"/>
                <a:gd name="connsiteY7" fmla="*/ 645024 h 4191633"/>
                <a:gd name="connsiteX8" fmla="*/ 3514208 w 8758161"/>
                <a:gd name="connsiteY8" fmla="*/ 604928 h 4191633"/>
                <a:gd name="connsiteX9" fmla="*/ 3534902 w 8758161"/>
                <a:gd name="connsiteY9" fmla="*/ 542185 h 4191633"/>
                <a:gd name="connsiteX10" fmla="*/ 3542645 w 8758161"/>
                <a:gd name="connsiteY10" fmla="*/ 460383 h 4191633"/>
                <a:gd name="connsiteX11" fmla="*/ 3542645 w 8758161"/>
                <a:gd name="connsiteY11" fmla="*/ 455927 h 4191633"/>
                <a:gd name="connsiteX12" fmla="*/ 3542644 w 8758161"/>
                <a:gd name="connsiteY12" fmla="*/ 455927 h 4191633"/>
                <a:gd name="connsiteX13" fmla="*/ 3681890 w 8758161"/>
                <a:gd name="connsiteY13" fmla="*/ 438792 h 4191633"/>
                <a:gd name="connsiteX14" fmla="*/ 3663431 w 8758161"/>
                <a:gd name="connsiteY14" fmla="*/ 451455 h 4191633"/>
                <a:gd name="connsiteX15" fmla="*/ 3635454 w 8758161"/>
                <a:gd name="connsiteY15" fmla="*/ 463021 h 4191633"/>
                <a:gd name="connsiteX16" fmla="*/ 3606491 w 8758161"/>
                <a:gd name="connsiteY16" fmla="*/ 467358 h 4191633"/>
                <a:gd name="connsiteX17" fmla="*/ 3606491 w 8758161"/>
                <a:gd name="connsiteY17" fmla="*/ 467358 h 4191633"/>
                <a:gd name="connsiteX18" fmla="*/ 3635455 w 8758161"/>
                <a:gd name="connsiteY18" fmla="*/ 463021 h 4191633"/>
                <a:gd name="connsiteX19" fmla="*/ 3663432 w 8758161"/>
                <a:gd name="connsiteY19" fmla="*/ 451455 h 4191633"/>
                <a:gd name="connsiteX20" fmla="*/ 3681891 w 8758161"/>
                <a:gd name="connsiteY20" fmla="*/ 438792 h 4191633"/>
                <a:gd name="connsiteX21" fmla="*/ 3681890 w 8758161"/>
                <a:gd name="connsiteY21" fmla="*/ 438792 h 4191633"/>
                <a:gd name="connsiteX22" fmla="*/ 3207127 w 8758161"/>
                <a:gd name="connsiteY22" fmla="*/ 428088 h 4191633"/>
                <a:gd name="connsiteX23" fmla="*/ 3192464 w 8758161"/>
                <a:gd name="connsiteY23" fmla="*/ 441992 h 4191633"/>
                <a:gd name="connsiteX24" fmla="*/ 3173457 w 8758161"/>
                <a:gd name="connsiteY24" fmla="*/ 454800 h 4191633"/>
                <a:gd name="connsiteX25" fmla="*/ 3151963 w 8758161"/>
                <a:gd name="connsiteY25" fmla="*/ 464192 h 4191633"/>
                <a:gd name="connsiteX26" fmla="*/ 3129600 w 8758161"/>
                <a:gd name="connsiteY26" fmla="*/ 467851 h 4191633"/>
                <a:gd name="connsiteX27" fmla="*/ 3129600 w 8758161"/>
                <a:gd name="connsiteY27" fmla="*/ 467851 h 4191633"/>
                <a:gd name="connsiteX28" fmla="*/ 3151964 w 8758161"/>
                <a:gd name="connsiteY28" fmla="*/ 464192 h 4191633"/>
                <a:gd name="connsiteX29" fmla="*/ 3173458 w 8758161"/>
                <a:gd name="connsiteY29" fmla="*/ 454800 h 4191633"/>
                <a:gd name="connsiteX30" fmla="*/ 3192465 w 8758161"/>
                <a:gd name="connsiteY30" fmla="*/ 441992 h 4191633"/>
                <a:gd name="connsiteX31" fmla="*/ 3207128 w 8758161"/>
                <a:gd name="connsiteY31" fmla="*/ 428089 h 4191633"/>
                <a:gd name="connsiteX32" fmla="*/ 3207127 w 8758161"/>
                <a:gd name="connsiteY32" fmla="*/ 428088 h 4191633"/>
                <a:gd name="connsiteX33" fmla="*/ 639878 w 8758161"/>
                <a:gd name="connsiteY33" fmla="*/ 399900 h 4191633"/>
                <a:gd name="connsiteX34" fmla="*/ 613480 w 8758161"/>
                <a:gd name="connsiteY34" fmla="*/ 437679 h 4191633"/>
                <a:gd name="connsiteX35" fmla="*/ 613481 w 8758161"/>
                <a:gd name="connsiteY35" fmla="*/ 437678 h 4191633"/>
                <a:gd name="connsiteX36" fmla="*/ 639878 w 8758161"/>
                <a:gd name="connsiteY36" fmla="*/ 399900 h 4191633"/>
                <a:gd name="connsiteX37" fmla="*/ 1925348 w 8758161"/>
                <a:gd name="connsiteY37" fmla="*/ 388980 h 4191633"/>
                <a:gd name="connsiteX38" fmla="*/ 1925348 w 8758161"/>
                <a:gd name="connsiteY38" fmla="*/ 388981 h 4191633"/>
                <a:gd name="connsiteX39" fmla="*/ 1926215 w 8758161"/>
                <a:gd name="connsiteY39" fmla="*/ 397755 h 4191633"/>
                <a:gd name="connsiteX40" fmla="*/ 1925348 w 8758161"/>
                <a:gd name="connsiteY40" fmla="*/ 388980 h 4191633"/>
                <a:gd name="connsiteX41" fmla="*/ 2109698 w 8758161"/>
                <a:gd name="connsiteY41" fmla="*/ 383432 h 4191633"/>
                <a:gd name="connsiteX42" fmla="*/ 2096529 w 8758161"/>
                <a:gd name="connsiteY42" fmla="*/ 392714 h 4191633"/>
                <a:gd name="connsiteX43" fmla="*/ 2109698 w 8758161"/>
                <a:gd name="connsiteY43" fmla="*/ 383432 h 4191633"/>
                <a:gd name="connsiteX44" fmla="*/ 2037655 w 8758161"/>
                <a:gd name="connsiteY44" fmla="*/ 381208 h 4191633"/>
                <a:gd name="connsiteX45" fmla="*/ 2037655 w 8758161"/>
                <a:gd name="connsiteY45" fmla="*/ 381208 h 4191633"/>
                <a:gd name="connsiteX46" fmla="*/ 2037868 w 8758161"/>
                <a:gd name="connsiteY46" fmla="*/ 393952 h 4191633"/>
                <a:gd name="connsiteX47" fmla="*/ 2037655 w 8758161"/>
                <a:gd name="connsiteY47" fmla="*/ 381208 h 4191633"/>
                <a:gd name="connsiteX48" fmla="*/ 1145101 w 8758161"/>
                <a:gd name="connsiteY48" fmla="*/ 362196 h 4191633"/>
                <a:gd name="connsiteX49" fmla="*/ 1145100 w 8758161"/>
                <a:gd name="connsiteY49" fmla="*/ 362196 h 4191633"/>
                <a:gd name="connsiteX50" fmla="*/ 1166865 w 8758161"/>
                <a:gd name="connsiteY50" fmla="*/ 414153 h 4191633"/>
                <a:gd name="connsiteX51" fmla="*/ 1166865 w 8758161"/>
                <a:gd name="connsiteY51" fmla="*/ 414153 h 4191633"/>
                <a:gd name="connsiteX52" fmla="*/ 1166865 w 8758161"/>
                <a:gd name="connsiteY52" fmla="*/ 414154 h 4191633"/>
                <a:gd name="connsiteX53" fmla="*/ 1166866 w 8758161"/>
                <a:gd name="connsiteY53" fmla="*/ 414153 h 4191633"/>
                <a:gd name="connsiteX54" fmla="*/ 1145101 w 8758161"/>
                <a:gd name="connsiteY54" fmla="*/ 362196 h 4191633"/>
                <a:gd name="connsiteX55" fmla="*/ 3330472 w 8758161"/>
                <a:gd name="connsiteY55" fmla="*/ 352024 h 4191633"/>
                <a:gd name="connsiteX56" fmla="*/ 3330471 w 8758161"/>
                <a:gd name="connsiteY56" fmla="*/ 352025 h 4191633"/>
                <a:gd name="connsiteX57" fmla="*/ 3342303 w 8758161"/>
                <a:gd name="connsiteY57" fmla="*/ 406273 h 4191633"/>
                <a:gd name="connsiteX58" fmla="*/ 3327143 w 8758161"/>
                <a:gd name="connsiteY58" fmla="*/ 424968 h 4191633"/>
                <a:gd name="connsiteX59" fmla="*/ 3305821 w 8758161"/>
                <a:gd name="connsiteY59" fmla="*/ 445408 h 4191633"/>
                <a:gd name="connsiteX60" fmla="*/ 3280432 w 8758161"/>
                <a:gd name="connsiteY60" fmla="*/ 461860 h 4191633"/>
                <a:gd name="connsiteX61" fmla="*/ 3253319 w 8758161"/>
                <a:gd name="connsiteY61" fmla="*/ 468590 h 4191633"/>
                <a:gd name="connsiteX62" fmla="*/ 3253319 w 8758161"/>
                <a:gd name="connsiteY62" fmla="*/ 468590 h 4191633"/>
                <a:gd name="connsiteX63" fmla="*/ 3280433 w 8758161"/>
                <a:gd name="connsiteY63" fmla="*/ 461860 h 4191633"/>
                <a:gd name="connsiteX64" fmla="*/ 3305822 w 8758161"/>
                <a:gd name="connsiteY64" fmla="*/ 445408 h 4191633"/>
                <a:gd name="connsiteX65" fmla="*/ 3327144 w 8758161"/>
                <a:gd name="connsiteY65" fmla="*/ 424968 h 4191633"/>
                <a:gd name="connsiteX66" fmla="*/ 3342304 w 8758161"/>
                <a:gd name="connsiteY66" fmla="*/ 406273 h 4191633"/>
                <a:gd name="connsiteX67" fmla="*/ 3330472 w 8758161"/>
                <a:gd name="connsiteY67" fmla="*/ 352024 h 4191633"/>
                <a:gd name="connsiteX68" fmla="*/ 5136194 w 8758161"/>
                <a:gd name="connsiteY68" fmla="*/ 349039 h 4191633"/>
                <a:gd name="connsiteX69" fmla="*/ 5136193 w 8758161"/>
                <a:gd name="connsiteY69" fmla="*/ 349040 h 4191633"/>
                <a:gd name="connsiteX70" fmla="*/ 5136193 w 8758161"/>
                <a:gd name="connsiteY70" fmla="*/ 349040 h 4191633"/>
                <a:gd name="connsiteX71" fmla="*/ 5136193 w 8758161"/>
                <a:gd name="connsiteY71" fmla="*/ 412143 h 4191633"/>
                <a:gd name="connsiteX72" fmla="*/ 5136193 w 8758161"/>
                <a:gd name="connsiteY72" fmla="*/ 412144 h 4191633"/>
                <a:gd name="connsiteX73" fmla="*/ 5136194 w 8758161"/>
                <a:gd name="connsiteY73" fmla="*/ 412143 h 4191633"/>
                <a:gd name="connsiteX74" fmla="*/ 5136194 w 8758161"/>
                <a:gd name="connsiteY74" fmla="*/ 349039 h 4191633"/>
                <a:gd name="connsiteX75" fmla="*/ 2833306 w 8758161"/>
                <a:gd name="connsiteY75" fmla="*/ 321679 h 4191633"/>
                <a:gd name="connsiteX76" fmla="*/ 2768724 w 8758161"/>
                <a:gd name="connsiteY76" fmla="*/ 449858 h 4191633"/>
                <a:gd name="connsiteX77" fmla="*/ 2757632 w 8758161"/>
                <a:gd name="connsiteY77" fmla="*/ 463660 h 4191633"/>
                <a:gd name="connsiteX78" fmla="*/ 2757632 w 8758161"/>
                <a:gd name="connsiteY78" fmla="*/ 463660 h 4191633"/>
                <a:gd name="connsiteX79" fmla="*/ 2768725 w 8758161"/>
                <a:gd name="connsiteY79" fmla="*/ 449857 h 4191633"/>
                <a:gd name="connsiteX80" fmla="*/ 2833307 w 8758161"/>
                <a:gd name="connsiteY80" fmla="*/ 321679 h 4191633"/>
                <a:gd name="connsiteX81" fmla="*/ 2833306 w 8758161"/>
                <a:gd name="connsiteY81" fmla="*/ 321679 h 4191633"/>
                <a:gd name="connsiteX82" fmla="*/ 4196437 w 8758161"/>
                <a:gd name="connsiteY82" fmla="*/ 311079 h 4191633"/>
                <a:gd name="connsiteX83" fmla="*/ 4152314 w 8758161"/>
                <a:gd name="connsiteY83" fmla="*/ 434081 h 4191633"/>
                <a:gd name="connsiteX84" fmla="*/ 4145781 w 8758161"/>
                <a:gd name="connsiteY84" fmla="*/ 449980 h 4191633"/>
                <a:gd name="connsiteX85" fmla="*/ 4139496 w 8758161"/>
                <a:gd name="connsiteY85" fmla="*/ 460209 h 4191633"/>
                <a:gd name="connsiteX86" fmla="*/ 4132594 w 8758161"/>
                <a:gd name="connsiteY86" fmla="*/ 465756 h 4191633"/>
                <a:gd name="connsiteX87" fmla="*/ 4124461 w 8758161"/>
                <a:gd name="connsiteY87" fmla="*/ 467358 h 4191633"/>
                <a:gd name="connsiteX88" fmla="*/ 4124461 w 8758161"/>
                <a:gd name="connsiteY88" fmla="*/ 467358 h 4191633"/>
                <a:gd name="connsiteX89" fmla="*/ 4132595 w 8758161"/>
                <a:gd name="connsiteY89" fmla="*/ 465756 h 4191633"/>
                <a:gd name="connsiteX90" fmla="*/ 4139497 w 8758161"/>
                <a:gd name="connsiteY90" fmla="*/ 460209 h 4191633"/>
                <a:gd name="connsiteX91" fmla="*/ 4145782 w 8758161"/>
                <a:gd name="connsiteY91" fmla="*/ 449980 h 4191633"/>
                <a:gd name="connsiteX92" fmla="*/ 4152315 w 8758161"/>
                <a:gd name="connsiteY92" fmla="*/ 434081 h 4191633"/>
                <a:gd name="connsiteX93" fmla="*/ 4196438 w 8758161"/>
                <a:gd name="connsiteY93" fmla="*/ 311079 h 4191633"/>
                <a:gd name="connsiteX94" fmla="*/ 4196437 w 8758161"/>
                <a:gd name="connsiteY94" fmla="*/ 311079 h 4191633"/>
                <a:gd name="connsiteX95" fmla="*/ 1421988 w 8758161"/>
                <a:gd name="connsiteY95" fmla="*/ 310340 h 4191633"/>
                <a:gd name="connsiteX96" fmla="*/ 1421988 w 8758161"/>
                <a:gd name="connsiteY96" fmla="*/ 310340 h 4191633"/>
                <a:gd name="connsiteX97" fmla="*/ 1423714 w 8758161"/>
                <a:gd name="connsiteY97" fmla="*/ 325129 h 4191633"/>
                <a:gd name="connsiteX98" fmla="*/ 1421988 w 8758161"/>
                <a:gd name="connsiteY98" fmla="*/ 310340 h 4191633"/>
                <a:gd name="connsiteX99" fmla="*/ 4338420 w 8758161"/>
                <a:gd name="connsiteY99" fmla="*/ 308861 h 4191633"/>
                <a:gd name="connsiteX100" fmla="*/ 4338419 w 8758161"/>
                <a:gd name="connsiteY100" fmla="*/ 308862 h 4191633"/>
                <a:gd name="connsiteX101" fmla="*/ 4334721 w 8758161"/>
                <a:gd name="connsiteY101" fmla="*/ 366541 h 4191633"/>
                <a:gd name="connsiteX102" fmla="*/ 4320178 w 8758161"/>
                <a:gd name="connsiteY102" fmla="*/ 375908 h 4191633"/>
                <a:gd name="connsiteX103" fmla="*/ 4302800 w 8758161"/>
                <a:gd name="connsiteY103" fmla="*/ 385644 h 4191633"/>
                <a:gd name="connsiteX104" fmla="*/ 4283573 w 8758161"/>
                <a:gd name="connsiteY104" fmla="*/ 393286 h 4191633"/>
                <a:gd name="connsiteX105" fmla="*/ 4263238 w 8758161"/>
                <a:gd name="connsiteY105" fmla="*/ 396367 h 4191633"/>
                <a:gd name="connsiteX106" fmla="*/ 4263238 w 8758161"/>
                <a:gd name="connsiteY106" fmla="*/ 396367 h 4191633"/>
                <a:gd name="connsiteX107" fmla="*/ 4283574 w 8758161"/>
                <a:gd name="connsiteY107" fmla="*/ 393286 h 4191633"/>
                <a:gd name="connsiteX108" fmla="*/ 4302801 w 8758161"/>
                <a:gd name="connsiteY108" fmla="*/ 385644 h 4191633"/>
                <a:gd name="connsiteX109" fmla="*/ 4320179 w 8758161"/>
                <a:gd name="connsiteY109" fmla="*/ 375908 h 4191633"/>
                <a:gd name="connsiteX110" fmla="*/ 4334722 w 8758161"/>
                <a:gd name="connsiteY110" fmla="*/ 366541 h 4191633"/>
                <a:gd name="connsiteX111" fmla="*/ 4338420 w 8758161"/>
                <a:gd name="connsiteY111" fmla="*/ 308861 h 4191633"/>
                <a:gd name="connsiteX112" fmla="*/ 270553 w 8758161"/>
                <a:gd name="connsiteY112" fmla="*/ 302191 h 4191633"/>
                <a:gd name="connsiteX113" fmla="*/ 266486 w 8758161"/>
                <a:gd name="connsiteY113" fmla="*/ 349409 h 4191633"/>
                <a:gd name="connsiteX114" fmla="*/ 266486 w 8758161"/>
                <a:gd name="connsiteY114" fmla="*/ 349410 h 4191633"/>
                <a:gd name="connsiteX115" fmla="*/ 270553 w 8758161"/>
                <a:gd name="connsiteY115" fmla="*/ 302191 h 4191633"/>
                <a:gd name="connsiteX116" fmla="*/ 1804341 w 8758161"/>
                <a:gd name="connsiteY116" fmla="*/ 294596 h 4191633"/>
                <a:gd name="connsiteX117" fmla="*/ 1804341 w 8758161"/>
                <a:gd name="connsiteY117" fmla="*/ 294596 h 4191633"/>
                <a:gd name="connsiteX118" fmla="*/ 1805471 w 8758161"/>
                <a:gd name="connsiteY118" fmla="*/ 308670 h 4191633"/>
                <a:gd name="connsiteX119" fmla="*/ 1804341 w 8758161"/>
                <a:gd name="connsiteY119" fmla="*/ 294596 h 4191633"/>
                <a:gd name="connsiteX120" fmla="*/ 432132 w 8758161"/>
                <a:gd name="connsiteY120" fmla="*/ 293826 h 4191633"/>
                <a:gd name="connsiteX121" fmla="*/ 422118 w 8758161"/>
                <a:gd name="connsiteY121" fmla="*/ 345436 h 4191633"/>
                <a:gd name="connsiteX122" fmla="*/ 409824 w 8758161"/>
                <a:gd name="connsiteY122" fmla="*/ 387864 h 4191633"/>
                <a:gd name="connsiteX123" fmla="*/ 378272 w 8758161"/>
                <a:gd name="connsiteY123" fmla="*/ 448625 h 4191633"/>
                <a:gd name="connsiteX124" fmla="*/ 378273 w 8758161"/>
                <a:gd name="connsiteY124" fmla="*/ 448624 h 4191633"/>
                <a:gd name="connsiteX125" fmla="*/ 409825 w 8758161"/>
                <a:gd name="connsiteY125" fmla="*/ 387863 h 4191633"/>
                <a:gd name="connsiteX126" fmla="*/ 422119 w 8758161"/>
                <a:gd name="connsiteY126" fmla="*/ 345435 h 4191633"/>
                <a:gd name="connsiteX127" fmla="*/ 432131 w 8758161"/>
                <a:gd name="connsiteY127" fmla="*/ 293833 h 4191633"/>
                <a:gd name="connsiteX128" fmla="*/ 432132 w 8758161"/>
                <a:gd name="connsiteY128" fmla="*/ 293826 h 4191633"/>
                <a:gd name="connsiteX129" fmla="*/ 4036925 w 8758161"/>
                <a:gd name="connsiteY129" fmla="*/ 274598 h 4191633"/>
                <a:gd name="connsiteX130" fmla="*/ 4034953 w 8758161"/>
                <a:gd name="connsiteY130" fmla="*/ 277309 h 4191633"/>
                <a:gd name="connsiteX131" fmla="*/ 4045676 w 8758161"/>
                <a:gd name="connsiteY131" fmla="*/ 307505 h 4191633"/>
                <a:gd name="connsiteX132" fmla="*/ 4049250 w 8758161"/>
                <a:gd name="connsiteY132" fmla="*/ 343370 h 4191633"/>
                <a:gd name="connsiteX133" fmla="*/ 4046046 w 8758161"/>
                <a:gd name="connsiteY133" fmla="*/ 372703 h 4191633"/>
                <a:gd name="connsiteX134" fmla="*/ 4036802 w 8758161"/>
                <a:gd name="connsiteY134" fmla="*/ 401297 h 4191633"/>
                <a:gd name="connsiteX135" fmla="*/ 4022013 w 8758161"/>
                <a:gd name="connsiteY135" fmla="*/ 427179 h 4191633"/>
                <a:gd name="connsiteX136" fmla="*/ 4002046 w 8758161"/>
                <a:gd name="connsiteY136" fmla="*/ 448131 h 4191633"/>
                <a:gd name="connsiteX137" fmla="*/ 3977520 w 8758161"/>
                <a:gd name="connsiteY137" fmla="*/ 462181 h 4191633"/>
                <a:gd name="connsiteX138" fmla="*/ 3949174 w 8758161"/>
                <a:gd name="connsiteY138" fmla="*/ 467358 h 4191633"/>
                <a:gd name="connsiteX139" fmla="*/ 3949174 w 8758161"/>
                <a:gd name="connsiteY139" fmla="*/ 467358 h 4191633"/>
                <a:gd name="connsiteX140" fmla="*/ 3977521 w 8758161"/>
                <a:gd name="connsiteY140" fmla="*/ 462181 h 4191633"/>
                <a:gd name="connsiteX141" fmla="*/ 4002047 w 8758161"/>
                <a:gd name="connsiteY141" fmla="*/ 448131 h 4191633"/>
                <a:gd name="connsiteX142" fmla="*/ 4022014 w 8758161"/>
                <a:gd name="connsiteY142" fmla="*/ 427179 h 4191633"/>
                <a:gd name="connsiteX143" fmla="*/ 4036803 w 8758161"/>
                <a:gd name="connsiteY143" fmla="*/ 401297 h 4191633"/>
                <a:gd name="connsiteX144" fmla="*/ 4046047 w 8758161"/>
                <a:gd name="connsiteY144" fmla="*/ 372703 h 4191633"/>
                <a:gd name="connsiteX145" fmla="*/ 4049251 w 8758161"/>
                <a:gd name="connsiteY145" fmla="*/ 343370 h 4191633"/>
                <a:gd name="connsiteX146" fmla="*/ 4045677 w 8758161"/>
                <a:gd name="connsiteY146" fmla="*/ 307505 h 4191633"/>
                <a:gd name="connsiteX147" fmla="*/ 4034954 w 8758161"/>
                <a:gd name="connsiteY147" fmla="*/ 277309 h 4191633"/>
                <a:gd name="connsiteX148" fmla="*/ 4036926 w 8758161"/>
                <a:gd name="connsiteY148" fmla="*/ 274598 h 4191633"/>
                <a:gd name="connsiteX149" fmla="*/ 4036925 w 8758161"/>
                <a:gd name="connsiteY149" fmla="*/ 274598 h 4191633"/>
                <a:gd name="connsiteX150" fmla="*/ 3827375 w 8758161"/>
                <a:gd name="connsiteY150" fmla="*/ 274598 h 4191633"/>
                <a:gd name="connsiteX151" fmla="*/ 3825403 w 8758161"/>
                <a:gd name="connsiteY151" fmla="*/ 277309 h 4191633"/>
                <a:gd name="connsiteX152" fmla="*/ 3836126 w 8758161"/>
                <a:gd name="connsiteY152" fmla="*/ 307505 h 4191633"/>
                <a:gd name="connsiteX153" fmla="*/ 3839700 w 8758161"/>
                <a:gd name="connsiteY153" fmla="*/ 343370 h 4191633"/>
                <a:gd name="connsiteX154" fmla="*/ 3836496 w 8758161"/>
                <a:gd name="connsiteY154" fmla="*/ 372703 h 4191633"/>
                <a:gd name="connsiteX155" fmla="*/ 3827252 w 8758161"/>
                <a:gd name="connsiteY155" fmla="*/ 401297 h 4191633"/>
                <a:gd name="connsiteX156" fmla="*/ 3812463 w 8758161"/>
                <a:gd name="connsiteY156" fmla="*/ 427179 h 4191633"/>
                <a:gd name="connsiteX157" fmla="*/ 3792496 w 8758161"/>
                <a:gd name="connsiteY157" fmla="*/ 448131 h 4191633"/>
                <a:gd name="connsiteX158" fmla="*/ 3767970 w 8758161"/>
                <a:gd name="connsiteY158" fmla="*/ 462181 h 4191633"/>
                <a:gd name="connsiteX159" fmla="*/ 3739624 w 8758161"/>
                <a:gd name="connsiteY159" fmla="*/ 467358 h 4191633"/>
                <a:gd name="connsiteX160" fmla="*/ 3739624 w 8758161"/>
                <a:gd name="connsiteY160" fmla="*/ 467358 h 4191633"/>
                <a:gd name="connsiteX161" fmla="*/ 3767971 w 8758161"/>
                <a:gd name="connsiteY161" fmla="*/ 462181 h 4191633"/>
                <a:gd name="connsiteX162" fmla="*/ 3792497 w 8758161"/>
                <a:gd name="connsiteY162" fmla="*/ 448131 h 4191633"/>
                <a:gd name="connsiteX163" fmla="*/ 3812464 w 8758161"/>
                <a:gd name="connsiteY163" fmla="*/ 427179 h 4191633"/>
                <a:gd name="connsiteX164" fmla="*/ 3827253 w 8758161"/>
                <a:gd name="connsiteY164" fmla="*/ 401297 h 4191633"/>
                <a:gd name="connsiteX165" fmla="*/ 3836497 w 8758161"/>
                <a:gd name="connsiteY165" fmla="*/ 372703 h 4191633"/>
                <a:gd name="connsiteX166" fmla="*/ 3839701 w 8758161"/>
                <a:gd name="connsiteY166" fmla="*/ 343370 h 4191633"/>
                <a:gd name="connsiteX167" fmla="*/ 3836127 w 8758161"/>
                <a:gd name="connsiteY167" fmla="*/ 307505 h 4191633"/>
                <a:gd name="connsiteX168" fmla="*/ 3825404 w 8758161"/>
                <a:gd name="connsiteY168" fmla="*/ 277309 h 4191633"/>
                <a:gd name="connsiteX169" fmla="*/ 3827376 w 8758161"/>
                <a:gd name="connsiteY169" fmla="*/ 274598 h 4191633"/>
                <a:gd name="connsiteX170" fmla="*/ 3827375 w 8758161"/>
                <a:gd name="connsiteY170" fmla="*/ 274598 h 4191633"/>
                <a:gd name="connsiteX171" fmla="*/ 5025639 w 8758161"/>
                <a:gd name="connsiteY171" fmla="*/ 246498 h 4191633"/>
                <a:gd name="connsiteX172" fmla="*/ 5011156 w 8758161"/>
                <a:gd name="connsiteY172" fmla="*/ 265848 h 4191633"/>
                <a:gd name="connsiteX173" fmla="*/ 4997662 w 8758161"/>
                <a:gd name="connsiteY173" fmla="*/ 282979 h 4191633"/>
                <a:gd name="connsiteX174" fmla="*/ 4995937 w 8758161"/>
                <a:gd name="connsiteY174" fmla="*/ 313052 h 4191633"/>
                <a:gd name="connsiteX175" fmla="*/ 4995443 w 8758161"/>
                <a:gd name="connsiteY175" fmla="*/ 326240 h 4191633"/>
                <a:gd name="connsiteX176" fmla="*/ 4994951 w 8758161"/>
                <a:gd name="connsiteY176" fmla="*/ 339674 h 4191633"/>
                <a:gd name="connsiteX177" fmla="*/ 4994581 w 8758161"/>
                <a:gd name="connsiteY177" fmla="*/ 352491 h 4191633"/>
                <a:gd name="connsiteX178" fmla="*/ 4994457 w 8758161"/>
                <a:gd name="connsiteY178" fmla="*/ 363829 h 4191633"/>
                <a:gd name="connsiteX179" fmla="*/ 4996933 w 8758161"/>
                <a:gd name="connsiteY179" fmla="*/ 386260 h 4191633"/>
                <a:gd name="connsiteX180" fmla="*/ 5004109 w 8758161"/>
                <a:gd name="connsiteY180" fmla="*/ 401174 h 4191633"/>
                <a:gd name="connsiteX181" fmla="*/ 5015617 w 8758161"/>
                <a:gd name="connsiteY181" fmla="*/ 409554 h 4191633"/>
                <a:gd name="connsiteX182" fmla="*/ 5030835 w 8758161"/>
                <a:gd name="connsiteY182" fmla="*/ 412143 h 4191633"/>
                <a:gd name="connsiteX183" fmla="*/ 5030835 w 8758161"/>
                <a:gd name="connsiteY183" fmla="*/ 412143 h 4191633"/>
                <a:gd name="connsiteX184" fmla="*/ 5015618 w 8758161"/>
                <a:gd name="connsiteY184" fmla="*/ 409554 h 4191633"/>
                <a:gd name="connsiteX185" fmla="*/ 5004110 w 8758161"/>
                <a:gd name="connsiteY185" fmla="*/ 401174 h 4191633"/>
                <a:gd name="connsiteX186" fmla="*/ 4996934 w 8758161"/>
                <a:gd name="connsiteY186" fmla="*/ 386260 h 4191633"/>
                <a:gd name="connsiteX187" fmla="*/ 4994458 w 8758161"/>
                <a:gd name="connsiteY187" fmla="*/ 363829 h 4191633"/>
                <a:gd name="connsiteX188" fmla="*/ 4994582 w 8758161"/>
                <a:gd name="connsiteY188" fmla="*/ 352490 h 4191633"/>
                <a:gd name="connsiteX189" fmla="*/ 4994952 w 8758161"/>
                <a:gd name="connsiteY189" fmla="*/ 339673 h 4191633"/>
                <a:gd name="connsiteX190" fmla="*/ 4995444 w 8758161"/>
                <a:gd name="connsiteY190" fmla="*/ 326239 h 4191633"/>
                <a:gd name="connsiteX191" fmla="*/ 4995938 w 8758161"/>
                <a:gd name="connsiteY191" fmla="*/ 313051 h 4191633"/>
                <a:gd name="connsiteX192" fmla="*/ 4997663 w 8758161"/>
                <a:gd name="connsiteY192" fmla="*/ 282978 h 4191633"/>
                <a:gd name="connsiteX193" fmla="*/ 5011157 w 8758161"/>
                <a:gd name="connsiteY193" fmla="*/ 265847 h 4191633"/>
                <a:gd name="connsiteX194" fmla="*/ 5025639 w 8758161"/>
                <a:gd name="connsiteY194" fmla="*/ 246498 h 4191633"/>
                <a:gd name="connsiteX195" fmla="*/ 3251720 w 8758161"/>
                <a:gd name="connsiteY195" fmla="*/ 241760 h 4191633"/>
                <a:gd name="connsiteX196" fmla="*/ 3251719 w 8758161"/>
                <a:gd name="connsiteY196" fmla="*/ 241760 h 4191633"/>
                <a:gd name="connsiteX197" fmla="*/ 3258664 w 8758161"/>
                <a:gd name="connsiteY197" fmla="*/ 242507 h 4191633"/>
                <a:gd name="connsiteX198" fmla="*/ 3264360 w 8758161"/>
                <a:gd name="connsiteY198" fmla="*/ 245746 h 4191633"/>
                <a:gd name="connsiteX199" fmla="*/ 3268188 w 8758161"/>
                <a:gd name="connsiteY199" fmla="*/ 252721 h 4191633"/>
                <a:gd name="connsiteX200" fmla="*/ 3269544 w 8758161"/>
                <a:gd name="connsiteY200" fmla="*/ 264926 h 4191633"/>
                <a:gd name="connsiteX201" fmla="*/ 3267079 w 8758161"/>
                <a:gd name="connsiteY201" fmla="*/ 291070 h 4191633"/>
                <a:gd name="connsiteX202" fmla="*/ 3261433 w 8758161"/>
                <a:gd name="connsiteY202" fmla="*/ 320502 h 4191633"/>
                <a:gd name="connsiteX203" fmla="*/ 3254182 w 8758161"/>
                <a:gd name="connsiteY203" fmla="*/ 354863 h 4191633"/>
                <a:gd name="connsiteX204" fmla="*/ 3250113 w 8758161"/>
                <a:gd name="connsiteY204" fmla="*/ 387374 h 4191633"/>
                <a:gd name="connsiteX205" fmla="*/ 3252209 w 8758161"/>
                <a:gd name="connsiteY205" fmla="*/ 405035 h 4191633"/>
                <a:gd name="connsiteX206" fmla="*/ 3261206 w 8758161"/>
                <a:gd name="connsiteY206" fmla="*/ 411403 h 4191633"/>
                <a:gd name="connsiteX207" fmla="*/ 3261207 w 8758161"/>
                <a:gd name="connsiteY207" fmla="*/ 411403 h 4191633"/>
                <a:gd name="connsiteX208" fmla="*/ 3252210 w 8758161"/>
                <a:gd name="connsiteY208" fmla="*/ 405035 h 4191633"/>
                <a:gd name="connsiteX209" fmla="*/ 3250114 w 8758161"/>
                <a:gd name="connsiteY209" fmla="*/ 387374 h 4191633"/>
                <a:gd name="connsiteX210" fmla="*/ 3254183 w 8758161"/>
                <a:gd name="connsiteY210" fmla="*/ 354863 h 4191633"/>
                <a:gd name="connsiteX211" fmla="*/ 3261434 w 8758161"/>
                <a:gd name="connsiteY211" fmla="*/ 320502 h 4191633"/>
                <a:gd name="connsiteX212" fmla="*/ 3267080 w 8758161"/>
                <a:gd name="connsiteY212" fmla="*/ 291070 h 4191633"/>
                <a:gd name="connsiteX213" fmla="*/ 3269545 w 8758161"/>
                <a:gd name="connsiteY213" fmla="*/ 264926 h 4191633"/>
                <a:gd name="connsiteX214" fmla="*/ 3268189 w 8758161"/>
                <a:gd name="connsiteY214" fmla="*/ 252721 h 4191633"/>
                <a:gd name="connsiteX215" fmla="*/ 3264361 w 8758161"/>
                <a:gd name="connsiteY215" fmla="*/ 245746 h 4191633"/>
                <a:gd name="connsiteX216" fmla="*/ 3258665 w 8758161"/>
                <a:gd name="connsiteY216" fmla="*/ 242507 h 4191633"/>
                <a:gd name="connsiteX217" fmla="*/ 3251720 w 8758161"/>
                <a:gd name="connsiteY217" fmla="*/ 241760 h 4191633"/>
                <a:gd name="connsiteX218" fmla="*/ 3985655 w 8758161"/>
                <a:gd name="connsiteY218" fmla="*/ 225298 h 4191633"/>
                <a:gd name="connsiteX219" fmla="*/ 3985655 w 8758161"/>
                <a:gd name="connsiteY219" fmla="*/ 225298 h 4191633"/>
                <a:gd name="connsiteX220" fmla="*/ 4029531 w 8758161"/>
                <a:gd name="connsiteY220" fmla="*/ 232570 h 4191633"/>
                <a:gd name="connsiteX221" fmla="*/ 4067861 w 8758161"/>
                <a:gd name="connsiteY221" fmla="*/ 252043 h 4191633"/>
                <a:gd name="connsiteX222" fmla="*/ 4101138 w 8758161"/>
                <a:gd name="connsiteY222" fmla="*/ 282732 h 4191633"/>
                <a:gd name="connsiteX223" fmla="*/ 4109665 w 8758161"/>
                <a:gd name="connsiteY223" fmla="*/ 293199 h 4191633"/>
                <a:gd name="connsiteX224" fmla="*/ 4109665 w 8758161"/>
                <a:gd name="connsiteY224" fmla="*/ 293198 h 4191633"/>
                <a:gd name="connsiteX225" fmla="*/ 4101139 w 8758161"/>
                <a:gd name="connsiteY225" fmla="*/ 282732 h 4191633"/>
                <a:gd name="connsiteX226" fmla="*/ 4067862 w 8758161"/>
                <a:gd name="connsiteY226" fmla="*/ 252043 h 4191633"/>
                <a:gd name="connsiteX227" fmla="*/ 4029532 w 8758161"/>
                <a:gd name="connsiteY227" fmla="*/ 232570 h 4191633"/>
                <a:gd name="connsiteX228" fmla="*/ 3985655 w 8758161"/>
                <a:gd name="connsiteY228" fmla="*/ 225298 h 4191633"/>
                <a:gd name="connsiteX229" fmla="*/ 3776105 w 8758161"/>
                <a:gd name="connsiteY229" fmla="*/ 225298 h 4191633"/>
                <a:gd name="connsiteX230" fmla="*/ 3776105 w 8758161"/>
                <a:gd name="connsiteY230" fmla="*/ 225298 h 4191633"/>
                <a:gd name="connsiteX231" fmla="*/ 3819981 w 8758161"/>
                <a:gd name="connsiteY231" fmla="*/ 232570 h 4191633"/>
                <a:gd name="connsiteX232" fmla="*/ 3858311 w 8758161"/>
                <a:gd name="connsiteY232" fmla="*/ 252043 h 4191633"/>
                <a:gd name="connsiteX233" fmla="*/ 3875565 w 8758161"/>
                <a:gd name="connsiteY233" fmla="*/ 265816 h 4191633"/>
                <a:gd name="connsiteX234" fmla="*/ 3887833 w 8758161"/>
                <a:gd name="connsiteY234" fmla="*/ 278768 h 4191633"/>
                <a:gd name="connsiteX235" fmla="*/ 3887834 w 8758161"/>
                <a:gd name="connsiteY235" fmla="*/ 278767 h 4191633"/>
                <a:gd name="connsiteX236" fmla="*/ 3875566 w 8758161"/>
                <a:gd name="connsiteY236" fmla="*/ 265816 h 4191633"/>
                <a:gd name="connsiteX237" fmla="*/ 3858312 w 8758161"/>
                <a:gd name="connsiteY237" fmla="*/ 252043 h 4191633"/>
                <a:gd name="connsiteX238" fmla="*/ 3819982 w 8758161"/>
                <a:gd name="connsiteY238" fmla="*/ 232570 h 4191633"/>
                <a:gd name="connsiteX239" fmla="*/ 3776105 w 8758161"/>
                <a:gd name="connsiteY239" fmla="*/ 225298 h 4191633"/>
                <a:gd name="connsiteX240" fmla="*/ 4662222 w 8758161"/>
                <a:gd name="connsiteY240" fmla="*/ 224312 h 4191633"/>
                <a:gd name="connsiteX241" fmla="*/ 4676026 w 8758161"/>
                <a:gd name="connsiteY241" fmla="*/ 228133 h 4191633"/>
                <a:gd name="connsiteX242" fmla="*/ 4679658 w 8758161"/>
                <a:gd name="connsiteY242" fmla="*/ 238363 h 4191633"/>
                <a:gd name="connsiteX243" fmla="*/ 4679658 w 8758161"/>
                <a:gd name="connsiteY243" fmla="*/ 238364 h 4191633"/>
                <a:gd name="connsiteX244" fmla="*/ 4679658 w 8758161"/>
                <a:gd name="connsiteY244" fmla="*/ 238364 h 4191633"/>
                <a:gd name="connsiteX245" fmla="*/ 4677127 w 8758161"/>
                <a:gd name="connsiteY245" fmla="*/ 253689 h 4191633"/>
                <a:gd name="connsiteX246" fmla="*/ 4671358 w 8758161"/>
                <a:gd name="connsiteY246" fmla="*/ 276257 h 4191633"/>
                <a:gd name="connsiteX247" fmla="*/ 4661768 w 8758161"/>
                <a:gd name="connsiteY247" fmla="*/ 308829 h 4191633"/>
                <a:gd name="connsiteX248" fmla="*/ 4653089 w 8758161"/>
                <a:gd name="connsiteY248" fmla="*/ 342782 h 4191633"/>
                <a:gd name="connsiteX249" fmla="*/ 4647215 w 8758161"/>
                <a:gd name="connsiteY249" fmla="*/ 370690 h 4191633"/>
                <a:gd name="connsiteX250" fmla="*/ 4643669 w 8758161"/>
                <a:gd name="connsiteY250" fmla="*/ 395885 h 4191633"/>
                <a:gd name="connsiteX251" fmla="*/ 4646135 w 8758161"/>
                <a:gd name="connsiteY251" fmla="*/ 413500 h 4191633"/>
                <a:gd name="connsiteX252" fmla="*/ 4656241 w 8758161"/>
                <a:gd name="connsiteY252" fmla="*/ 420031 h 4191633"/>
                <a:gd name="connsiteX253" fmla="*/ 4656242 w 8758161"/>
                <a:gd name="connsiteY253" fmla="*/ 420031 h 4191633"/>
                <a:gd name="connsiteX254" fmla="*/ 4646136 w 8758161"/>
                <a:gd name="connsiteY254" fmla="*/ 413500 h 4191633"/>
                <a:gd name="connsiteX255" fmla="*/ 4643670 w 8758161"/>
                <a:gd name="connsiteY255" fmla="*/ 395885 h 4191633"/>
                <a:gd name="connsiteX256" fmla="*/ 4647216 w 8758161"/>
                <a:gd name="connsiteY256" fmla="*/ 370689 h 4191633"/>
                <a:gd name="connsiteX257" fmla="*/ 4653090 w 8758161"/>
                <a:gd name="connsiteY257" fmla="*/ 342781 h 4191633"/>
                <a:gd name="connsiteX258" fmla="*/ 4661769 w 8758161"/>
                <a:gd name="connsiteY258" fmla="*/ 308828 h 4191633"/>
                <a:gd name="connsiteX259" fmla="*/ 4671359 w 8758161"/>
                <a:gd name="connsiteY259" fmla="*/ 276256 h 4191633"/>
                <a:gd name="connsiteX260" fmla="*/ 4677128 w 8758161"/>
                <a:gd name="connsiteY260" fmla="*/ 253688 h 4191633"/>
                <a:gd name="connsiteX261" fmla="*/ 4679659 w 8758161"/>
                <a:gd name="connsiteY261" fmla="*/ 238363 h 4191633"/>
                <a:gd name="connsiteX262" fmla="*/ 4676027 w 8758161"/>
                <a:gd name="connsiteY262" fmla="*/ 228133 h 4191633"/>
                <a:gd name="connsiteX263" fmla="*/ 4662223 w 8758161"/>
                <a:gd name="connsiteY263" fmla="*/ 224312 h 4191633"/>
                <a:gd name="connsiteX264" fmla="*/ 4662222 w 8758161"/>
                <a:gd name="connsiteY264" fmla="*/ 224312 h 4191633"/>
                <a:gd name="connsiteX265" fmla="*/ 2652448 w 8758161"/>
                <a:gd name="connsiteY265" fmla="*/ 224312 h 4191633"/>
                <a:gd name="connsiteX266" fmla="*/ 2639978 w 8758161"/>
                <a:gd name="connsiteY266" fmla="*/ 225683 h 4191633"/>
                <a:gd name="connsiteX267" fmla="*/ 2626657 w 8758161"/>
                <a:gd name="connsiteY267" fmla="*/ 229920 h 4191633"/>
                <a:gd name="connsiteX268" fmla="*/ 2615154 w 8758161"/>
                <a:gd name="connsiteY268" fmla="*/ 237273 h 4191633"/>
                <a:gd name="connsiteX269" fmla="*/ 2615154 w 8758161"/>
                <a:gd name="connsiteY269" fmla="*/ 237274 h 4191633"/>
                <a:gd name="connsiteX270" fmla="*/ 2626656 w 8758161"/>
                <a:gd name="connsiteY270" fmla="*/ 229921 h 4191633"/>
                <a:gd name="connsiteX271" fmla="*/ 2639977 w 8758161"/>
                <a:gd name="connsiteY271" fmla="*/ 225684 h 4191633"/>
                <a:gd name="connsiteX272" fmla="*/ 2652447 w 8758161"/>
                <a:gd name="connsiteY272" fmla="*/ 224313 h 4191633"/>
                <a:gd name="connsiteX273" fmla="*/ 2666251 w 8758161"/>
                <a:gd name="connsiteY273" fmla="*/ 228134 h 4191633"/>
                <a:gd name="connsiteX274" fmla="*/ 2669883 w 8758161"/>
                <a:gd name="connsiteY274" fmla="*/ 238364 h 4191633"/>
                <a:gd name="connsiteX275" fmla="*/ 2667353 w 8758161"/>
                <a:gd name="connsiteY275" fmla="*/ 253689 h 4191633"/>
                <a:gd name="connsiteX276" fmla="*/ 2661583 w 8758161"/>
                <a:gd name="connsiteY276" fmla="*/ 276257 h 4191633"/>
                <a:gd name="connsiteX277" fmla="*/ 2651993 w 8758161"/>
                <a:gd name="connsiteY277" fmla="*/ 308829 h 4191633"/>
                <a:gd name="connsiteX278" fmla="*/ 2643314 w 8758161"/>
                <a:gd name="connsiteY278" fmla="*/ 342782 h 4191633"/>
                <a:gd name="connsiteX279" fmla="*/ 2637440 w 8758161"/>
                <a:gd name="connsiteY279" fmla="*/ 370690 h 4191633"/>
                <a:gd name="connsiteX280" fmla="*/ 2633895 w 8758161"/>
                <a:gd name="connsiteY280" fmla="*/ 395886 h 4191633"/>
                <a:gd name="connsiteX281" fmla="*/ 2636360 w 8758161"/>
                <a:gd name="connsiteY281" fmla="*/ 413501 h 4191633"/>
                <a:gd name="connsiteX282" fmla="*/ 2646466 w 8758161"/>
                <a:gd name="connsiteY282" fmla="*/ 420032 h 4191633"/>
                <a:gd name="connsiteX283" fmla="*/ 2666186 w 8758161"/>
                <a:gd name="connsiteY283" fmla="*/ 413869 h 4191633"/>
                <a:gd name="connsiteX284" fmla="*/ 2688124 w 8758161"/>
                <a:gd name="connsiteY284" fmla="*/ 398956 h 4191633"/>
                <a:gd name="connsiteX285" fmla="*/ 2709816 w 8758161"/>
                <a:gd name="connsiteY285" fmla="*/ 380839 h 4191633"/>
                <a:gd name="connsiteX286" fmla="*/ 2714109 w 8758161"/>
                <a:gd name="connsiteY286" fmla="*/ 377167 h 4191633"/>
                <a:gd name="connsiteX287" fmla="*/ 2714109 w 8758161"/>
                <a:gd name="connsiteY287" fmla="*/ 377167 h 4191633"/>
                <a:gd name="connsiteX288" fmla="*/ 2709817 w 8758161"/>
                <a:gd name="connsiteY288" fmla="*/ 380838 h 4191633"/>
                <a:gd name="connsiteX289" fmla="*/ 2688125 w 8758161"/>
                <a:gd name="connsiteY289" fmla="*/ 398955 h 4191633"/>
                <a:gd name="connsiteX290" fmla="*/ 2666187 w 8758161"/>
                <a:gd name="connsiteY290" fmla="*/ 413868 h 4191633"/>
                <a:gd name="connsiteX291" fmla="*/ 2646467 w 8758161"/>
                <a:gd name="connsiteY291" fmla="*/ 420031 h 4191633"/>
                <a:gd name="connsiteX292" fmla="*/ 2636361 w 8758161"/>
                <a:gd name="connsiteY292" fmla="*/ 413500 h 4191633"/>
                <a:gd name="connsiteX293" fmla="*/ 2633896 w 8758161"/>
                <a:gd name="connsiteY293" fmla="*/ 395885 h 4191633"/>
                <a:gd name="connsiteX294" fmla="*/ 2637441 w 8758161"/>
                <a:gd name="connsiteY294" fmla="*/ 370689 h 4191633"/>
                <a:gd name="connsiteX295" fmla="*/ 2643315 w 8758161"/>
                <a:gd name="connsiteY295" fmla="*/ 342781 h 4191633"/>
                <a:gd name="connsiteX296" fmla="*/ 2651994 w 8758161"/>
                <a:gd name="connsiteY296" fmla="*/ 308828 h 4191633"/>
                <a:gd name="connsiteX297" fmla="*/ 2661584 w 8758161"/>
                <a:gd name="connsiteY297" fmla="*/ 276256 h 4191633"/>
                <a:gd name="connsiteX298" fmla="*/ 2667354 w 8758161"/>
                <a:gd name="connsiteY298" fmla="*/ 253688 h 4191633"/>
                <a:gd name="connsiteX299" fmla="*/ 2669884 w 8758161"/>
                <a:gd name="connsiteY299" fmla="*/ 238363 h 4191633"/>
                <a:gd name="connsiteX300" fmla="*/ 2666252 w 8758161"/>
                <a:gd name="connsiteY300" fmla="*/ 228133 h 4191633"/>
                <a:gd name="connsiteX301" fmla="*/ 2652448 w 8758161"/>
                <a:gd name="connsiteY301" fmla="*/ 224312 h 4191633"/>
                <a:gd name="connsiteX302" fmla="*/ 795073 w 8758161"/>
                <a:gd name="connsiteY302" fmla="*/ 224312 h 4191633"/>
                <a:gd name="connsiteX303" fmla="*/ 808876 w 8758161"/>
                <a:gd name="connsiteY303" fmla="*/ 228133 h 4191633"/>
                <a:gd name="connsiteX304" fmla="*/ 812508 w 8758161"/>
                <a:gd name="connsiteY304" fmla="*/ 238363 h 4191633"/>
                <a:gd name="connsiteX305" fmla="*/ 812508 w 8758161"/>
                <a:gd name="connsiteY305" fmla="*/ 238364 h 4191633"/>
                <a:gd name="connsiteX306" fmla="*/ 812508 w 8758161"/>
                <a:gd name="connsiteY306" fmla="*/ 238364 h 4191633"/>
                <a:gd name="connsiteX307" fmla="*/ 809978 w 8758161"/>
                <a:gd name="connsiteY307" fmla="*/ 253689 h 4191633"/>
                <a:gd name="connsiteX308" fmla="*/ 804208 w 8758161"/>
                <a:gd name="connsiteY308" fmla="*/ 276257 h 4191633"/>
                <a:gd name="connsiteX309" fmla="*/ 794618 w 8758161"/>
                <a:gd name="connsiteY309" fmla="*/ 308829 h 4191633"/>
                <a:gd name="connsiteX310" fmla="*/ 785939 w 8758161"/>
                <a:gd name="connsiteY310" fmla="*/ 342782 h 4191633"/>
                <a:gd name="connsiteX311" fmla="*/ 780065 w 8758161"/>
                <a:gd name="connsiteY311" fmla="*/ 370690 h 4191633"/>
                <a:gd name="connsiteX312" fmla="*/ 776520 w 8758161"/>
                <a:gd name="connsiteY312" fmla="*/ 395885 h 4191633"/>
                <a:gd name="connsiteX313" fmla="*/ 778985 w 8758161"/>
                <a:gd name="connsiteY313" fmla="*/ 413500 h 4191633"/>
                <a:gd name="connsiteX314" fmla="*/ 789091 w 8758161"/>
                <a:gd name="connsiteY314" fmla="*/ 420031 h 4191633"/>
                <a:gd name="connsiteX315" fmla="*/ 789092 w 8758161"/>
                <a:gd name="connsiteY315" fmla="*/ 420031 h 4191633"/>
                <a:gd name="connsiteX316" fmla="*/ 778986 w 8758161"/>
                <a:gd name="connsiteY316" fmla="*/ 413500 h 4191633"/>
                <a:gd name="connsiteX317" fmla="*/ 776521 w 8758161"/>
                <a:gd name="connsiteY317" fmla="*/ 395885 h 4191633"/>
                <a:gd name="connsiteX318" fmla="*/ 780066 w 8758161"/>
                <a:gd name="connsiteY318" fmla="*/ 370689 h 4191633"/>
                <a:gd name="connsiteX319" fmla="*/ 785940 w 8758161"/>
                <a:gd name="connsiteY319" fmla="*/ 342781 h 4191633"/>
                <a:gd name="connsiteX320" fmla="*/ 794619 w 8758161"/>
                <a:gd name="connsiteY320" fmla="*/ 308828 h 4191633"/>
                <a:gd name="connsiteX321" fmla="*/ 804209 w 8758161"/>
                <a:gd name="connsiteY321" fmla="*/ 276256 h 4191633"/>
                <a:gd name="connsiteX322" fmla="*/ 809979 w 8758161"/>
                <a:gd name="connsiteY322" fmla="*/ 253688 h 4191633"/>
                <a:gd name="connsiteX323" fmla="*/ 812509 w 8758161"/>
                <a:gd name="connsiteY323" fmla="*/ 238363 h 4191633"/>
                <a:gd name="connsiteX324" fmla="*/ 808877 w 8758161"/>
                <a:gd name="connsiteY324" fmla="*/ 228133 h 4191633"/>
                <a:gd name="connsiteX325" fmla="*/ 795074 w 8758161"/>
                <a:gd name="connsiteY325" fmla="*/ 224312 h 4191633"/>
                <a:gd name="connsiteX326" fmla="*/ 795073 w 8758161"/>
                <a:gd name="connsiteY326" fmla="*/ 224312 h 4191633"/>
                <a:gd name="connsiteX327" fmla="*/ 2866338 w 8758161"/>
                <a:gd name="connsiteY327" fmla="*/ 223819 h 4191633"/>
                <a:gd name="connsiteX328" fmla="*/ 2843906 w 8758161"/>
                <a:gd name="connsiteY328" fmla="*/ 228749 h 4191633"/>
                <a:gd name="connsiteX329" fmla="*/ 2843905 w 8758161"/>
                <a:gd name="connsiteY329" fmla="*/ 228750 h 4191633"/>
                <a:gd name="connsiteX330" fmla="*/ 2866337 w 8758161"/>
                <a:gd name="connsiteY330" fmla="*/ 223820 h 4191633"/>
                <a:gd name="connsiteX331" fmla="*/ 2885933 w 8758161"/>
                <a:gd name="connsiteY331" fmla="*/ 234173 h 4191633"/>
                <a:gd name="connsiteX332" fmla="*/ 2893205 w 8758161"/>
                <a:gd name="connsiteY332" fmla="*/ 262767 h 4191633"/>
                <a:gd name="connsiteX333" fmla="*/ 2892095 w 8758161"/>
                <a:gd name="connsiteY333" fmla="*/ 271887 h 4191633"/>
                <a:gd name="connsiteX334" fmla="*/ 2889261 w 8758161"/>
                <a:gd name="connsiteY334" fmla="*/ 287170 h 4191633"/>
                <a:gd name="connsiteX335" fmla="*/ 2885440 w 8758161"/>
                <a:gd name="connsiteY335" fmla="*/ 310094 h 4191633"/>
                <a:gd name="connsiteX336" fmla="*/ 2881619 w 8758161"/>
                <a:gd name="connsiteY336" fmla="*/ 335237 h 4191633"/>
                <a:gd name="connsiteX337" fmla="*/ 2878785 w 8758161"/>
                <a:gd name="connsiteY337" fmla="*/ 357175 h 4191633"/>
                <a:gd name="connsiteX338" fmla="*/ 2877675 w 8758161"/>
                <a:gd name="connsiteY338" fmla="*/ 377141 h 4191633"/>
                <a:gd name="connsiteX339" fmla="*/ 2881496 w 8758161"/>
                <a:gd name="connsiteY339" fmla="*/ 402284 h 4191633"/>
                <a:gd name="connsiteX340" fmla="*/ 2893451 w 8758161"/>
                <a:gd name="connsiteY340" fmla="*/ 412144 h 4191633"/>
                <a:gd name="connsiteX341" fmla="*/ 2901832 w 8758161"/>
                <a:gd name="connsiteY341" fmla="*/ 409925 h 4191633"/>
                <a:gd name="connsiteX342" fmla="*/ 2912185 w 8758161"/>
                <a:gd name="connsiteY342" fmla="*/ 404749 h 4191633"/>
                <a:gd name="connsiteX343" fmla="*/ 2923524 w 8758161"/>
                <a:gd name="connsiteY343" fmla="*/ 396614 h 4191633"/>
                <a:gd name="connsiteX344" fmla="*/ 2940039 w 8758161"/>
                <a:gd name="connsiteY344" fmla="*/ 386754 h 4191633"/>
                <a:gd name="connsiteX345" fmla="*/ 2987120 w 8758161"/>
                <a:gd name="connsiteY345" fmla="*/ 355942 h 4191633"/>
                <a:gd name="connsiteX346" fmla="*/ 2986873 w 8758161"/>
                <a:gd name="connsiteY346" fmla="*/ 411158 h 4191633"/>
                <a:gd name="connsiteX347" fmla="*/ 2986874 w 8758161"/>
                <a:gd name="connsiteY347" fmla="*/ 411157 h 4191633"/>
                <a:gd name="connsiteX348" fmla="*/ 2987121 w 8758161"/>
                <a:gd name="connsiteY348" fmla="*/ 355941 h 4191633"/>
                <a:gd name="connsiteX349" fmla="*/ 2940040 w 8758161"/>
                <a:gd name="connsiteY349" fmla="*/ 386753 h 4191633"/>
                <a:gd name="connsiteX350" fmla="*/ 2923525 w 8758161"/>
                <a:gd name="connsiteY350" fmla="*/ 396613 h 4191633"/>
                <a:gd name="connsiteX351" fmla="*/ 2912186 w 8758161"/>
                <a:gd name="connsiteY351" fmla="*/ 404748 h 4191633"/>
                <a:gd name="connsiteX352" fmla="*/ 2901833 w 8758161"/>
                <a:gd name="connsiteY352" fmla="*/ 409924 h 4191633"/>
                <a:gd name="connsiteX353" fmla="*/ 2893452 w 8758161"/>
                <a:gd name="connsiteY353" fmla="*/ 412143 h 4191633"/>
                <a:gd name="connsiteX354" fmla="*/ 2881497 w 8758161"/>
                <a:gd name="connsiteY354" fmla="*/ 402283 h 4191633"/>
                <a:gd name="connsiteX355" fmla="*/ 2877676 w 8758161"/>
                <a:gd name="connsiteY355" fmla="*/ 377140 h 4191633"/>
                <a:gd name="connsiteX356" fmla="*/ 2878786 w 8758161"/>
                <a:gd name="connsiteY356" fmla="*/ 357174 h 4191633"/>
                <a:gd name="connsiteX357" fmla="*/ 2881620 w 8758161"/>
                <a:gd name="connsiteY357" fmla="*/ 335236 h 4191633"/>
                <a:gd name="connsiteX358" fmla="*/ 2885441 w 8758161"/>
                <a:gd name="connsiteY358" fmla="*/ 310093 h 4191633"/>
                <a:gd name="connsiteX359" fmla="*/ 2889262 w 8758161"/>
                <a:gd name="connsiteY359" fmla="*/ 287169 h 4191633"/>
                <a:gd name="connsiteX360" fmla="*/ 2892096 w 8758161"/>
                <a:gd name="connsiteY360" fmla="*/ 271886 h 4191633"/>
                <a:gd name="connsiteX361" fmla="*/ 2893206 w 8758161"/>
                <a:gd name="connsiteY361" fmla="*/ 262766 h 4191633"/>
                <a:gd name="connsiteX362" fmla="*/ 2885934 w 8758161"/>
                <a:gd name="connsiteY362" fmla="*/ 234172 h 4191633"/>
                <a:gd name="connsiteX363" fmla="*/ 2866338 w 8758161"/>
                <a:gd name="connsiteY363" fmla="*/ 223819 h 4191633"/>
                <a:gd name="connsiteX364" fmla="*/ 2764288 w 8758161"/>
                <a:gd name="connsiteY364" fmla="*/ 223819 h 4191633"/>
                <a:gd name="connsiteX365" fmla="*/ 2743212 w 8758161"/>
                <a:gd name="connsiteY365" fmla="*/ 231461 h 4191633"/>
                <a:gd name="connsiteX366" fmla="*/ 2743212 w 8758161"/>
                <a:gd name="connsiteY366" fmla="*/ 231462 h 4191633"/>
                <a:gd name="connsiteX367" fmla="*/ 2764287 w 8758161"/>
                <a:gd name="connsiteY367" fmla="*/ 223820 h 4191633"/>
                <a:gd name="connsiteX368" fmla="*/ 2782774 w 8758161"/>
                <a:gd name="connsiteY368" fmla="*/ 231955 h 4191633"/>
                <a:gd name="connsiteX369" fmla="*/ 2787951 w 8758161"/>
                <a:gd name="connsiteY369" fmla="*/ 253646 h 4191633"/>
                <a:gd name="connsiteX370" fmla="*/ 2787211 w 8758161"/>
                <a:gd name="connsiteY370" fmla="*/ 263629 h 4191633"/>
                <a:gd name="connsiteX371" fmla="*/ 2785362 w 8758161"/>
                <a:gd name="connsiteY371" fmla="*/ 277433 h 4191633"/>
                <a:gd name="connsiteX372" fmla="*/ 2783021 w 8758161"/>
                <a:gd name="connsiteY372" fmla="*/ 292963 h 4191633"/>
                <a:gd name="connsiteX373" fmla="*/ 2780679 w 8758161"/>
                <a:gd name="connsiteY373" fmla="*/ 311203 h 4191633"/>
                <a:gd name="connsiteX374" fmla="*/ 2778830 w 8758161"/>
                <a:gd name="connsiteY374" fmla="*/ 326486 h 4191633"/>
                <a:gd name="connsiteX375" fmla="*/ 2778091 w 8758161"/>
                <a:gd name="connsiteY375" fmla="*/ 333265 h 4191633"/>
                <a:gd name="connsiteX376" fmla="*/ 2783021 w 8758161"/>
                <a:gd name="connsiteY376" fmla="*/ 333265 h 4191633"/>
                <a:gd name="connsiteX377" fmla="*/ 2783022 w 8758161"/>
                <a:gd name="connsiteY377" fmla="*/ 333264 h 4191633"/>
                <a:gd name="connsiteX378" fmla="*/ 2778092 w 8758161"/>
                <a:gd name="connsiteY378" fmla="*/ 333264 h 4191633"/>
                <a:gd name="connsiteX379" fmla="*/ 2778831 w 8758161"/>
                <a:gd name="connsiteY379" fmla="*/ 326485 h 4191633"/>
                <a:gd name="connsiteX380" fmla="*/ 2780680 w 8758161"/>
                <a:gd name="connsiteY380" fmla="*/ 311202 h 4191633"/>
                <a:gd name="connsiteX381" fmla="*/ 2783022 w 8758161"/>
                <a:gd name="connsiteY381" fmla="*/ 292962 h 4191633"/>
                <a:gd name="connsiteX382" fmla="*/ 2785363 w 8758161"/>
                <a:gd name="connsiteY382" fmla="*/ 277432 h 4191633"/>
                <a:gd name="connsiteX383" fmla="*/ 2787212 w 8758161"/>
                <a:gd name="connsiteY383" fmla="*/ 263628 h 4191633"/>
                <a:gd name="connsiteX384" fmla="*/ 2787952 w 8758161"/>
                <a:gd name="connsiteY384" fmla="*/ 253645 h 4191633"/>
                <a:gd name="connsiteX385" fmla="*/ 2782775 w 8758161"/>
                <a:gd name="connsiteY385" fmla="*/ 231954 h 4191633"/>
                <a:gd name="connsiteX386" fmla="*/ 2764288 w 8758161"/>
                <a:gd name="connsiteY386" fmla="*/ 223819 h 4191633"/>
                <a:gd name="connsiteX387" fmla="*/ 4237110 w 8758161"/>
                <a:gd name="connsiteY387" fmla="*/ 223080 h 4191633"/>
                <a:gd name="connsiteX388" fmla="*/ 4237110 w 8758161"/>
                <a:gd name="connsiteY388" fmla="*/ 223080 h 4191633"/>
                <a:gd name="connsiteX389" fmla="*/ 4246229 w 8758161"/>
                <a:gd name="connsiteY389" fmla="*/ 224682 h 4191633"/>
                <a:gd name="connsiteX390" fmla="*/ 4253993 w 8758161"/>
                <a:gd name="connsiteY390" fmla="*/ 229242 h 4191633"/>
                <a:gd name="connsiteX391" fmla="*/ 4259293 w 8758161"/>
                <a:gd name="connsiteY391" fmla="*/ 236514 h 4191633"/>
                <a:gd name="connsiteX392" fmla="*/ 4261265 w 8758161"/>
                <a:gd name="connsiteY392" fmla="*/ 246250 h 4191633"/>
                <a:gd name="connsiteX393" fmla="*/ 4260033 w 8758161"/>
                <a:gd name="connsiteY393" fmla="*/ 257959 h 4191633"/>
                <a:gd name="connsiteX394" fmla="*/ 4256089 w 8758161"/>
                <a:gd name="connsiteY394" fmla="*/ 277556 h 4191633"/>
                <a:gd name="connsiteX395" fmla="*/ 4252145 w 8758161"/>
                <a:gd name="connsiteY395" fmla="*/ 297398 h 4191633"/>
                <a:gd name="connsiteX396" fmla="*/ 4250913 w 8758161"/>
                <a:gd name="connsiteY396" fmla="*/ 310340 h 4191633"/>
                <a:gd name="connsiteX397" fmla="*/ 4252638 w 8758161"/>
                <a:gd name="connsiteY397" fmla="*/ 325129 h 4191633"/>
                <a:gd name="connsiteX398" fmla="*/ 4257198 w 8758161"/>
                <a:gd name="connsiteY398" fmla="*/ 334619 h 4191633"/>
                <a:gd name="connsiteX399" fmla="*/ 4263607 w 8758161"/>
                <a:gd name="connsiteY399" fmla="*/ 339673 h 4191633"/>
                <a:gd name="connsiteX400" fmla="*/ 4271125 w 8758161"/>
                <a:gd name="connsiteY400" fmla="*/ 341152 h 4191633"/>
                <a:gd name="connsiteX401" fmla="*/ 4271126 w 8758161"/>
                <a:gd name="connsiteY401" fmla="*/ 341152 h 4191633"/>
                <a:gd name="connsiteX402" fmla="*/ 4263608 w 8758161"/>
                <a:gd name="connsiteY402" fmla="*/ 339673 h 4191633"/>
                <a:gd name="connsiteX403" fmla="*/ 4257199 w 8758161"/>
                <a:gd name="connsiteY403" fmla="*/ 334619 h 4191633"/>
                <a:gd name="connsiteX404" fmla="*/ 4252639 w 8758161"/>
                <a:gd name="connsiteY404" fmla="*/ 325129 h 4191633"/>
                <a:gd name="connsiteX405" fmla="*/ 4250914 w 8758161"/>
                <a:gd name="connsiteY405" fmla="*/ 310340 h 4191633"/>
                <a:gd name="connsiteX406" fmla="*/ 4252146 w 8758161"/>
                <a:gd name="connsiteY406" fmla="*/ 297398 h 4191633"/>
                <a:gd name="connsiteX407" fmla="*/ 4256090 w 8758161"/>
                <a:gd name="connsiteY407" fmla="*/ 277556 h 4191633"/>
                <a:gd name="connsiteX408" fmla="*/ 4260034 w 8758161"/>
                <a:gd name="connsiteY408" fmla="*/ 257959 h 4191633"/>
                <a:gd name="connsiteX409" fmla="*/ 4261266 w 8758161"/>
                <a:gd name="connsiteY409" fmla="*/ 246250 h 4191633"/>
                <a:gd name="connsiteX410" fmla="*/ 4259294 w 8758161"/>
                <a:gd name="connsiteY410" fmla="*/ 236514 h 4191633"/>
                <a:gd name="connsiteX411" fmla="*/ 4253994 w 8758161"/>
                <a:gd name="connsiteY411" fmla="*/ 229242 h 4191633"/>
                <a:gd name="connsiteX412" fmla="*/ 4246230 w 8758161"/>
                <a:gd name="connsiteY412" fmla="*/ 224682 h 4191633"/>
                <a:gd name="connsiteX413" fmla="*/ 4237110 w 8758161"/>
                <a:gd name="connsiteY413" fmla="*/ 223080 h 4191633"/>
                <a:gd name="connsiteX414" fmla="*/ 4148371 w 8758161"/>
                <a:gd name="connsiteY414" fmla="*/ 223080 h 4191633"/>
                <a:gd name="connsiteX415" fmla="*/ 4148371 w 8758161"/>
                <a:gd name="connsiteY415" fmla="*/ 223080 h 4191633"/>
                <a:gd name="connsiteX416" fmla="*/ 4158353 w 8758161"/>
                <a:gd name="connsiteY416" fmla="*/ 223696 h 4191633"/>
                <a:gd name="connsiteX417" fmla="*/ 4163653 w 8758161"/>
                <a:gd name="connsiteY417" fmla="*/ 226654 h 4191633"/>
                <a:gd name="connsiteX418" fmla="*/ 4165748 w 8758161"/>
                <a:gd name="connsiteY418" fmla="*/ 233433 h 4191633"/>
                <a:gd name="connsiteX419" fmla="*/ 4166117 w 8758161"/>
                <a:gd name="connsiteY419" fmla="*/ 245511 h 4191633"/>
                <a:gd name="connsiteX420" fmla="*/ 4164885 w 8758161"/>
                <a:gd name="connsiteY420" fmla="*/ 271393 h 4191633"/>
                <a:gd name="connsiteX421" fmla="*/ 4164145 w 8758161"/>
                <a:gd name="connsiteY421" fmla="*/ 300726 h 4191633"/>
                <a:gd name="connsiteX422" fmla="*/ 4164146 w 8758161"/>
                <a:gd name="connsiteY422" fmla="*/ 300726 h 4191633"/>
                <a:gd name="connsiteX423" fmla="*/ 4164886 w 8758161"/>
                <a:gd name="connsiteY423" fmla="*/ 271393 h 4191633"/>
                <a:gd name="connsiteX424" fmla="*/ 4166118 w 8758161"/>
                <a:gd name="connsiteY424" fmla="*/ 245511 h 4191633"/>
                <a:gd name="connsiteX425" fmla="*/ 4165749 w 8758161"/>
                <a:gd name="connsiteY425" fmla="*/ 233433 h 4191633"/>
                <a:gd name="connsiteX426" fmla="*/ 4163654 w 8758161"/>
                <a:gd name="connsiteY426" fmla="*/ 226654 h 4191633"/>
                <a:gd name="connsiteX427" fmla="*/ 4158354 w 8758161"/>
                <a:gd name="connsiteY427" fmla="*/ 223696 h 4191633"/>
                <a:gd name="connsiteX428" fmla="*/ 4148371 w 8758161"/>
                <a:gd name="connsiteY428" fmla="*/ 223080 h 4191633"/>
                <a:gd name="connsiteX429" fmla="*/ 3584145 w 8758161"/>
                <a:gd name="connsiteY429" fmla="*/ 223080 h 4191633"/>
                <a:gd name="connsiteX430" fmla="*/ 3584145 w 8758161"/>
                <a:gd name="connsiteY430" fmla="*/ 223080 h 4191633"/>
                <a:gd name="connsiteX431" fmla="*/ 3612210 w 8758161"/>
                <a:gd name="connsiteY431" fmla="*/ 227174 h 4191633"/>
                <a:gd name="connsiteX432" fmla="*/ 3635107 w 8758161"/>
                <a:gd name="connsiteY432" fmla="*/ 240450 h 4191633"/>
                <a:gd name="connsiteX433" fmla="*/ 3650617 w 8758161"/>
                <a:gd name="connsiteY433" fmla="*/ 264148 h 4191633"/>
                <a:gd name="connsiteX434" fmla="*/ 3656279 w 8758161"/>
                <a:gd name="connsiteY434" fmla="*/ 299759 h 4191633"/>
                <a:gd name="connsiteX435" fmla="*/ 3651357 w 8758161"/>
                <a:gd name="connsiteY435" fmla="*/ 334839 h 4191633"/>
                <a:gd name="connsiteX436" fmla="*/ 3632288 w 8758161"/>
                <a:gd name="connsiteY436" fmla="*/ 367533 h 4191633"/>
                <a:gd name="connsiteX437" fmla="*/ 3604482 w 8758161"/>
                <a:gd name="connsiteY437" fmla="*/ 393424 h 4191633"/>
                <a:gd name="connsiteX438" fmla="*/ 3566219 w 8758161"/>
                <a:gd name="connsiteY438" fmla="*/ 415020 h 4191633"/>
                <a:gd name="connsiteX439" fmla="*/ 3567691 w 8758161"/>
                <a:gd name="connsiteY439" fmla="*/ 420031 h 4191633"/>
                <a:gd name="connsiteX440" fmla="*/ 3567692 w 8758161"/>
                <a:gd name="connsiteY440" fmla="*/ 420031 h 4191633"/>
                <a:gd name="connsiteX441" fmla="*/ 3566220 w 8758161"/>
                <a:gd name="connsiteY441" fmla="*/ 415020 h 4191633"/>
                <a:gd name="connsiteX442" fmla="*/ 3604483 w 8758161"/>
                <a:gd name="connsiteY442" fmla="*/ 393424 h 4191633"/>
                <a:gd name="connsiteX443" fmla="*/ 3632289 w 8758161"/>
                <a:gd name="connsiteY443" fmla="*/ 367533 h 4191633"/>
                <a:gd name="connsiteX444" fmla="*/ 3651358 w 8758161"/>
                <a:gd name="connsiteY444" fmla="*/ 334839 h 4191633"/>
                <a:gd name="connsiteX445" fmla="*/ 3656280 w 8758161"/>
                <a:gd name="connsiteY445" fmla="*/ 299759 h 4191633"/>
                <a:gd name="connsiteX446" fmla="*/ 3650618 w 8758161"/>
                <a:gd name="connsiteY446" fmla="*/ 264148 h 4191633"/>
                <a:gd name="connsiteX447" fmla="*/ 3635108 w 8758161"/>
                <a:gd name="connsiteY447" fmla="*/ 240450 h 4191633"/>
                <a:gd name="connsiteX448" fmla="*/ 3612211 w 8758161"/>
                <a:gd name="connsiteY448" fmla="*/ 227174 h 4191633"/>
                <a:gd name="connsiteX449" fmla="*/ 3584145 w 8758161"/>
                <a:gd name="connsiteY449" fmla="*/ 223080 h 4191633"/>
                <a:gd name="connsiteX450" fmla="*/ 3204855 w 8758161"/>
                <a:gd name="connsiteY450" fmla="*/ 223080 h 4191633"/>
                <a:gd name="connsiteX451" fmla="*/ 3204855 w 8758161"/>
                <a:gd name="connsiteY451" fmla="*/ 223080 h 4191633"/>
                <a:gd name="connsiteX452" fmla="*/ 3213782 w 8758161"/>
                <a:gd name="connsiteY452" fmla="*/ 225321 h 4191633"/>
                <a:gd name="connsiteX453" fmla="*/ 3219112 w 8758161"/>
                <a:gd name="connsiteY453" fmla="*/ 230428 h 4191633"/>
                <a:gd name="connsiteX454" fmla="*/ 3223203 w 8758161"/>
                <a:gd name="connsiteY454" fmla="*/ 236032 h 4191633"/>
                <a:gd name="connsiteX455" fmla="*/ 3228163 w 8758161"/>
                <a:gd name="connsiteY455" fmla="*/ 240019 h 4191633"/>
                <a:gd name="connsiteX456" fmla="*/ 3234237 w 8758161"/>
                <a:gd name="connsiteY456" fmla="*/ 241636 h 4191633"/>
                <a:gd name="connsiteX457" fmla="*/ 3240561 w 8758161"/>
                <a:gd name="connsiteY457" fmla="*/ 242010 h 4191633"/>
                <a:gd name="connsiteX458" fmla="*/ 3240562 w 8758161"/>
                <a:gd name="connsiteY458" fmla="*/ 242010 h 4191633"/>
                <a:gd name="connsiteX459" fmla="*/ 3234238 w 8758161"/>
                <a:gd name="connsiteY459" fmla="*/ 241636 h 4191633"/>
                <a:gd name="connsiteX460" fmla="*/ 3228164 w 8758161"/>
                <a:gd name="connsiteY460" fmla="*/ 240019 h 4191633"/>
                <a:gd name="connsiteX461" fmla="*/ 3223204 w 8758161"/>
                <a:gd name="connsiteY461" fmla="*/ 236032 h 4191633"/>
                <a:gd name="connsiteX462" fmla="*/ 3219113 w 8758161"/>
                <a:gd name="connsiteY462" fmla="*/ 230428 h 4191633"/>
                <a:gd name="connsiteX463" fmla="*/ 3213783 w 8758161"/>
                <a:gd name="connsiteY463" fmla="*/ 225321 h 4191633"/>
                <a:gd name="connsiteX464" fmla="*/ 3204855 w 8758161"/>
                <a:gd name="connsiteY464" fmla="*/ 223080 h 4191633"/>
                <a:gd name="connsiteX465" fmla="*/ 4861866 w 8758161"/>
                <a:gd name="connsiteY465" fmla="*/ 222833 h 4191633"/>
                <a:gd name="connsiteX466" fmla="*/ 4880117 w 8758161"/>
                <a:gd name="connsiteY466" fmla="*/ 225450 h 4191633"/>
                <a:gd name="connsiteX467" fmla="*/ 4889484 w 8758161"/>
                <a:gd name="connsiteY467" fmla="*/ 231803 h 4191633"/>
                <a:gd name="connsiteX468" fmla="*/ 4892935 w 8758161"/>
                <a:gd name="connsiteY468" fmla="*/ 239651 h 4191633"/>
                <a:gd name="connsiteX469" fmla="*/ 4893428 w 8758161"/>
                <a:gd name="connsiteY469" fmla="*/ 246755 h 4191633"/>
                <a:gd name="connsiteX470" fmla="*/ 4893428 w 8758161"/>
                <a:gd name="connsiteY470" fmla="*/ 246755 h 4191633"/>
                <a:gd name="connsiteX471" fmla="*/ 4893428 w 8758161"/>
                <a:gd name="connsiteY471" fmla="*/ 246756 h 4191633"/>
                <a:gd name="connsiteX472" fmla="*/ 4888745 w 8758161"/>
                <a:gd name="connsiteY472" fmla="*/ 259959 h 4191633"/>
                <a:gd name="connsiteX473" fmla="*/ 4878391 w 8758161"/>
                <a:gd name="connsiteY473" fmla="*/ 273913 h 4191633"/>
                <a:gd name="connsiteX474" fmla="*/ 4867669 w 8758161"/>
                <a:gd name="connsiteY474" fmla="*/ 286247 h 4191633"/>
                <a:gd name="connsiteX475" fmla="*/ 4861865 w 8758161"/>
                <a:gd name="connsiteY475" fmla="*/ 294596 h 4191633"/>
                <a:gd name="connsiteX476" fmla="*/ 4862995 w 8758161"/>
                <a:gd name="connsiteY476" fmla="*/ 308670 h 4191633"/>
                <a:gd name="connsiteX477" fmla="*/ 4866013 w 8758161"/>
                <a:gd name="connsiteY477" fmla="*/ 321128 h 4191633"/>
                <a:gd name="connsiteX478" fmla="*/ 4869911 w 8758161"/>
                <a:gd name="connsiteY478" fmla="*/ 334084 h 4191633"/>
                <a:gd name="connsiteX479" fmla="*/ 4873769 w 8758161"/>
                <a:gd name="connsiteY479" fmla="*/ 349906 h 4191633"/>
                <a:gd name="connsiteX480" fmla="*/ 4874263 w 8758161"/>
                <a:gd name="connsiteY480" fmla="*/ 374575 h 4191633"/>
                <a:gd name="connsiteX481" fmla="*/ 4874263 w 8758161"/>
                <a:gd name="connsiteY481" fmla="*/ 374575 h 4191633"/>
                <a:gd name="connsiteX482" fmla="*/ 4874263 w 8758161"/>
                <a:gd name="connsiteY482" fmla="*/ 374576 h 4191633"/>
                <a:gd name="connsiteX483" fmla="*/ 4872907 w 8758161"/>
                <a:gd name="connsiteY483" fmla="*/ 406219 h 4191633"/>
                <a:gd name="connsiteX484" fmla="*/ 4872908 w 8758161"/>
                <a:gd name="connsiteY484" fmla="*/ 406218 h 4191633"/>
                <a:gd name="connsiteX485" fmla="*/ 4874264 w 8758161"/>
                <a:gd name="connsiteY485" fmla="*/ 374575 h 4191633"/>
                <a:gd name="connsiteX486" fmla="*/ 4873770 w 8758161"/>
                <a:gd name="connsiteY486" fmla="*/ 349906 h 4191633"/>
                <a:gd name="connsiteX487" fmla="*/ 4869912 w 8758161"/>
                <a:gd name="connsiteY487" fmla="*/ 334084 h 4191633"/>
                <a:gd name="connsiteX488" fmla="*/ 4866014 w 8758161"/>
                <a:gd name="connsiteY488" fmla="*/ 321128 h 4191633"/>
                <a:gd name="connsiteX489" fmla="*/ 4862996 w 8758161"/>
                <a:gd name="connsiteY489" fmla="*/ 308670 h 4191633"/>
                <a:gd name="connsiteX490" fmla="*/ 4861866 w 8758161"/>
                <a:gd name="connsiteY490" fmla="*/ 294595 h 4191633"/>
                <a:gd name="connsiteX491" fmla="*/ 4867670 w 8758161"/>
                <a:gd name="connsiteY491" fmla="*/ 286246 h 4191633"/>
                <a:gd name="connsiteX492" fmla="*/ 4878392 w 8758161"/>
                <a:gd name="connsiteY492" fmla="*/ 273912 h 4191633"/>
                <a:gd name="connsiteX493" fmla="*/ 4888746 w 8758161"/>
                <a:gd name="connsiteY493" fmla="*/ 259958 h 4191633"/>
                <a:gd name="connsiteX494" fmla="*/ 4893429 w 8758161"/>
                <a:gd name="connsiteY494" fmla="*/ 246755 h 4191633"/>
                <a:gd name="connsiteX495" fmla="*/ 4892936 w 8758161"/>
                <a:gd name="connsiteY495" fmla="*/ 239651 h 4191633"/>
                <a:gd name="connsiteX496" fmla="*/ 4889485 w 8758161"/>
                <a:gd name="connsiteY496" fmla="*/ 231803 h 4191633"/>
                <a:gd name="connsiteX497" fmla="*/ 4880118 w 8758161"/>
                <a:gd name="connsiteY497" fmla="*/ 225450 h 4191633"/>
                <a:gd name="connsiteX498" fmla="*/ 4861866 w 8758161"/>
                <a:gd name="connsiteY498" fmla="*/ 222833 h 4191633"/>
                <a:gd name="connsiteX499" fmla="*/ 5060516 w 8758161"/>
                <a:gd name="connsiteY499" fmla="*/ 204539 h 4191633"/>
                <a:gd name="connsiteX500" fmla="*/ 5060515 w 8758161"/>
                <a:gd name="connsiteY500" fmla="*/ 204539 h 4191633"/>
                <a:gd name="connsiteX501" fmla="*/ 5072474 w 8758161"/>
                <a:gd name="connsiteY501" fmla="*/ 205236 h 4191633"/>
                <a:gd name="connsiteX502" fmla="*/ 5087141 w 8758161"/>
                <a:gd name="connsiteY502" fmla="*/ 205629 h 4191633"/>
                <a:gd name="connsiteX503" fmla="*/ 5102423 w 8758161"/>
                <a:gd name="connsiteY503" fmla="*/ 206072 h 4191633"/>
                <a:gd name="connsiteX504" fmla="*/ 5116227 w 8758161"/>
                <a:gd name="connsiteY504" fmla="*/ 206564 h 4191633"/>
                <a:gd name="connsiteX505" fmla="*/ 5126827 w 8758161"/>
                <a:gd name="connsiteY505" fmla="*/ 207057 h 4191633"/>
                <a:gd name="connsiteX506" fmla="*/ 5133975 w 8758161"/>
                <a:gd name="connsiteY506" fmla="*/ 212544 h 4191633"/>
                <a:gd name="connsiteX507" fmla="*/ 5136193 w 8758161"/>
                <a:gd name="connsiteY507" fmla="*/ 225714 h 4191633"/>
                <a:gd name="connsiteX508" fmla="*/ 5136193 w 8758161"/>
                <a:gd name="connsiteY508" fmla="*/ 225714 h 4191633"/>
                <a:gd name="connsiteX509" fmla="*/ 5136193 w 8758161"/>
                <a:gd name="connsiteY509" fmla="*/ 225715 h 4191633"/>
                <a:gd name="connsiteX510" fmla="*/ 5131257 w 8758161"/>
                <a:gd name="connsiteY510" fmla="*/ 240710 h 4191633"/>
                <a:gd name="connsiteX511" fmla="*/ 5131258 w 8758161"/>
                <a:gd name="connsiteY511" fmla="*/ 240710 h 4191633"/>
                <a:gd name="connsiteX512" fmla="*/ 5136194 w 8758161"/>
                <a:gd name="connsiteY512" fmla="*/ 225714 h 4191633"/>
                <a:gd name="connsiteX513" fmla="*/ 5133976 w 8758161"/>
                <a:gd name="connsiteY513" fmla="*/ 212544 h 4191633"/>
                <a:gd name="connsiteX514" fmla="*/ 5126828 w 8758161"/>
                <a:gd name="connsiteY514" fmla="*/ 207057 h 4191633"/>
                <a:gd name="connsiteX515" fmla="*/ 5116228 w 8758161"/>
                <a:gd name="connsiteY515" fmla="*/ 206564 h 4191633"/>
                <a:gd name="connsiteX516" fmla="*/ 5102424 w 8758161"/>
                <a:gd name="connsiteY516" fmla="*/ 206072 h 4191633"/>
                <a:gd name="connsiteX517" fmla="*/ 5087142 w 8758161"/>
                <a:gd name="connsiteY517" fmla="*/ 205629 h 4191633"/>
                <a:gd name="connsiteX518" fmla="*/ 5072475 w 8758161"/>
                <a:gd name="connsiteY518" fmla="*/ 205236 h 4191633"/>
                <a:gd name="connsiteX519" fmla="*/ 5060516 w 8758161"/>
                <a:gd name="connsiteY519" fmla="*/ 204539 h 4191633"/>
                <a:gd name="connsiteX520" fmla="*/ 2374466 w 8758161"/>
                <a:gd name="connsiteY520" fmla="*/ 204539 h 4191633"/>
                <a:gd name="connsiteX521" fmla="*/ 2367061 w 8758161"/>
                <a:gd name="connsiteY521" fmla="*/ 204854 h 4191633"/>
                <a:gd name="connsiteX522" fmla="*/ 2367061 w 8758161"/>
                <a:gd name="connsiteY522" fmla="*/ 204854 h 4191633"/>
                <a:gd name="connsiteX523" fmla="*/ 2374466 w 8758161"/>
                <a:gd name="connsiteY523" fmla="*/ 204539 h 4191633"/>
                <a:gd name="connsiteX524" fmla="*/ 4596972 w 8758161"/>
                <a:gd name="connsiteY524" fmla="*/ 201556 h 4191633"/>
                <a:gd name="connsiteX525" fmla="*/ 4574536 w 8758161"/>
                <a:gd name="connsiteY525" fmla="*/ 244199 h 4191633"/>
                <a:gd name="connsiteX526" fmla="*/ 4547755 w 8758161"/>
                <a:gd name="connsiteY526" fmla="*/ 291790 h 4191633"/>
                <a:gd name="connsiteX527" fmla="*/ 4522922 w 8758161"/>
                <a:gd name="connsiteY527" fmla="*/ 337586 h 4191633"/>
                <a:gd name="connsiteX528" fmla="*/ 4520326 w 8758161"/>
                <a:gd name="connsiteY528" fmla="*/ 344049 h 4191633"/>
                <a:gd name="connsiteX529" fmla="*/ 4517730 w 8758161"/>
                <a:gd name="connsiteY529" fmla="*/ 352626 h 4191633"/>
                <a:gd name="connsiteX530" fmla="*/ 4515257 w 8758161"/>
                <a:gd name="connsiteY530" fmla="*/ 362444 h 4191633"/>
                <a:gd name="connsiteX531" fmla="*/ 4513278 w 8758161"/>
                <a:gd name="connsiteY531" fmla="*/ 372635 h 4191633"/>
                <a:gd name="connsiteX532" fmla="*/ 4513278 w 8758161"/>
                <a:gd name="connsiteY532" fmla="*/ 376116 h 4191633"/>
                <a:gd name="connsiteX533" fmla="*/ 4514637 w 8758161"/>
                <a:gd name="connsiteY533" fmla="*/ 388668 h 4191633"/>
                <a:gd name="connsiteX534" fmla="*/ 4517977 w 8758161"/>
                <a:gd name="connsiteY534" fmla="*/ 399606 h 4191633"/>
                <a:gd name="connsiteX535" fmla="*/ 4522181 w 8758161"/>
                <a:gd name="connsiteY535" fmla="*/ 407313 h 4191633"/>
                <a:gd name="connsiteX536" fmla="*/ 4526385 w 8758161"/>
                <a:gd name="connsiteY536" fmla="*/ 410171 h 4191633"/>
                <a:gd name="connsiteX537" fmla="*/ 4526386 w 8758161"/>
                <a:gd name="connsiteY537" fmla="*/ 410171 h 4191633"/>
                <a:gd name="connsiteX538" fmla="*/ 4522182 w 8758161"/>
                <a:gd name="connsiteY538" fmla="*/ 407313 h 4191633"/>
                <a:gd name="connsiteX539" fmla="*/ 4517978 w 8758161"/>
                <a:gd name="connsiteY539" fmla="*/ 399606 h 4191633"/>
                <a:gd name="connsiteX540" fmla="*/ 4514638 w 8758161"/>
                <a:gd name="connsiteY540" fmla="*/ 388668 h 4191633"/>
                <a:gd name="connsiteX541" fmla="*/ 4513279 w 8758161"/>
                <a:gd name="connsiteY541" fmla="*/ 376116 h 4191633"/>
                <a:gd name="connsiteX542" fmla="*/ 4513279 w 8758161"/>
                <a:gd name="connsiteY542" fmla="*/ 372634 h 4191633"/>
                <a:gd name="connsiteX543" fmla="*/ 4515258 w 8758161"/>
                <a:gd name="connsiteY543" fmla="*/ 362443 h 4191633"/>
                <a:gd name="connsiteX544" fmla="*/ 4517731 w 8758161"/>
                <a:gd name="connsiteY544" fmla="*/ 352625 h 4191633"/>
                <a:gd name="connsiteX545" fmla="*/ 4520327 w 8758161"/>
                <a:gd name="connsiteY545" fmla="*/ 344048 h 4191633"/>
                <a:gd name="connsiteX546" fmla="*/ 4522923 w 8758161"/>
                <a:gd name="connsiteY546" fmla="*/ 337585 h 4191633"/>
                <a:gd name="connsiteX547" fmla="*/ 4547756 w 8758161"/>
                <a:gd name="connsiteY547" fmla="*/ 291789 h 4191633"/>
                <a:gd name="connsiteX548" fmla="*/ 4574537 w 8758161"/>
                <a:gd name="connsiteY548" fmla="*/ 244198 h 4191633"/>
                <a:gd name="connsiteX549" fmla="*/ 4596972 w 8758161"/>
                <a:gd name="connsiteY549" fmla="*/ 201556 h 4191633"/>
                <a:gd name="connsiteX550" fmla="*/ 2123525 w 8758161"/>
                <a:gd name="connsiteY550" fmla="*/ 201556 h 4191633"/>
                <a:gd name="connsiteX551" fmla="*/ 2121269 w 8758161"/>
                <a:gd name="connsiteY551" fmla="*/ 210008 h 4191633"/>
                <a:gd name="connsiteX552" fmla="*/ 2122979 w 8758161"/>
                <a:gd name="connsiteY552" fmla="*/ 203602 h 4191633"/>
                <a:gd name="connsiteX553" fmla="*/ 2123525 w 8758161"/>
                <a:gd name="connsiteY553" fmla="*/ 201556 h 4191633"/>
                <a:gd name="connsiteX554" fmla="*/ 1129872 w 8758161"/>
                <a:gd name="connsiteY554" fmla="*/ 201556 h 4191633"/>
                <a:gd name="connsiteX555" fmla="*/ 1107436 w 8758161"/>
                <a:gd name="connsiteY555" fmla="*/ 244199 h 4191633"/>
                <a:gd name="connsiteX556" fmla="*/ 1080655 w 8758161"/>
                <a:gd name="connsiteY556" fmla="*/ 291790 h 4191633"/>
                <a:gd name="connsiteX557" fmla="*/ 1055822 w 8758161"/>
                <a:gd name="connsiteY557" fmla="*/ 337586 h 4191633"/>
                <a:gd name="connsiteX558" fmla="*/ 1053226 w 8758161"/>
                <a:gd name="connsiteY558" fmla="*/ 344049 h 4191633"/>
                <a:gd name="connsiteX559" fmla="*/ 1050630 w 8758161"/>
                <a:gd name="connsiteY559" fmla="*/ 352626 h 4191633"/>
                <a:gd name="connsiteX560" fmla="*/ 1048157 w 8758161"/>
                <a:gd name="connsiteY560" fmla="*/ 362444 h 4191633"/>
                <a:gd name="connsiteX561" fmla="*/ 1046178 w 8758161"/>
                <a:gd name="connsiteY561" fmla="*/ 372635 h 4191633"/>
                <a:gd name="connsiteX562" fmla="*/ 1046178 w 8758161"/>
                <a:gd name="connsiteY562" fmla="*/ 376116 h 4191633"/>
                <a:gd name="connsiteX563" fmla="*/ 1047537 w 8758161"/>
                <a:gd name="connsiteY563" fmla="*/ 388668 h 4191633"/>
                <a:gd name="connsiteX564" fmla="*/ 1050877 w 8758161"/>
                <a:gd name="connsiteY564" fmla="*/ 399606 h 4191633"/>
                <a:gd name="connsiteX565" fmla="*/ 1055081 w 8758161"/>
                <a:gd name="connsiteY565" fmla="*/ 407313 h 4191633"/>
                <a:gd name="connsiteX566" fmla="*/ 1059285 w 8758161"/>
                <a:gd name="connsiteY566" fmla="*/ 410171 h 4191633"/>
                <a:gd name="connsiteX567" fmla="*/ 1059286 w 8758161"/>
                <a:gd name="connsiteY567" fmla="*/ 410171 h 4191633"/>
                <a:gd name="connsiteX568" fmla="*/ 1055082 w 8758161"/>
                <a:gd name="connsiteY568" fmla="*/ 407313 h 4191633"/>
                <a:gd name="connsiteX569" fmla="*/ 1050878 w 8758161"/>
                <a:gd name="connsiteY569" fmla="*/ 399606 h 4191633"/>
                <a:gd name="connsiteX570" fmla="*/ 1047538 w 8758161"/>
                <a:gd name="connsiteY570" fmla="*/ 388668 h 4191633"/>
                <a:gd name="connsiteX571" fmla="*/ 1046179 w 8758161"/>
                <a:gd name="connsiteY571" fmla="*/ 376116 h 4191633"/>
                <a:gd name="connsiteX572" fmla="*/ 1046179 w 8758161"/>
                <a:gd name="connsiteY572" fmla="*/ 372634 h 4191633"/>
                <a:gd name="connsiteX573" fmla="*/ 1048158 w 8758161"/>
                <a:gd name="connsiteY573" fmla="*/ 362443 h 4191633"/>
                <a:gd name="connsiteX574" fmla="*/ 1050631 w 8758161"/>
                <a:gd name="connsiteY574" fmla="*/ 352625 h 4191633"/>
                <a:gd name="connsiteX575" fmla="*/ 1053227 w 8758161"/>
                <a:gd name="connsiteY575" fmla="*/ 344048 h 4191633"/>
                <a:gd name="connsiteX576" fmla="*/ 1055823 w 8758161"/>
                <a:gd name="connsiteY576" fmla="*/ 337585 h 4191633"/>
                <a:gd name="connsiteX577" fmla="*/ 1080656 w 8758161"/>
                <a:gd name="connsiteY577" fmla="*/ 291789 h 4191633"/>
                <a:gd name="connsiteX578" fmla="*/ 1107437 w 8758161"/>
                <a:gd name="connsiteY578" fmla="*/ 244198 h 4191633"/>
                <a:gd name="connsiteX579" fmla="*/ 1129873 w 8758161"/>
                <a:gd name="connsiteY579" fmla="*/ 201556 h 4191633"/>
                <a:gd name="connsiteX580" fmla="*/ 1129872 w 8758161"/>
                <a:gd name="connsiteY580" fmla="*/ 201556 h 4191633"/>
                <a:gd name="connsiteX581" fmla="*/ 4676453 w 8758161"/>
                <a:gd name="connsiteY581" fmla="*/ 114621 h 4191633"/>
                <a:gd name="connsiteX582" fmla="*/ 4692723 w 8758161"/>
                <a:gd name="connsiteY582" fmla="*/ 116612 h 4191633"/>
                <a:gd name="connsiteX583" fmla="*/ 4706033 w 8758161"/>
                <a:gd name="connsiteY583" fmla="*/ 122708 h 4191633"/>
                <a:gd name="connsiteX584" fmla="*/ 4715031 w 8758161"/>
                <a:gd name="connsiteY584" fmla="*/ 133530 h 4191633"/>
                <a:gd name="connsiteX585" fmla="*/ 4718358 w 8758161"/>
                <a:gd name="connsiteY585" fmla="*/ 149454 h 4191633"/>
                <a:gd name="connsiteX586" fmla="*/ 4715647 w 8758161"/>
                <a:gd name="connsiteY586" fmla="*/ 165877 h 4191633"/>
                <a:gd name="connsiteX587" fmla="*/ 4707019 w 8758161"/>
                <a:gd name="connsiteY587" fmla="*/ 180058 h 4191633"/>
                <a:gd name="connsiteX588" fmla="*/ 4692106 w 8758161"/>
                <a:gd name="connsiteY588" fmla="*/ 190136 h 4191633"/>
                <a:gd name="connsiteX589" fmla="*/ 4670537 w 8758161"/>
                <a:gd name="connsiteY589" fmla="*/ 193993 h 4191633"/>
                <a:gd name="connsiteX590" fmla="*/ 4638493 w 8758161"/>
                <a:gd name="connsiteY590" fmla="*/ 183667 h 4191633"/>
                <a:gd name="connsiteX591" fmla="*/ 4628140 w 8758161"/>
                <a:gd name="connsiteY591" fmla="*/ 156175 h 4191633"/>
                <a:gd name="connsiteX592" fmla="*/ 4630605 w 8758161"/>
                <a:gd name="connsiteY592" fmla="*/ 143236 h 4191633"/>
                <a:gd name="connsiteX593" fmla="*/ 4638617 w 8758161"/>
                <a:gd name="connsiteY593" fmla="*/ 129675 h 4191633"/>
                <a:gd name="connsiteX594" fmla="*/ 4653406 w 8758161"/>
                <a:gd name="connsiteY594" fmla="*/ 118975 h 4191633"/>
                <a:gd name="connsiteX595" fmla="*/ 4676453 w 8758161"/>
                <a:gd name="connsiteY595" fmla="*/ 114621 h 4191633"/>
                <a:gd name="connsiteX596" fmla="*/ 2666679 w 8758161"/>
                <a:gd name="connsiteY596" fmla="*/ 114621 h 4191633"/>
                <a:gd name="connsiteX597" fmla="*/ 2682947 w 8758161"/>
                <a:gd name="connsiteY597" fmla="*/ 116612 h 4191633"/>
                <a:gd name="connsiteX598" fmla="*/ 2696259 w 8758161"/>
                <a:gd name="connsiteY598" fmla="*/ 122708 h 4191633"/>
                <a:gd name="connsiteX599" fmla="*/ 2705255 w 8758161"/>
                <a:gd name="connsiteY599" fmla="*/ 133530 h 4191633"/>
                <a:gd name="connsiteX600" fmla="*/ 2708583 w 8758161"/>
                <a:gd name="connsiteY600" fmla="*/ 149454 h 4191633"/>
                <a:gd name="connsiteX601" fmla="*/ 2705872 w 8758161"/>
                <a:gd name="connsiteY601" fmla="*/ 165877 h 4191633"/>
                <a:gd name="connsiteX602" fmla="*/ 2697245 w 8758161"/>
                <a:gd name="connsiteY602" fmla="*/ 180058 h 4191633"/>
                <a:gd name="connsiteX603" fmla="*/ 2682331 w 8758161"/>
                <a:gd name="connsiteY603" fmla="*/ 190136 h 4191633"/>
                <a:gd name="connsiteX604" fmla="*/ 2660763 w 8758161"/>
                <a:gd name="connsiteY604" fmla="*/ 193993 h 4191633"/>
                <a:gd name="connsiteX605" fmla="*/ 2628718 w 8758161"/>
                <a:gd name="connsiteY605" fmla="*/ 183667 h 4191633"/>
                <a:gd name="connsiteX606" fmla="*/ 2618365 w 8758161"/>
                <a:gd name="connsiteY606" fmla="*/ 156175 h 4191633"/>
                <a:gd name="connsiteX607" fmla="*/ 2620831 w 8758161"/>
                <a:gd name="connsiteY607" fmla="*/ 143236 h 4191633"/>
                <a:gd name="connsiteX608" fmla="*/ 2628841 w 8758161"/>
                <a:gd name="connsiteY608" fmla="*/ 129675 h 4191633"/>
                <a:gd name="connsiteX609" fmla="*/ 2643631 w 8758161"/>
                <a:gd name="connsiteY609" fmla="*/ 118975 h 4191633"/>
                <a:gd name="connsiteX610" fmla="*/ 2666679 w 8758161"/>
                <a:gd name="connsiteY610" fmla="*/ 114621 h 4191633"/>
                <a:gd name="connsiteX611" fmla="*/ 809305 w 8758161"/>
                <a:gd name="connsiteY611" fmla="*/ 114621 h 4191633"/>
                <a:gd name="connsiteX612" fmla="*/ 825574 w 8758161"/>
                <a:gd name="connsiteY612" fmla="*/ 116612 h 4191633"/>
                <a:gd name="connsiteX613" fmla="*/ 838884 w 8758161"/>
                <a:gd name="connsiteY613" fmla="*/ 122708 h 4191633"/>
                <a:gd name="connsiteX614" fmla="*/ 847882 w 8758161"/>
                <a:gd name="connsiteY614" fmla="*/ 133530 h 4191633"/>
                <a:gd name="connsiteX615" fmla="*/ 851209 w 8758161"/>
                <a:gd name="connsiteY615" fmla="*/ 149454 h 4191633"/>
                <a:gd name="connsiteX616" fmla="*/ 848498 w 8758161"/>
                <a:gd name="connsiteY616" fmla="*/ 165877 h 4191633"/>
                <a:gd name="connsiteX617" fmla="*/ 839870 w 8758161"/>
                <a:gd name="connsiteY617" fmla="*/ 180058 h 4191633"/>
                <a:gd name="connsiteX618" fmla="*/ 824957 w 8758161"/>
                <a:gd name="connsiteY618" fmla="*/ 190136 h 4191633"/>
                <a:gd name="connsiteX619" fmla="*/ 803389 w 8758161"/>
                <a:gd name="connsiteY619" fmla="*/ 193993 h 4191633"/>
                <a:gd name="connsiteX620" fmla="*/ 771344 w 8758161"/>
                <a:gd name="connsiteY620" fmla="*/ 183667 h 4191633"/>
                <a:gd name="connsiteX621" fmla="*/ 760992 w 8758161"/>
                <a:gd name="connsiteY621" fmla="*/ 156175 h 4191633"/>
                <a:gd name="connsiteX622" fmla="*/ 763457 w 8758161"/>
                <a:gd name="connsiteY622" fmla="*/ 143236 h 4191633"/>
                <a:gd name="connsiteX623" fmla="*/ 771468 w 8758161"/>
                <a:gd name="connsiteY623" fmla="*/ 129675 h 4191633"/>
                <a:gd name="connsiteX624" fmla="*/ 786258 w 8758161"/>
                <a:gd name="connsiteY624" fmla="*/ 118975 h 4191633"/>
                <a:gd name="connsiteX625" fmla="*/ 809305 w 8758161"/>
                <a:gd name="connsiteY625" fmla="*/ 114621 h 4191633"/>
                <a:gd name="connsiteX626" fmla="*/ 1003519 w 8758161"/>
                <a:gd name="connsiteY626" fmla="*/ 0 h 4191633"/>
                <a:gd name="connsiteX627" fmla="*/ 1022367 w 8758161"/>
                <a:gd name="connsiteY627" fmla="*/ 4356 h 4191633"/>
                <a:gd name="connsiteX628" fmla="*/ 1022368 w 8758161"/>
                <a:gd name="connsiteY628" fmla="*/ 4357 h 4191633"/>
                <a:gd name="connsiteX629" fmla="*/ 1034047 w 8758161"/>
                <a:gd name="connsiteY629" fmla="*/ 15862 h 4191633"/>
                <a:gd name="connsiteX630" fmla="*/ 1040021 w 8758161"/>
                <a:gd name="connsiteY630" fmla="*/ 32057 h 4191633"/>
                <a:gd name="connsiteX631" fmla="*/ 1041747 w 8758161"/>
                <a:gd name="connsiteY631" fmla="*/ 50487 h 4191633"/>
                <a:gd name="connsiteX632" fmla="*/ 1036278 w 8758161"/>
                <a:gd name="connsiteY632" fmla="*/ 97608 h 4191633"/>
                <a:gd name="connsiteX633" fmla="*/ 1050228 w 8758161"/>
                <a:gd name="connsiteY633" fmla="*/ 70608 h 4191633"/>
                <a:gd name="connsiteX634" fmla="*/ 1076867 w 8758161"/>
                <a:gd name="connsiteY634" fmla="*/ 33709 h 4191633"/>
                <a:gd name="connsiteX635" fmla="*/ 1105997 w 8758161"/>
                <a:gd name="connsiteY635" fmla="*/ 8990 h 4191633"/>
                <a:gd name="connsiteX636" fmla="*/ 1136869 w 8758161"/>
                <a:gd name="connsiteY636" fmla="*/ 0 h 4191633"/>
                <a:gd name="connsiteX637" fmla="*/ 1155717 w 8758161"/>
                <a:gd name="connsiteY637" fmla="*/ 4356 h 4191633"/>
                <a:gd name="connsiteX638" fmla="*/ 1155718 w 8758161"/>
                <a:gd name="connsiteY638" fmla="*/ 4357 h 4191633"/>
                <a:gd name="connsiteX639" fmla="*/ 1167397 w 8758161"/>
                <a:gd name="connsiteY639" fmla="*/ 15862 h 4191633"/>
                <a:gd name="connsiteX640" fmla="*/ 1173371 w 8758161"/>
                <a:gd name="connsiteY640" fmla="*/ 32057 h 4191633"/>
                <a:gd name="connsiteX641" fmla="*/ 1175096 w 8758161"/>
                <a:gd name="connsiteY641" fmla="*/ 50487 h 4191633"/>
                <a:gd name="connsiteX642" fmla="*/ 1169587 w 8758161"/>
                <a:gd name="connsiteY642" fmla="*/ 97955 h 4191633"/>
                <a:gd name="connsiteX643" fmla="*/ 1154722 w 8758161"/>
                <a:gd name="connsiteY643" fmla="*/ 146536 h 4191633"/>
                <a:gd name="connsiteX644" fmla="*/ 1133065 w 8758161"/>
                <a:gd name="connsiteY644" fmla="*/ 195490 h 4191633"/>
                <a:gd name="connsiteX645" fmla="*/ 1129874 w 8758161"/>
                <a:gd name="connsiteY645" fmla="*/ 201555 h 4191633"/>
                <a:gd name="connsiteX646" fmla="*/ 2123524 w 8758161"/>
                <a:gd name="connsiteY646" fmla="*/ 201555 h 4191633"/>
                <a:gd name="connsiteX647" fmla="*/ 2129051 w 8758161"/>
                <a:gd name="connsiteY647" fmla="*/ 180851 h 4191633"/>
                <a:gd name="connsiteX648" fmla="*/ 2150651 w 8758161"/>
                <a:gd name="connsiteY648" fmla="*/ 116144 h 4191633"/>
                <a:gd name="connsiteX649" fmla="*/ 2174177 w 8758161"/>
                <a:gd name="connsiteY649" fmla="*/ 70609 h 4191633"/>
                <a:gd name="connsiteX650" fmla="*/ 2200816 w 8758161"/>
                <a:gd name="connsiteY650" fmla="*/ 33710 h 4191633"/>
                <a:gd name="connsiteX651" fmla="*/ 2200817 w 8758161"/>
                <a:gd name="connsiteY651" fmla="*/ 33709 h 4191633"/>
                <a:gd name="connsiteX652" fmla="*/ 2200817 w 8758161"/>
                <a:gd name="connsiteY652" fmla="*/ 33709 h 4191633"/>
                <a:gd name="connsiteX653" fmla="*/ 2229948 w 8758161"/>
                <a:gd name="connsiteY653" fmla="*/ 8990 h 4191633"/>
                <a:gd name="connsiteX654" fmla="*/ 2260820 w 8758161"/>
                <a:gd name="connsiteY654" fmla="*/ 0 h 4191633"/>
                <a:gd name="connsiteX655" fmla="*/ 2279668 w 8758161"/>
                <a:gd name="connsiteY655" fmla="*/ 4356 h 4191633"/>
                <a:gd name="connsiteX656" fmla="*/ 2291347 w 8758161"/>
                <a:gd name="connsiteY656" fmla="*/ 15861 h 4191633"/>
                <a:gd name="connsiteX657" fmla="*/ 2297321 w 8758161"/>
                <a:gd name="connsiteY657" fmla="*/ 32056 h 4191633"/>
                <a:gd name="connsiteX658" fmla="*/ 2299046 w 8758161"/>
                <a:gd name="connsiteY658" fmla="*/ 50486 h 4191633"/>
                <a:gd name="connsiteX659" fmla="*/ 2293537 w 8758161"/>
                <a:gd name="connsiteY659" fmla="*/ 97954 h 4191633"/>
                <a:gd name="connsiteX660" fmla="*/ 2286555 w 8758161"/>
                <a:gd name="connsiteY660" fmla="*/ 120772 h 4191633"/>
                <a:gd name="connsiteX661" fmla="*/ 2292357 w 8758161"/>
                <a:gd name="connsiteY661" fmla="*/ 105031 h 4191633"/>
                <a:gd name="connsiteX662" fmla="*/ 2304414 w 8758161"/>
                <a:gd name="connsiteY662" fmla="*/ 79100 h 4191633"/>
                <a:gd name="connsiteX663" fmla="*/ 2332097 w 8758161"/>
                <a:gd name="connsiteY663" fmla="*/ 40263 h 4191633"/>
                <a:gd name="connsiteX664" fmla="*/ 2332098 w 8758161"/>
                <a:gd name="connsiteY664" fmla="*/ 40263 h 4191633"/>
                <a:gd name="connsiteX665" fmla="*/ 2332098 w 8758161"/>
                <a:gd name="connsiteY665" fmla="*/ 40262 h 4191633"/>
                <a:gd name="connsiteX666" fmla="*/ 2363593 w 8758161"/>
                <a:gd name="connsiteY666" fmla="*/ 25636 h 4191633"/>
                <a:gd name="connsiteX667" fmla="*/ 2382956 w 8758161"/>
                <a:gd name="connsiteY667" fmla="*/ 31546 h 4191633"/>
                <a:gd name="connsiteX668" fmla="*/ 2397879 w 8758161"/>
                <a:gd name="connsiteY668" fmla="*/ 47307 h 4191633"/>
                <a:gd name="connsiteX669" fmla="*/ 2407375 w 8758161"/>
                <a:gd name="connsiteY669" fmla="*/ 70333 h 4191633"/>
                <a:gd name="connsiteX670" fmla="*/ 2410705 w 8758161"/>
                <a:gd name="connsiteY670" fmla="*/ 97790 h 4191633"/>
                <a:gd name="connsiteX671" fmla="*/ 2407252 w 8758161"/>
                <a:gd name="connsiteY671" fmla="*/ 122748 h 4191633"/>
                <a:gd name="connsiteX672" fmla="*/ 2397881 w 8758161"/>
                <a:gd name="connsiteY672" fmla="*/ 149514 h 4191633"/>
                <a:gd name="connsiteX673" fmla="*/ 2383950 w 8758161"/>
                <a:gd name="connsiteY673" fmla="*/ 177124 h 4191633"/>
                <a:gd name="connsiteX674" fmla="*/ 2369070 w 8758161"/>
                <a:gd name="connsiteY674" fmla="*/ 201555 h 4191633"/>
                <a:gd name="connsiteX675" fmla="*/ 4466674 w 8758161"/>
                <a:gd name="connsiteY675" fmla="*/ 201555 h 4191633"/>
                <a:gd name="connsiteX676" fmla="*/ 4472201 w 8758161"/>
                <a:gd name="connsiteY676" fmla="*/ 180850 h 4191633"/>
                <a:gd name="connsiteX677" fmla="*/ 4493801 w 8758161"/>
                <a:gd name="connsiteY677" fmla="*/ 116143 h 4191633"/>
                <a:gd name="connsiteX678" fmla="*/ 4517327 w 8758161"/>
                <a:gd name="connsiteY678" fmla="*/ 70608 h 4191633"/>
                <a:gd name="connsiteX679" fmla="*/ 4543967 w 8758161"/>
                <a:gd name="connsiteY679" fmla="*/ 33709 h 4191633"/>
                <a:gd name="connsiteX680" fmla="*/ 4573097 w 8758161"/>
                <a:gd name="connsiteY680" fmla="*/ 8990 h 4191633"/>
                <a:gd name="connsiteX681" fmla="*/ 4603969 w 8758161"/>
                <a:gd name="connsiteY681" fmla="*/ 0 h 4191633"/>
                <a:gd name="connsiteX682" fmla="*/ 4622817 w 8758161"/>
                <a:gd name="connsiteY682" fmla="*/ 4356 h 4191633"/>
                <a:gd name="connsiteX683" fmla="*/ 4634496 w 8758161"/>
                <a:gd name="connsiteY683" fmla="*/ 15861 h 4191633"/>
                <a:gd name="connsiteX684" fmla="*/ 4634497 w 8758161"/>
                <a:gd name="connsiteY684" fmla="*/ 15862 h 4191633"/>
                <a:gd name="connsiteX685" fmla="*/ 4640471 w 8758161"/>
                <a:gd name="connsiteY685" fmla="*/ 32057 h 4191633"/>
                <a:gd name="connsiteX686" fmla="*/ 4642196 w 8758161"/>
                <a:gd name="connsiteY686" fmla="*/ 50487 h 4191633"/>
                <a:gd name="connsiteX687" fmla="*/ 4636687 w 8758161"/>
                <a:gd name="connsiteY687" fmla="*/ 97955 h 4191633"/>
                <a:gd name="connsiteX688" fmla="*/ 4621822 w 8758161"/>
                <a:gd name="connsiteY688" fmla="*/ 146536 h 4191633"/>
                <a:gd name="connsiteX689" fmla="*/ 4600165 w 8758161"/>
                <a:gd name="connsiteY689" fmla="*/ 195490 h 4191633"/>
                <a:gd name="connsiteX690" fmla="*/ 4596974 w 8758161"/>
                <a:gd name="connsiteY690" fmla="*/ 201555 h 4191633"/>
                <a:gd name="connsiteX691" fmla="*/ 4885380 w 8758161"/>
                <a:gd name="connsiteY691" fmla="*/ 201555 h 4191633"/>
                <a:gd name="connsiteX692" fmla="*/ 4892867 w 8758161"/>
                <a:gd name="connsiteY692" fmla="*/ 199701 h 4191633"/>
                <a:gd name="connsiteX693" fmla="*/ 4909469 w 8758161"/>
                <a:gd name="connsiteY693" fmla="*/ 198553 h 4191633"/>
                <a:gd name="connsiteX694" fmla="*/ 4926814 w 8758161"/>
                <a:gd name="connsiteY694" fmla="*/ 198677 h 4191633"/>
                <a:gd name="connsiteX695" fmla="*/ 4941681 w 8758161"/>
                <a:gd name="connsiteY695" fmla="*/ 199046 h 4191633"/>
                <a:gd name="connsiteX696" fmla="*/ 4950724 w 8758161"/>
                <a:gd name="connsiteY696" fmla="*/ 198680 h 4191633"/>
                <a:gd name="connsiteX697" fmla="*/ 4967580 w 8758161"/>
                <a:gd name="connsiteY697" fmla="*/ 134403 h 4191633"/>
                <a:gd name="connsiteX698" fmla="*/ 4990463 w 8758161"/>
                <a:gd name="connsiteY698" fmla="*/ 79099 h 4191633"/>
                <a:gd name="connsiteX699" fmla="*/ 5018147 w 8758161"/>
                <a:gd name="connsiteY699" fmla="*/ 40262 h 4191633"/>
                <a:gd name="connsiteX700" fmla="*/ 5049642 w 8758161"/>
                <a:gd name="connsiteY700" fmla="*/ 25636 h 4191633"/>
                <a:gd name="connsiteX701" fmla="*/ 5069005 w 8758161"/>
                <a:gd name="connsiteY701" fmla="*/ 31546 h 4191633"/>
                <a:gd name="connsiteX702" fmla="*/ 5083929 w 8758161"/>
                <a:gd name="connsiteY702" fmla="*/ 47307 h 4191633"/>
                <a:gd name="connsiteX703" fmla="*/ 5093425 w 8758161"/>
                <a:gd name="connsiteY703" fmla="*/ 70333 h 4191633"/>
                <a:gd name="connsiteX704" fmla="*/ 5096754 w 8758161"/>
                <a:gd name="connsiteY704" fmla="*/ 97790 h 4191633"/>
                <a:gd name="connsiteX705" fmla="*/ 5096754 w 8758161"/>
                <a:gd name="connsiteY705" fmla="*/ 97790 h 4191633"/>
                <a:gd name="connsiteX706" fmla="*/ 5096754 w 8758161"/>
                <a:gd name="connsiteY706" fmla="*/ 97791 h 4191633"/>
                <a:gd name="connsiteX707" fmla="*/ 5093301 w 8758161"/>
                <a:gd name="connsiteY707" fmla="*/ 122749 h 4191633"/>
                <a:gd name="connsiteX708" fmla="*/ 5083930 w 8758161"/>
                <a:gd name="connsiteY708" fmla="*/ 149515 h 4191633"/>
                <a:gd name="connsiteX709" fmla="*/ 5069999 w 8758161"/>
                <a:gd name="connsiteY709" fmla="*/ 177125 h 4191633"/>
                <a:gd name="connsiteX710" fmla="*/ 5055118 w 8758161"/>
                <a:gd name="connsiteY710" fmla="*/ 201556 h 4191633"/>
                <a:gd name="connsiteX711" fmla="*/ 5053110 w 8758161"/>
                <a:gd name="connsiteY711" fmla="*/ 204854 h 4191633"/>
                <a:gd name="connsiteX712" fmla="*/ 5055119 w 8758161"/>
                <a:gd name="connsiteY712" fmla="*/ 201555 h 4191633"/>
                <a:gd name="connsiteX713" fmla="*/ 5253362 w 8758161"/>
                <a:gd name="connsiteY713" fmla="*/ 201555 h 4191633"/>
                <a:gd name="connsiteX714" fmla="*/ 8758161 w 8758161"/>
                <a:gd name="connsiteY714" fmla="*/ 4191633 h 4191633"/>
                <a:gd name="connsiteX715" fmla="*/ 2871710 w 8758161"/>
                <a:gd name="connsiteY715" fmla="*/ 4191633 h 4191633"/>
                <a:gd name="connsiteX716" fmla="*/ 185660 w 8758161"/>
                <a:gd name="connsiteY716" fmla="*/ 1524633 h 4191633"/>
                <a:gd name="connsiteX717" fmla="*/ 232858 w 8758161"/>
                <a:gd name="connsiteY717" fmla="*/ 1091783 h 4191633"/>
                <a:gd name="connsiteX718" fmla="*/ 236826 w 8758161"/>
                <a:gd name="connsiteY718" fmla="*/ 943351 h 4191633"/>
                <a:gd name="connsiteX719" fmla="*/ 194758 w 8758161"/>
                <a:gd name="connsiteY719" fmla="*/ 770314 h 4191633"/>
                <a:gd name="connsiteX720" fmla="*/ 170209 w 8758161"/>
                <a:gd name="connsiteY720" fmla="*/ 201555 h 4191633"/>
                <a:gd name="connsiteX721" fmla="*/ 217453 w 8758161"/>
                <a:gd name="connsiteY721" fmla="*/ 201555 h 4191633"/>
                <a:gd name="connsiteX722" fmla="*/ 228525 w 8758161"/>
                <a:gd name="connsiteY722" fmla="*/ 157265 h 4191633"/>
                <a:gd name="connsiteX723" fmla="*/ 247013 w 8758161"/>
                <a:gd name="connsiteY723" fmla="*/ 104515 h 4191633"/>
                <a:gd name="connsiteX724" fmla="*/ 259337 w 8758161"/>
                <a:gd name="connsiteY724" fmla="*/ 82207 h 4191633"/>
                <a:gd name="connsiteX725" fmla="*/ 271909 w 8758161"/>
                <a:gd name="connsiteY725" fmla="*/ 70375 h 4191633"/>
                <a:gd name="connsiteX726" fmla="*/ 284850 w 8758161"/>
                <a:gd name="connsiteY726" fmla="*/ 65815 h 4191633"/>
                <a:gd name="connsiteX727" fmla="*/ 298037 w 8758161"/>
                <a:gd name="connsiteY727" fmla="*/ 65075 h 4191633"/>
                <a:gd name="connsiteX728" fmla="*/ 307897 w 8758161"/>
                <a:gd name="connsiteY728" fmla="*/ 65826 h 4191633"/>
                <a:gd name="connsiteX729" fmla="*/ 315415 w 8758161"/>
                <a:gd name="connsiteY729" fmla="*/ 68958 h 4191633"/>
                <a:gd name="connsiteX730" fmla="*/ 320099 w 8758161"/>
                <a:gd name="connsiteY730" fmla="*/ 75723 h 4191633"/>
                <a:gd name="connsiteX731" fmla="*/ 321701 w 8758161"/>
                <a:gd name="connsiteY731" fmla="*/ 87622 h 4191633"/>
                <a:gd name="connsiteX732" fmla="*/ 317634 w 8758161"/>
                <a:gd name="connsiteY732" fmla="*/ 112798 h 4191633"/>
                <a:gd name="connsiteX733" fmla="*/ 307404 w 8758161"/>
                <a:gd name="connsiteY733" fmla="*/ 151253 h 4191633"/>
                <a:gd name="connsiteX734" fmla="*/ 294094 w 8758161"/>
                <a:gd name="connsiteY734" fmla="*/ 198602 h 4191633"/>
                <a:gd name="connsiteX735" fmla="*/ 293336 w 8758161"/>
                <a:gd name="connsiteY735" fmla="*/ 201556 h 4191633"/>
                <a:gd name="connsiteX736" fmla="*/ 424624 w 8758161"/>
                <a:gd name="connsiteY736" fmla="*/ 201556 h 4191633"/>
                <a:gd name="connsiteX737" fmla="*/ 424580 w 8758161"/>
                <a:gd name="connsiteY737" fmla="*/ 201764 h 4191633"/>
                <a:gd name="connsiteX738" fmla="*/ 422905 w 8758161"/>
                <a:gd name="connsiteY738" fmla="*/ 209637 h 4191633"/>
                <a:gd name="connsiteX739" fmla="*/ 422910 w 8758161"/>
                <a:gd name="connsiteY739" fmla="*/ 209617 h 4191633"/>
                <a:gd name="connsiteX740" fmla="*/ 424580 w 8758161"/>
                <a:gd name="connsiteY740" fmla="*/ 201764 h 4191633"/>
                <a:gd name="connsiteX741" fmla="*/ 424624 w 8758161"/>
                <a:gd name="connsiteY741" fmla="*/ 201556 h 4191633"/>
                <a:gd name="connsiteX742" fmla="*/ 424624 w 8758161"/>
                <a:gd name="connsiteY742" fmla="*/ 201556 h 4191633"/>
                <a:gd name="connsiteX743" fmla="*/ 440108 w 8758161"/>
                <a:gd name="connsiteY743" fmla="*/ 128733 h 4191633"/>
                <a:gd name="connsiteX744" fmla="*/ 447189 w 8758161"/>
                <a:gd name="connsiteY744" fmla="*/ 105670 h 4191633"/>
                <a:gd name="connsiteX745" fmla="*/ 457003 w 8758161"/>
                <a:gd name="connsiteY745" fmla="*/ 90881 h 4191633"/>
                <a:gd name="connsiteX746" fmla="*/ 470292 w 8758161"/>
                <a:gd name="connsiteY746" fmla="*/ 83108 h 4191633"/>
                <a:gd name="connsiteX747" fmla="*/ 487805 w 8758161"/>
                <a:gd name="connsiteY747" fmla="*/ 80851 h 4191633"/>
                <a:gd name="connsiteX748" fmla="*/ 487806 w 8758161"/>
                <a:gd name="connsiteY748" fmla="*/ 80851 h 4191633"/>
                <a:gd name="connsiteX749" fmla="*/ 503247 w 8758161"/>
                <a:gd name="connsiteY749" fmla="*/ 82577 h 4191633"/>
                <a:gd name="connsiteX750" fmla="*/ 512860 w 8758161"/>
                <a:gd name="connsiteY750" fmla="*/ 87260 h 4191633"/>
                <a:gd name="connsiteX751" fmla="*/ 517913 w 8758161"/>
                <a:gd name="connsiteY751" fmla="*/ 94409 h 4191633"/>
                <a:gd name="connsiteX752" fmla="*/ 519392 w 8758161"/>
                <a:gd name="connsiteY752" fmla="*/ 103775 h 4191633"/>
                <a:gd name="connsiteX753" fmla="*/ 517420 w 8758161"/>
                <a:gd name="connsiteY753" fmla="*/ 118195 h 4191633"/>
                <a:gd name="connsiteX754" fmla="*/ 512367 w 8758161"/>
                <a:gd name="connsiteY754" fmla="*/ 150733 h 4191633"/>
                <a:gd name="connsiteX755" fmla="*/ 505712 w 8758161"/>
                <a:gd name="connsiteY755" fmla="*/ 195719 h 4191633"/>
                <a:gd name="connsiteX756" fmla="*/ 504960 w 8758161"/>
                <a:gd name="connsiteY756" fmla="*/ 201555 h 4191633"/>
                <a:gd name="connsiteX757" fmla="*/ 504959 w 8758161"/>
                <a:gd name="connsiteY757" fmla="*/ 201555 h 4191633"/>
                <a:gd name="connsiteX758" fmla="*/ 504959 w 8758161"/>
                <a:gd name="connsiteY758" fmla="*/ 201556 h 4191633"/>
                <a:gd name="connsiteX759" fmla="*/ 499055 w 8758161"/>
                <a:gd name="connsiteY759" fmla="*/ 247361 h 4191633"/>
                <a:gd name="connsiteX760" fmla="*/ 494002 w 8758161"/>
                <a:gd name="connsiteY760" fmla="*/ 299741 h 4191633"/>
                <a:gd name="connsiteX761" fmla="*/ 492030 w 8758161"/>
                <a:gd name="connsiteY761" fmla="*/ 347314 h 4191633"/>
                <a:gd name="connsiteX762" fmla="*/ 493625 w 8758161"/>
                <a:gd name="connsiteY762" fmla="*/ 387370 h 4191633"/>
                <a:gd name="connsiteX763" fmla="*/ 499025 w 8758161"/>
                <a:gd name="connsiteY763" fmla="*/ 417812 h 4191633"/>
                <a:gd name="connsiteX764" fmla="*/ 508965 w 8758161"/>
                <a:gd name="connsiteY764" fmla="*/ 437039 h 4191633"/>
                <a:gd name="connsiteX765" fmla="*/ 508966 w 8758161"/>
                <a:gd name="connsiteY765" fmla="*/ 437039 h 4191633"/>
                <a:gd name="connsiteX766" fmla="*/ 499026 w 8758161"/>
                <a:gd name="connsiteY766" fmla="*/ 417813 h 4191633"/>
                <a:gd name="connsiteX767" fmla="*/ 493626 w 8758161"/>
                <a:gd name="connsiteY767" fmla="*/ 387371 h 4191633"/>
                <a:gd name="connsiteX768" fmla="*/ 492031 w 8758161"/>
                <a:gd name="connsiteY768" fmla="*/ 347315 h 4191633"/>
                <a:gd name="connsiteX769" fmla="*/ 494003 w 8758161"/>
                <a:gd name="connsiteY769" fmla="*/ 299741 h 4191633"/>
                <a:gd name="connsiteX770" fmla="*/ 499056 w 8758161"/>
                <a:gd name="connsiteY770" fmla="*/ 247361 h 4191633"/>
                <a:gd name="connsiteX771" fmla="*/ 504960 w 8758161"/>
                <a:gd name="connsiteY771" fmla="*/ 201556 h 4191633"/>
                <a:gd name="connsiteX772" fmla="*/ 624603 w 8758161"/>
                <a:gd name="connsiteY772" fmla="*/ 201556 h 4191633"/>
                <a:gd name="connsiteX773" fmla="*/ 626130 w 8758161"/>
                <a:gd name="connsiteY773" fmla="*/ 188921 h 4191633"/>
                <a:gd name="connsiteX774" fmla="*/ 634008 w 8758161"/>
                <a:gd name="connsiteY774" fmla="*/ 123747 h 4191633"/>
                <a:gd name="connsiteX775" fmla="*/ 637348 w 8758161"/>
                <a:gd name="connsiteY775" fmla="*/ 96119 h 4191633"/>
                <a:gd name="connsiteX776" fmla="*/ 642307 w 8758161"/>
                <a:gd name="connsiteY776" fmla="*/ 78600 h 4191633"/>
                <a:gd name="connsiteX777" fmla="*/ 652890 w 8758161"/>
                <a:gd name="connsiteY777" fmla="*/ 68345 h 4191633"/>
                <a:gd name="connsiteX778" fmla="*/ 667495 w 8758161"/>
                <a:gd name="connsiteY778" fmla="*/ 63539 h 4191633"/>
                <a:gd name="connsiteX779" fmla="*/ 684244 w 8758161"/>
                <a:gd name="connsiteY779" fmla="*/ 62364 h 4191633"/>
                <a:gd name="connsiteX780" fmla="*/ 696437 w 8758161"/>
                <a:gd name="connsiteY780" fmla="*/ 63606 h 4191633"/>
                <a:gd name="connsiteX781" fmla="*/ 705951 w 8758161"/>
                <a:gd name="connsiteY781" fmla="*/ 67897 h 4191633"/>
                <a:gd name="connsiteX782" fmla="*/ 712115 w 8758161"/>
                <a:gd name="connsiteY782" fmla="*/ 76027 h 4191633"/>
                <a:gd name="connsiteX783" fmla="*/ 714259 w 8758161"/>
                <a:gd name="connsiteY783" fmla="*/ 89016 h 4191633"/>
                <a:gd name="connsiteX784" fmla="*/ 714259 w 8758161"/>
                <a:gd name="connsiteY784" fmla="*/ 89017 h 4191633"/>
                <a:gd name="connsiteX785" fmla="*/ 714259 w 8758161"/>
                <a:gd name="connsiteY785" fmla="*/ 89017 h 4191633"/>
                <a:gd name="connsiteX786" fmla="*/ 710083 w 8758161"/>
                <a:gd name="connsiteY786" fmla="*/ 137215 h 4191633"/>
                <a:gd name="connsiteX787" fmla="*/ 699501 w 8758161"/>
                <a:gd name="connsiteY787" fmla="*/ 190006 h 4191633"/>
                <a:gd name="connsiteX788" fmla="*/ 697738 w 8758161"/>
                <a:gd name="connsiteY788" fmla="*/ 201556 h 4191633"/>
                <a:gd name="connsiteX789" fmla="*/ 691556 w 8758161"/>
                <a:gd name="connsiteY789" fmla="*/ 242044 h 4191633"/>
                <a:gd name="connsiteX790" fmla="*/ 681259 w 8758161"/>
                <a:gd name="connsiteY790" fmla="*/ 291310 h 4191633"/>
                <a:gd name="connsiteX791" fmla="*/ 669329 w 8758161"/>
                <a:gd name="connsiteY791" fmla="*/ 330209 h 4191633"/>
                <a:gd name="connsiteX792" fmla="*/ 666157 w 8758161"/>
                <a:gd name="connsiteY792" fmla="*/ 350218 h 4191633"/>
                <a:gd name="connsiteX793" fmla="*/ 668868 w 8758161"/>
                <a:gd name="connsiteY793" fmla="*/ 370340 h 4191633"/>
                <a:gd name="connsiteX794" fmla="*/ 676140 w 8758161"/>
                <a:gd name="connsiteY794" fmla="*/ 384107 h 4191633"/>
                <a:gd name="connsiteX795" fmla="*/ 686986 w 8758161"/>
                <a:gd name="connsiteY795" fmla="*/ 391974 h 4191633"/>
                <a:gd name="connsiteX796" fmla="*/ 700420 w 8758161"/>
                <a:gd name="connsiteY796" fmla="*/ 394395 h 4191633"/>
                <a:gd name="connsiteX797" fmla="*/ 700421 w 8758161"/>
                <a:gd name="connsiteY797" fmla="*/ 394395 h 4191633"/>
                <a:gd name="connsiteX798" fmla="*/ 686987 w 8758161"/>
                <a:gd name="connsiteY798" fmla="*/ 391974 h 4191633"/>
                <a:gd name="connsiteX799" fmla="*/ 676141 w 8758161"/>
                <a:gd name="connsiteY799" fmla="*/ 384107 h 4191633"/>
                <a:gd name="connsiteX800" fmla="*/ 668869 w 8758161"/>
                <a:gd name="connsiteY800" fmla="*/ 370340 h 4191633"/>
                <a:gd name="connsiteX801" fmla="*/ 666158 w 8758161"/>
                <a:gd name="connsiteY801" fmla="*/ 350218 h 4191633"/>
                <a:gd name="connsiteX802" fmla="*/ 669330 w 8758161"/>
                <a:gd name="connsiteY802" fmla="*/ 330208 h 4191633"/>
                <a:gd name="connsiteX803" fmla="*/ 681260 w 8758161"/>
                <a:gd name="connsiteY803" fmla="*/ 291309 h 4191633"/>
                <a:gd name="connsiteX804" fmla="*/ 691557 w 8758161"/>
                <a:gd name="connsiteY804" fmla="*/ 242043 h 4191633"/>
                <a:gd name="connsiteX805" fmla="*/ 697739 w 8758161"/>
                <a:gd name="connsiteY805" fmla="*/ 201555 h 4191633"/>
                <a:gd name="connsiteX806" fmla="*/ 866224 w 8758161"/>
                <a:gd name="connsiteY806" fmla="*/ 201555 h 4191633"/>
                <a:gd name="connsiteX807" fmla="*/ 871751 w 8758161"/>
                <a:gd name="connsiteY807" fmla="*/ 180850 h 4191633"/>
                <a:gd name="connsiteX808" fmla="*/ 893351 w 8758161"/>
                <a:gd name="connsiteY808" fmla="*/ 116143 h 4191633"/>
                <a:gd name="connsiteX809" fmla="*/ 916878 w 8758161"/>
                <a:gd name="connsiteY809" fmla="*/ 70608 h 4191633"/>
                <a:gd name="connsiteX810" fmla="*/ 943517 w 8758161"/>
                <a:gd name="connsiteY810" fmla="*/ 33709 h 4191633"/>
                <a:gd name="connsiteX811" fmla="*/ 972648 w 8758161"/>
                <a:gd name="connsiteY811" fmla="*/ 8990 h 4191633"/>
                <a:gd name="connsiteX812" fmla="*/ 1003519 w 8758161"/>
                <a:gd name="connsiteY812" fmla="*/ 0 h 4191633"/>
                <a:gd name="connsiteX0" fmla="*/ 3553849 w 8769366"/>
                <a:gd name="connsiteY0" fmla="*/ 455927 h 4191633"/>
                <a:gd name="connsiteX1" fmla="*/ 3553849 w 8769366"/>
                <a:gd name="connsiteY1" fmla="*/ 460383 h 4191633"/>
                <a:gd name="connsiteX2" fmla="*/ 3546106 w 8769366"/>
                <a:gd name="connsiteY2" fmla="*/ 542185 h 4191633"/>
                <a:gd name="connsiteX3" fmla="*/ 3525412 w 8769366"/>
                <a:gd name="connsiteY3" fmla="*/ 604928 h 4191633"/>
                <a:gd name="connsiteX4" fmla="*/ 3495704 w 8769366"/>
                <a:gd name="connsiteY4" fmla="*/ 645024 h 4191633"/>
                <a:gd name="connsiteX5" fmla="*/ 3460921 w 8769366"/>
                <a:gd name="connsiteY5" fmla="*/ 659132 h 4191633"/>
                <a:gd name="connsiteX6" fmla="*/ 3460921 w 8769366"/>
                <a:gd name="connsiteY6" fmla="*/ 659132 h 4191633"/>
                <a:gd name="connsiteX7" fmla="*/ 3495705 w 8769366"/>
                <a:gd name="connsiteY7" fmla="*/ 645024 h 4191633"/>
                <a:gd name="connsiteX8" fmla="*/ 3525413 w 8769366"/>
                <a:gd name="connsiteY8" fmla="*/ 604928 h 4191633"/>
                <a:gd name="connsiteX9" fmla="*/ 3546107 w 8769366"/>
                <a:gd name="connsiteY9" fmla="*/ 542185 h 4191633"/>
                <a:gd name="connsiteX10" fmla="*/ 3553850 w 8769366"/>
                <a:gd name="connsiteY10" fmla="*/ 460383 h 4191633"/>
                <a:gd name="connsiteX11" fmla="*/ 3553850 w 8769366"/>
                <a:gd name="connsiteY11" fmla="*/ 455927 h 4191633"/>
                <a:gd name="connsiteX12" fmla="*/ 3553849 w 8769366"/>
                <a:gd name="connsiteY12" fmla="*/ 455927 h 4191633"/>
                <a:gd name="connsiteX13" fmla="*/ 3693095 w 8769366"/>
                <a:gd name="connsiteY13" fmla="*/ 438792 h 4191633"/>
                <a:gd name="connsiteX14" fmla="*/ 3674636 w 8769366"/>
                <a:gd name="connsiteY14" fmla="*/ 451455 h 4191633"/>
                <a:gd name="connsiteX15" fmla="*/ 3646659 w 8769366"/>
                <a:gd name="connsiteY15" fmla="*/ 463021 h 4191633"/>
                <a:gd name="connsiteX16" fmla="*/ 3617696 w 8769366"/>
                <a:gd name="connsiteY16" fmla="*/ 467358 h 4191633"/>
                <a:gd name="connsiteX17" fmla="*/ 3617696 w 8769366"/>
                <a:gd name="connsiteY17" fmla="*/ 467358 h 4191633"/>
                <a:gd name="connsiteX18" fmla="*/ 3646660 w 8769366"/>
                <a:gd name="connsiteY18" fmla="*/ 463021 h 4191633"/>
                <a:gd name="connsiteX19" fmla="*/ 3674637 w 8769366"/>
                <a:gd name="connsiteY19" fmla="*/ 451455 h 4191633"/>
                <a:gd name="connsiteX20" fmla="*/ 3693096 w 8769366"/>
                <a:gd name="connsiteY20" fmla="*/ 438792 h 4191633"/>
                <a:gd name="connsiteX21" fmla="*/ 3693095 w 8769366"/>
                <a:gd name="connsiteY21" fmla="*/ 438792 h 4191633"/>
                <a:gd name="connsiteX22" fmla="*/ 3218332 w 8769366"/>
                <a:gd name="connsiteY22" fmla="*/ 428088 h 4191633"/>
                <a:gd name="connsiteX23" fmla="*/ 3203669 w 8769366"/>
                <a:gd name="connsiteY23" fmla="*/ 441992 h 4191633"/>
                <a:gd name="connsiteX24" fmla="*/ 3184662 w 8769366"/>
                <a:gd name="connsiteY24" fmla="*/ 454800 h 4191633"/>
                <a:gd name="connsiteX25" fmla="*/ 3163168 w 8769366"/>
                <a:gd name="connsiteY25" fmla="*/ 464192 h 4191633"/>
                <a:gd name="connsiteX26" fmla="*/ 3140805 w 8769366"/>
                <a:gd name="connsiteY26" fmla="*/ 467851 h 4191633"/>
                <a:gd name="connsiteX27" fmla="*/ 3140805 w 8769366"/>
                <a:gd name="connsiteY27" fmla="*/ 467851 h 4191633"/>
                <a:gd name="connsiteX28" fmla="*/ 3163169 w 8769366"/>
                <a:gd name="connsiteY28" fmla="*/ 464192 h 4191633"/>
                <a:gd name="connsiteX29" fmla="*/ 3184663 w 8769366"/>
                <a:gd name="connsiteY29" fmla="*/ 454800 h 4191633"/>
                <a:gd name="connsiteX30" fmla="*/ 3203670 w 8769366"/>
                <a:gd name="connsiteY30" fmla="*/ 441992 h 4191633"/>
                <a:gd name="connsiteX31" fmla="*/ 3218333 w 8769366"/>
                <a:gd name="connsiteY31" fmla="*/ 428089 h 4191633"/>
                <a:gd name="connsiteX32" fmla="*/ 3218332 w 8769366"/>
                <a:gd name="connsiteY32" fmla="*/ 428088 h 4191633"/>
                <a:gd name="connsiteX33" fmla="*/ 651083 w 8769366"/>
                <a:gd name="connsiteY33" fmla="*/ 399900 h 4191633"/>
                <a:gd name="connsiteX34" fmla="*/ 624685 w 8769366"/>
                <a:gd name="connsiteY34" fmla="*/ 437679 h 4191633"/>
                <a:gd name="connsiteX35" fmla="*/ 624686 w 8769366"/>
                <a:gd name="connsiteY35" fmla="*/ 437678 h 4191633"/>
                <a:gd name="connsiteX36" fmla="*/ 651083 w 8769366"/>
                <a:gd name="connsiteY36" fmla="*/ 399900 h 4191633"/>
                <a:gd name="connsiteX37" fmla="*/ 1936553 w 8769366"/>
                <a:gd name="connsiteY37" fmla="*/ 388980 h 4191633"/>
                <a:gd name="connsiteX38" fmla="*/ 1936553 w 8769366"/>
                <a:gd name="connsiteY38" fmla="*/ 388981 h 4191633"/>
                <a:gd name="connsiteX39" fmla="*/ 1937420 w 8769366"/>
                <a:gd name="connsiteY39" fmla="*/ 397755 h 4191633"/>
                <a:gd name="connsiteX40" fmla="*/ 1936553 w 8769366"/>
                <a:gd name="connsiteY40" fmla="*/ 388980 h 4191633"/>
                <a:gd name="connsiteX41" fmla="*/ 2120903 w 8769366"/>
                <a:gd name="connsiteY41" fmla="*/ 383432 h 4191633"/>
                <a:gd name="connsiteX42" fmla="*/ 2107734 w 8769366"/>
                <a:gd name="connsiteY42" fmla="*/ 392714 h 4191633"/>
                <a:gd name="connsiteX43" fmla="*/ 2120903 w 8769366"/>
                <a:gd name="connsiteY43" fmla="*/ 383432 h 4191633"/>
                <a:gd name="connsiteX44" fmla="*/ 2048860 w 8769366"/>
                <a:gd name="connsiteY44" fmla="*/ 381208 h 4191633"/>
                <a:gd name="connsiteX45" fmla="*/ 2048860 w 8769366"/>
                <a:gd name="connsiteY45" fmla="*/ 381208 h 4191633"/>
                <a:gd name="connsiteX46" fmla="*/ 2049073 w 8769366"/>
                <a:gd name="connsiteY46" fmla="*/ 393952 h 4191633"/>
                <a:gd name="connsiteX47" fmla="*/ 2048860 w 8769366"/>
                <a:gd name="connsiteY47" fmla="*/ 381208 h 4191633"/>
                <a:gd name="connsiteX48" fmla="*/ 1156306 w 8769366"/>
                <a:gd name="connsiteY48" fmla="*/ 362196 h 4191633"/>
                <a:gd name="connsiteX49" fmla="*/ 1156305 w 8769366"/>
                <a:gd name="connsiteY49" fmla="*/ 362196 h 4191633"/>
                <a:gd name="connsiteX50" fmla="*/ 1178070 w 8769366"/>
                <a:gd name="connsiteY50" fmla="*/ 414153 h 4191633"/>
                <a:gd name="connsiteX51" fmla="*/ 1178070 w 8769366"/>
                <a:gd name="connsiteY51" fmla="*/ 414153 h 4191633"/>
                <a:gd name="connsiteX52" fmla="*/ 1178070 w 8769366"/>
                <a:gd name="connsiteY52" fmla="*/ 414154 h 4191633"/>
                <a:gd name="connsiteX53" fmla="*/ 1178071 w 8769366"/>
                <a:gd name="connsiteY53" fmla="*/ 414153 h 4191633"/>
                <a:gd name="connsiteX54" fmla="*/ 1156306 w 8769366"/>
                <a:gd name="connsiteY54" fmla="*/ 362196 h 4191633"/>
                <a:gd name="connsiteX55" fmla="*/ 3341677 w 8769366"/>
                <a:gd name="connsiteY55" fmla="*/ 352024 h 4191633"/>
                <a:gd name="connsiteX56" fmla="*/ 3341676 w 8769366"/>
                <a:gd name="connsiteY56" fmla="*/ 352025 h 4191633"/>
                <a:gd name="connsiteX57" fmla="*/ 3353508 w 8769366"/>
                <a:gd name="connsiteY57" fmla="*/ 406273 h 4191633"/>
                <a:gd name="connsiteX58" fmla="*/ 3338348 w 8769366"/>
                <a:gd name="connsiteY58" fmla="*/ 424968 h 4191633"/>
                <a:gd name="connsiteX59" fmla="*/ 3317026 w 8769366"/>
                <a:gd name="connsiteY59" fmla="*/ 445408 h 4191633"/>
                <a:gd name="connsiteX60" fmla="*/ 3291637 w 8769366"/>
                <a:gd name="connsiteY60" fmla="*/ 461860 h 4191633"/>
                <a:gd name="connsiteX61" fmla="*/ 3264524 w 8769366"/>
                <a:gd name="connsiteY61" fmla="*/ 468590 h 4191633"/>
                <a:gd name="connsiteX62" fmla="*/ 3264524 w 8769366"/>
                <a:gd name="connsiteY62" fmla="*/ 468590 h 4191633"/>
                <a:gd name="connsiteX63" fmla="*/ 3291638 w 8769366"/>
                <a:gd name="connsiteY63" fmla="*/ 461860 h 4191633"/>
                <a:gd name="connsiteX64" fmla="*/ 3317027 w 8769366"/>
                <a:gd name="connsiteY64" fmla="*/ 445408 h 4191633"/>
                <a:gd name="connsiteX65" fmla="*/ 3338349 w 8769366"/>
                <a:gd name="connsiteY65" fmla="*/ 424968 h 4191633"/>
                <a:gd name="connsiteX66" fmla="*/ 3353509 w 8769366"/>
                <a:gd name="connsiteY66" fmla="*/ 406273 h 4191633"/>
                <a:gd name="connsiteX67" fmla="*/ 3341677 w 8769366"/>
                <a:gd name="connsiteY67" fmla="*/ 352024 h 4191633"/>
                <a:gd name="connsiteX68" fmla="*/ 5147399 w 8769366"/>
                <a:gd name="connsiteY68" fmla="*/ 349039 h 4191633"/>
                <a:gd name="connsiteX69" fmla="*/ 5147398 w 8769366"/>
                <a:gd name="connsiteY69" fmla="*/ 349040 h 4191633"/>
                <a:gd name="connsiteX70" fmla="*/ 5147398 w 8769366"/>
                <a:gd name="connsiteY70" fmla="*/ 349040 h 4191633"/>
                <a:gd name="connsiteX71" fmla="*/ 5147398 w 8769366"/>
                <a:gd name="connsiteY71" fmla="*/ 412143 h 4191633"/>
                <a:gd name="connsiteX72" fmla="*/ 5147398 w 8769366"/>
                <a:gd name="connsiteY72" fmla="*/ 412144 h 4191633"/>
                <a:gd name="connsiteX73" fmla="*/ 5147399 w 8769366"/>
                <a:gd name="connsiteY73" fmla="*/ 412143 h 4191633"/>
                <a:gd name="connsiteX74" fmla="*/ 5147399 w 8769366"/>
                <a:gd name="connsiteY74" fmla="*/ 349039 h 4191633"/>
                <a:gd name="connsiteX75" fmla="*/ 2844511 w 8769366"/>
                <a:gd name="connsiteY75" fmla="*/ 321679 h 4191633"/>
                <a:gd name="connsiteX76" fmla="*/ 2779929 w 8769366"/>
                <a:gd name="connsiteY76" fmla="*/ 449858 h 4191633"/>
                <a:gd name="connsiteX77" fmla="*/ 2768837 w 8769366"/>
                <a:gd name="connsiteY77" fmla="*/ 463660 h 4191633"/>
                <a:gd name="connsiteX78" fmla="*/ 2768837 w 8769366"/>
                <a:gd name="connsiteY78" fmla="*/ 463660 h 4191633"/>
                <a:gd name="connsiteX79" fmla="*/ 2779930 w 8769366"/>
                <a:gd name="connsiteY79" fmla="*/ 449857 h 4191633"/>
                <a:gd name="connsiteX80" fmla="*/ 2844512 w 8769366"/>
                <a:gd name="connsiteY80" fmla="*/ 321679 h 4191633"/>
                <a:gd name="connsiteX81" fmla="*/ 2844511 w 8769366"/>
                <a:gd name="connsiteY81" fmla="*/ 321679 h 4191633"/>
                <a:gd name="connsiteX82" fmla="*/ 4207642 w 8769366"/>
                <a:gd name="connsiteY82" fmla="*/ 311079 h 4191633"/>
                <a:gd name="connsiteX83" fmla="*/ 4163519 w 8769366"/>
                <a:gd name="connsiteY83" fmla="*/ 434081 h 4191633"/>
                <a:gd name="connsiteX84" fmla="*/ 4156986 w 8769366"/>
                <a:gd name="connsiteY84" fmla="*/ 449980 h 4191633"/>
                <a:gd name="connsiteX85" fmla="*/ 4150701 w 8769366"/>
                <a:gd name="connsiteY85" fmla="*/ 460209 h 4191633"/>
                <a:gd name="connsiteX86" fmla="*/ 4143799 w 8769366"/>
                <a:gd name="connsiteY86" fmla="*/ 465756 h 4191633"/>
                <a:gd name="connsiteX87" fmla="*/ 4135666 w 8769366"/>
                <a:gd name="connsiteY87" fmla="*/ 467358 h 4191633"/>
                <a:gd name="connsiteX88" fmla="*/ 4135666 w 8769366"/>
                <a:gd name="connsiteY88" fmla="*/ 467358 h 4191633"/>
                <a:gd name="connsiteX89" fmla="*/ 4143800 w 8769366"/>
                <a:gd name="connsiteY89" fmla="*/ 465756 h 4191633"/>
                <a:gd name="connsiteX90" fmla="*/ 4150702 w 8769366"/>
                <a:gd name="connsiteY90" fmla="*/ 460209 h 4191633"/>
                <a:gd name="connsiteX91" fmla="*/ 4156987 w 8769366"/>
                <a:gd name="connsiteY91" fmla="*/ 449980 h 4191633"/>
                <a:gd name="connsiteX92" fmla="*/ 4163520 w 8769366"/>
                <a:gd name="connsiteY92" fmla="*/ 434081 h 4191633"/>
                <a:gd name="connsiteX93" fmla="*/ 4207643 w 8769366"/>
                <a:gd name="connsiteY93" fmla="*/ 311079 h 4191633"/>
                <a:gd name="connsiteX94" fmla="*/ 4207642 w 8769366"/>
                <a:gd name="connsiteY94" fmla="*/ 311079 h 4191633"/>
                <a:gd name="connsiteX95" fmla="*/ 1433193 w 8769366"/>
                <a:gd name="connsiteY95" fmla="*/ 310340 h 4191633"/>
                <a:gd name="connsiteX96" fmla="*/ 1433193 w 8769366"/>
                <a:gd name="connsiteY96" fmla="*/ 310340 h 4191633"/>
                <a:gd name="connsiteX97" fmla="*/ 1434919 w 8769366"/>
                <a:gd name="connsiteY97" fmla="*/ 325129 h 4191633"/>
                <a:gd name="connsiteX98" fmla="*/ 1433193 w 8769366"/>
                <a:gd name="connsiteY98" fmla="*/ 310340 h 4191633"/>
                <a:gd name="connsiteX99" fmla="*/ 4349625 w 8769366"/>
                <a:gd name="connsiteY99" fmla="*/ 308861 h 4191633"/>
                <a:gd name="connsiteX100" fmla="*/ 4349624 w 8769366"/>
                <a:gd name="connsiteY100" fmla="*/ 308862 h 4191633"/>
                <a:gd name="connsiteX101" fmla="*/ 4345926 w 8769366"/>
                <a:gd name="connsiteY101" fmla="*/ 366541 h 4191633"/>
                <a:gd name="connsiteX102" fmla="*/ 4331383 w 8769366"/>
                <a:gd name="connsiteY102" fmla="*/ 375908 h 4191633"/>
                <a:gd name="connsiteX103" fmla="*/ 4314005 w 8769366"/>
                <a:gd name="connsiteY103" fmla="*/ 385644 h 4191633"/>
                <a:gd name="connsiteX104" fmla="*/ 4294778 w 8769366"/>
                <a:gd name="connsiteY104" fmla="*/ 393286 h 4191633"/>
                <a:gd name="connsiteX105" fmla="*/ 4274443 w 8769366"/>
                <a:gd name="connsiteY105" fmla="*/ 396367 h 4191633"/>
                <a:gd name="connsiteX106" fmla="*/ 4274443 w 8769366"/>
                <a:gd name="connsiteY106" fmla="*/ 396367 h 4191633"/>
                <a:gd name="connsiteX107" fmla="*/ 4294779 w 8769366"/>
                <a:gd name="connsiteY107" fmla="*/ 393286 h 4191633"/>
                <a:gd name="connsiteX108" fmla="*/ 4314006 w 8769366"/>
                <a:gd name="connsiteY108" fmla="*/ 385644 h 4191633"/>
                <a:gd name="connsiteX109" fmla="*/ 4331384 w 8769366"/>
                <a:gd name="connsiteY109" fmla="*/ 375908 h 4191633"/>
                <a:gd name="connsiteX110" fmla="*/ 4345927 w 8769366"/>
                <a:gd name="connsiteY110" fmla="*/ 366541 h 4191633"/>
                <a:gd name="connsiteX111" fmla="*/ 4349625 w 8769366"/>
                <a:gd name="connsiteY111" fmla="*/ 308861 h 4191633"/>
                <a:gd name="connsiteX112" fmla="*/ 281758 w 8769366"/>
                <a:gd name="connsiteY112" fmla="*/ 302191 h 4191633"/>
                <a:gd name="connsiteX113" fmla="*/ 277691 w 8769366"/>
                <a:gd name="connsiteY113" fmla="*/ 349409 h 4191633"/>
                <a:gd name="connsiteX114" fmla="*/ 277691 w 8769366"/>
                <a:gd name="connsiteY114" fmla="*/ 349410 h 4191633"/>
                <a:gd name="connsiteX115" fmla="*/ 281758 w 8769366"/>
                <a:gd name="connsiteY115" fmla="*/ 302191 h 4191633"/>
                <a:gd name="connsiteX116" fmla="*/ 1815546 w 8769366"/>
                <a:gd name="connsiteY116" fmla="*/ 294596 h 4191633"/>
                <a:gd name="connsiteX117" fmla="*/ 1815546 w 8769366"/>
                <a:gd name="connsiteY117" fmla="*/ 294596 h 4191633"/>
                <a:gd name="connsiteX118" fmla="*/ 1816676 w 8769366"/>
                <a:gd name="connsiteY118" fmla="*/ 308670 h 4191633"/>
                <a:gd name="connsiteX119" fmla="*/ 1815546 w 8769366"/>
                <a:gd name="connsiteY119" fmla="*/ 294596 h 4191633"/>
                <a:gd name="connsiteX120" fmla="*/ 443337 w 8769366"/>
                <a:gd name="connsiteY120" fmla="*/ 293826 h 4191633"/>
                <a:gd name="connsiteX121" fmla="*/ 433323 w 8769366"/>
                <a:gd name="connsiteY121" fmla="*/ 345436 h 4191633"/>
                <a:gd name="connsiteX122" fmla="*/ 421029 w 8769366"/>
                <a:gd name="connsiteY122" fmla="*/ 387864 h 4191633"/>
                <a:gd name="connsiteX123" fmla="*/ 389477 w 8769366"/>
                <a:gd name="connsiteY123" fmla="*/ 448625 h 4191633"/>
                <a:gd name="connsiteX124" fmla="*/ 389478 w 8769366"/>
                <a:gd name="connsiteY124" fmla="*/ 448624 h 4191633"/>
                <a:gd name="connsiteX125" fmla="*/ 421030 w 8769366"/>
                <a:gd name="connsiteY125" fmla="*/ 387863 h 4191633"/>
                <a:gd name="connsiteX126" fmla="*/ 433324 w 8769366"/>
                <a:gd name="connsiteY126" fmla="*/ 345435 h 4191633"/>
                <a:gd name="connsiteX127" fmla="*/ 443336 w 8769366"/>
                <a:gd name="connsiteY127" fmla="*/ 293833 h 4191633"/>
                <a:gd name="connsiteX128" fmla="*/ 443337 w 8769366"/>
                <a:gd name="connsiteY128" fmla="*/ 293826 h 4191633"/>
                <a:gd name="connsiteX129" fmla="*/ 4048130 w 8769366"/>
                <a:gd name="connsiteY129" fmla="*/ 274598 h 4191633"/>
                <a:gd name="connsiteX130" fmla="*/ 4046158 w 8769366"/>
                <a:gd name="connsiteY130" fmla="*/ 277309 h 4191633"/>
                <a:gd name="connsiteX131" fmla="*/ 4056881 w 8769366"/>
                <a:gd name="connsiteY131" fmla="*/ 307505 h 4191633"/>
                <a:gd name="connsiteX132" fmla="*/ 4060455 w 8769366"/>
                <a:gd name="connsiteY132" fmla="*/ 343370 h 4191633"/>
                <a:gd name="connsiteX133" fmla="*/ 4057251 w 8769366"/>
                <a:gd name="connsiteY133" fmla="*/ 372703 h 4191633"/>
                <a:gd name="connsiteX134" fmla="*/ 4048007 w 8769366"/>
                <a:gd name="connsiteY134" fmla="*/ 401297 h 4191633"/>
                <a:gd name="connsiteX135" fmla="*/ 4033218 w 8769366"/>
                <a:gd name="connsiteY135" fmla="*/ 427179 h 4191633"/>
                <a:gd name="connsiteX136" fmla="*/ 4013251 w 8769366"/>
                <a:gd name="connsiteY136" fmla="*/ 448131 h 4191633"/>
                <a:gd name="connsiteX137" fmla="*/ 3988725 w 8769366"/>
                <a:gd name="connsiteY137" fmla="*/ 462181 h 4191633"/>
                <a:gd name="connsiteX138" fmla="*/ 3960379 w 8769366"/>
                <a:gd name="connsiteY138" fmla="*/ 467358 h 4191633"/>
                <a:gd name="connsiteX139" fmla="*/ 3960379 w 8769366"/>
                <a:gd name="connsiteY139" fmla="*/ 467358 h 4191633"/>
                <a:gd name="connsiteX140" fmla="*/ 3988726 w 8769366"/>
                <a:gd name="connsiteY140" fmla="*/ 462181 h 4191633"/>
                <a:gd name="connsiteX141" fmla="*/ 4013252 w 8769366"/>
                <a:gd name="connsiteY141" fmla="*/ 448131 h 4191633"/>
                <a:gd name="connsiteX142" fmla="*/ 4033219 w 8769366"/>
                <a:gd name="connsiteY142" fmla="*/ 427179 h 4191633"/>
                <a:gd name="connsiteX143" fmla="*/ 4048008 w 8769366"/>
                <a:gd name="connsiteY143" fmla="*/ 401297 h 4191633"/>
                <a:gd name="connsiteX144" fmla="*/ 4057252 w 8769366"/>
                <a:gd name="connsiteY144" fmla="*/ 372703 h 4191633"/>
                <a:gd name="connsiteX145" fmla="*/ 4060456 w 8769366"/>
                <a:gd name="connsiteY145" fmla="*/ 343370 h 4191633"/>
                <a:gd name="connsiteX146" fmla="*/ 4056882 w 8769366"/>
                <a:gd name="connsiteY146" fmla="*/ 307505 h 4191633"/>
                <a:gd name="connsiteX147" fmla="*/ 4046159 w 8769366"/>
                <a:gd name="connsiteY147" fmla="*/ 277309 h 4191633"/>
                <a:gd name="connsiteX148" fmla="*/ 4048131 w 8769366"/>
                <a:gd name="connsiteY148" fmla="*/ 274598 h 4191633"/>
                <a:gd name="connsiteX149" fmla="*/ 4048130 w 8769366"/>
                <a:gd name="connsiteY149" fmla="*/ 274598 h 4191633"/>
                <a:gd name="connsiteX150" fmla="*/ 3838580 w 8769366"/>
                <a:gd name="connsiteY150" fmla="*/ 274598 h 4191633"/>
                <a:gd name="connsiteX151" fmla="*/ 3836608 w 8769366"/>
                <a:gd name="connsiteY151" fmla="*/ 277309 h 4191633"/>
                <a:gd name="connsiteX152" fmla="*/ 3847331 w 8769366"/>
                <a:gd name="connsiteY152" fmla="*/ 307505 h 4191633"/>
                <a:gd name="connsiteX153" fmla="*/ 3850905 w 8769366"/>
                <a:gd name="connsiteY153" fmla="*/ 343370 h 4191633"/>
                <a:gd name="connsiteX154" fmla="*/ 3847701 w 8769366"/>
                <a:gd name="connsiteY154" fmla="*/ 372703 h 4191633"/>
                <a:gd name="connsiteX155" fmla="*/ 3838457 w 8769366"/>
                <a:gd name="connsiteY155" fmla="*/ 401297 h 4191633"/>
                <a:gd name="connsiteX156" fmla="*/ 3823668 w 8769366"/>
                <a:gd name="connsiteY156" fmla="*/ 427179 h 4191633"/>
                <a:gd name="connsiteX157" fmla="*/ 3803701 w 8769366"/>
                <a:gd name="connsiteY157" fmla="*/ 448131 h 4191633"/>
                <a:gd name="connsiteX158" fmla="*/ 3779175 w 8769366"/>
                <a:gd name="connsiteY158" fmla="*/ 462181 h 4191633"/>
                <a:gd name="connsiteX159" fmla="*/ 3750829 w 8769366"/>
                <a:gd name="connsiteY159" fmla="*/ 467358 h 4191633"/>
                <a:gd name="connsiteX160" fmla="*/ 3750829 w 8769366"/>
                <a:gd name="connsiteY160" fmla="*/ 467358 h 4191633"/>
                <a:gd name="connsiteX161" fmla="*/ 3779176 w 8769366"/>
                <a:gd name="connsiteY161" fmla="*/ 462181 h 4191633"/>
                <a:gd name="connsiteX162" fmla="*/ 3803702 w 8769366"/>
                <a:gd name="connsiteY162" fmla="*/ 448131 h 4191633"/>
                <a:gd name="connsiteX163" fmla="*/ 3823669 w 8769366"/>
                <a:gd name="connsiteY163" fmla="*/ 427179 h 4191633"/>
                <a:gd name="connsiteX164" fmla="*/ 3838458 w 8769366"/>
                <a:gd name="connsiteY164" fmla="*/ 401297 h 4191633"/>
                <a:gd name="connsiteX165" fmla="*/ 3847702 w 8769366"/>
                <a:gd name="connsiteY165" fmla="*/ 372703 h 4191633"/>
                <a:gd name="connsiteX166" fmla="*/ 3850906 w 8769366"/>
                <a:gd name="connsiteY166" fmla="*/ 343370 h 4191633"/>
                <a:gd name="connsiteX167" fmla="*/ 3847332 w 8769366"/>
                <a:gd name="connsiteY167" fmla="*/ 307505 h 4191633"/>
                <a:gd name="connsiteX168" fmla="*/ 3836609 w 8769366"/>
                <a:gd name="connsiteY168" fmla="*/ 277309 h 4191633"/>
                <a:gd name="connsiteX169" fmla="*/ 3838581 w 8769366"/>
                <a:gd name="connsiteY169" fmla="*/ 274598 h 4191633"/>
                <a:gd name="connsiteX170" fmla="*/ 3838580 w 8769366"/>
                <a:gd name="connsiteY170" fmla="*/ 274598 h 4191633"/>
                <a:gd name="connsiteX171" fmla="*/ 5036844 w 8769366"/>
                <a:gd name="connsiteY171" fmla="*/ 246498 h 4191633"/>
                <a:gd name="connsiteX172" fmla="*/ 5022361 w 8769366"/>
                <a:gd name="connsiteY172" fmla="*/ 265848 h 4191633"/>
                <a:gd name="connsiteX173" fmla="*/ 5008867 w 8769366"/>
                <a:gd name="connsiteY173" fmla="*/ 282979 h 4191633"/>
                <a:gd name="connsiteX174" fmla="*/ 5007142 w 8769366"/>
                <a:gd name="connsiteY174" fmla="*/ 313052 h 4191633"/>
                <a:gd name="connsiteX175" fmla="*/ 5006648 w 8769366"/>
                <a:gd name="connsiteY175" fmla="*/ 326240 h 4191633"/>
                <a:gd name="connsiteX176" fmla="*/ 5006156 w 8769366"/>
                <a:gd name="connsiteY176" fmla="*/ 339674 h 4191633"/>
                <a:gd name="connsiteX177" fmla="*/ 5005786 w 8769366"/>
                <a:gd name="connsiteY177" fmla="*/ 352491 h 4191633"/>
                <a:gd name="connsiteX178" fmla="*/ 5005662 w 8769366"/>
                <a:gd name="connsiteY178" fmla="*/ 363829 h 4191633"/>
                <a:gd name="connsiteX179" fmla="*/ 5008138 w 8769366"/>
                <a:gd name="connsiteY179" fmla="*/ 386260 h 4191633"/>
                <a:gd name="connsiteX180" fmla="*/ 5015314 w 8769366"/>
                <a:gd name="connsiteY180" fmla="*/ 401174 h 4191633"/>
                <a:gd name="connsiteX181" fmla="*/ 5026822 w 8769366"/>
                <a:gd name="connsiteY181" fmla="*/ 409554 h 4191633"/>
                <a:gd name="connsiteX182" fmla="*/ 5042040 w 8769366"/>
                <a:gd name="connsiteY182" fmla="*/ 412143 h 4191633"/>
                <a:gd name="connsiteX183" fmla="*/ 5042040 w 8769366"/>
                <a:gd name="connsiteY183" fmla="*/ 412143 h 4191633"/>
                <a:gd name="connsiteX184" fmla="*/ 5026823 w 8769366"/>
                <a:gd name="connsiteY184" fmla="*/ 409554 h 4191633"/>
                <a:gd name="connsiteX185" fmla="*/ 5015315 w 8769366"/>
                <a:gd name="connsiteY185" fmla="*/ 401174 h 4191633"/>
                <a:gd name="connsiteX186" fmla="*/ 5008139 w 8769366"/>
                <a:gd name="connsiteY186" fmla="*/ 386260 h 4191633"/>
                <a:gd name="connsiteX187" fmla="*/ 5005663 w 8769366"/>
                <a:gd name="connsiteY187" fmla="*/ 363829 h 4191633"/>
                <a:gd name="connsiteX188" fmla="*/ 5005787 w 8769366"/>
                <a:gd name="connsiteY188" fmla="*/ 352490 h 4191633"/>
                <a:gd name="connsiteX189" fmla="*/ 5006157 w 8769366"/>
                <a:gd name="connsiteY189" fmla="*/ 339673 h 4191633"/>
                <a:gd name="connsiteX190" fmla="*/ 5006649 w 8769366"/>
                <a:gd name="connsiteY190" fmla="*/ 326239 h 4191633"/>
                <a:gd name="connsiteX191" fmla="*/ 5007143 w 8769366"/>
                <a:gd name="connsiteY191" fmla="*/ 313051 h 4191633"/>
                <a:gd name="connsiteX192" fmla="*/ 5008868 w 8769366"/>
                <a:gd name="connsiteY192" fmla="*/ 282978 h 4191633"/>
                <a:gd name="connsiteX193" fmla="*/ 5022362 w 8769366"/>
                <a:gd name="connsiteY193" fmla="*/ 265847 h 4191633"/>
                <a:gd name="connsiteX194" fmla="*/ 5036844 w 8769366"/>
                <a:gd name="connsiteY194" fmla="*/ 246498 h 4191633"/>
                <a:gd name="connsiteX195" fmla="*/ 3262925 w 8769366"/>
                <a:gd name="connsiteY195" fmla="*/ 241760 h 4191633"/>
                <a:gd name="connsiteX196" fmla="*/ 3262924 w 8769366"/>
                <a:gd name="connsiteY196" fmla="*/ 241760 h 4191633"/>
                <a:gd name="connsiteX197" fmla="*/ 3269869 w 8769366"/>
                <a:gd name="connsiteY197" fmla="*/ 242507 h 4191633"/>
                <a:gd name="connsiteX198" fmla="*/ 3275565 w 8769366"/>
                <a:gd name="connsiteY198" fmla="*/ 245746 h 4191633"/>
                <a:gd name="connsiteX199" fmla="*/ 3279393 w 8769366"/>
                <a:gd name="connsiteY199" fmla="*/ 252721 h 4191633"/>
                <a:gd name="connsiteX200" fmla="*/ 3280749 w 8769366"/>
                <a:gd name="connsiteY200" fmla="*/ 264926 h 4191633"/>
                <a:gd name="connsiteX201" fmla="*/ 3278284 w 8769366"/>
                <a:gd name="connsiteY201" fmla="*/ 291070 h 4191633"/>
                <a:gd name="connsiteX202" fmla="*/ 3272638 w 8769366"/>
                <a:gd name="connsiteY202" fmla="*/ 320502 h 4191633"/>
                <a:gd name="connsiteX203" fmla="*/ 3265387 w 8769366"/>
                <a:gd name="connsiteY203" fmla="*/ 354863 h 4191633"/>
                <a:gd name="connsiteX204" fmla="*/ 3261318 w 8769366"/>
                <a:gd name="connsiteY204" fmla="*/ 387374 h 4191633"/>
                <a:gd name="connsiteX205" fmla="*/ 3263414 w 8769366"/>
                <a:gd name="connsiteY205" fmla="*/ 405035 h 4191633"/>
                <a:gd name="connsiteX206" fmla="*/ 3272411 w 8769366"/>
                <a:gd name="connsiteY206" fmla="*/ 411403 h 4191633"/>
                <a:gd name="connsiteX207" fmla="*/ 3272412 w 8769366"/>
                <a:gd name="connsiteY207" fmla="*/ 411403 h 4191633"/>
                <a:gd name="connsiteX208" fmla="*/ 3263415 w 8769366"/>
                <a:gd name="connsiteY208" fmla="*/ 405035 h 4191633"/>
                <a:gd name="connsiteX209" fmla="*/ 3261319 w 8769366"/>
                <a:gd name="connsiteY209" fmla="*/ 387374 h 4191633"/>
                <a:gd name="connsiteX210" fmla="*/ 3265388 w 8769366"/>
                <a:gd name="connsiteY210" fmla="*/ 354863 h 4191633"/>
                <a:gd name="connsiteX211" fmla="*/ 3272639 w 8769366"/>
                <a:gd name="connsiteY211" fmla="*/ 320502 h 4191633"/>
                <a:gd name="connsiteX212" fmla="*/ 3278285 w 8769366"/>
                <a:gd name="connsiteY212" fmla="*/ 291070 h 4191633"/>
                <a:gd name="connsiteX213" fmla="*/ 3280750 w 8769366"/>
                <a:gd name="connsiteY213" fmla="*/ 264926 h 4191633"/>
                <a:gd name="connsiteX214" fmla="*/ 3279394 w 8769366"/>
                <a:gd name="connsiteY214" fmla="*/ 252721 h 4191633"/>
                <a:gd name="connsiteX215" fmla="*/ 3275566 w 8769366"/>
                <a:gd name="connsiteY215" fmla="*/ 245746 h 4191633"/>
                <a:gd name="connsiteX216" fmla="*/ 3269870 w 8769366"/>
                <a:gd name="connsiteY216" fmla="*/ 242507 h 4191633"/>
                <a:gd name="connsiteX217" fmla="*/ 3262925 w 8769366"/>
                <a:gd name="connsiteY217" fmla="*/ 241760 h 4191633"/>
                <a:gd name="connsiteX218" fmla="*/ 3996860 w 8769366"/>
                <a:gd name="connsiteY218" fmla="*/ 225298 h 4191633"/>
                <a:gd name="connsiteX219" fmla="*/ 3996860 w 8769366"/>
                <a:gd name="connsiteY219" fmla="*/ 225298 h 4191633"/>
                <a:gd name="connsiteX220" fmla="*/ 4040736 w 8769366"/>
                <a:gd name="connsiteY220" fmla="*/ 232570 h 4191633"/>
                <a:gd name="connsiteX221" fmla="*/ 4079066 w 8769366"/>
                <a:gd name="connsiteY221" fmla="*/ 252043 h 4191633"/>
                <a:gd name="connsiteX222" fmla="*/ 4112343 w 8769366"/>
                <a:gd name="connsiteY222" fmla="*/ 282732 h 4191633"/>
                <a:gd name="connsiteX223" fmla="*/ 4120870 w 8769366"/>
                <a:gd name="connsiteY223" fmla="*/ 293199 h 4191633"/>
                <a:gd name="connsiteX224" fmla="*/ 4120870 w 8769366"/>
                <a:gd name="connsiteY224" fmla="*/ 293198 h 4191633"/>
                <a:gd name="connsiteX225" fmla="*/ 4112344 w 8769366"/>
                <a:gd name="connsiteY225" fmla="*/ 282732 h 4191633"/>
                <a:gd name="connsiteX226" fmla="*/ 4079067 w 8769366"/>
                <a:gd name="connsiteY226" fmla="*/ 252043 h 4191633"/>
                <a:gd name="connsiteX227" fmla="*/ 4040737 w 8769366"/>
                <a:gd name="connsiteY227" fmla="*/ 232570 h 4191633"/>
                <a:gd name="connsiteX228" fmla="*/ 3996860 w 8769366"/>
                <a:gd name="connsiteY228" fmla="*/ 225298 h 4191633"/>
                <a:gd name="connsiteX229" fmla="*/ 3787310 w 8769366"/>
                <a:gd name="connsiteY229" fmla="*/ 225298 h 4191633"/>
                <a:gd name="connsiteX230" fmla="*/ 3787310 w 8769366"/>
                <a:gd name="connsiteY230" fmla="*/ 225298 h 4191633"/>
                <a:gd name="connsiteX231" fmla="*/ 3831186 w 8769366"/>
                <a:gd name="connsiteY231" fmla="*/ 232570 h 4191633"/>
                <a:gd name="connsiteX232" fmla="*/ 3869516 w 8769366"/>
                <a:gd name="connsiteY232" fmla="*/ 252043 h 4191633"/>
                <a:gd name="connsiteX233" fmla="*/ 3886770 w 8769366"/>
                <a:gd name="connsiteY233" fmla="*/ 265816 h 4191633"/>
                <a:gd name="connsiteX234" fmla="*/ 3899038 w 8769366"/>
                <a:gd name="connsiteY234" fmla="*/ 278768 h 4191633"/>
                <a:gd name="connsiteX235" fmla="*/ 3899039 w 8769366"/>
                <a:gd name="connsiteY235" fmla="*/ 278767 h 4191633"/>
                <a:gd name="connsiteX236" fmla="*/ 3886771 w 8769366"/>
                <a:gd name="connsiteY236" fmla="*/ 265816 h 4191633"/>
                <a:gd name="connsiteX237" fmla="*/ 3869517 w 8769366"/>
                <a:gd name="connsiteY237" fmla="*/ 252043 h 4191633"/>
                <a:gd name="connsiteX238" fmla="*/ 3831187 w 8769366"/>
                <a:gd name="connsiteY238" fmla="*/ 232570 h 4191633"/>
                <a:gd name="connsiteX239" fmla="*/ 3787310 w 8769366"/>
                <a:gd name="connsiteY239" fmla="*/ 225298 h 4191633"/>
                <a:gd name="connsiteX240" fmla="*/ 4673427 w 8769366"/>
                <a:gd name="connsiteY240" fmla="*/ 224312 h 4191633"/>
                <a:gd name="connsiteX241" fmla="*/ 4687231 w 8769366"/>
                <a:gd name="connsiteY241" fmla="*/ 228133 h 4191633"/>
                <a:gd name="connsiteX242" fmla="*/ 4690863 w 8769366"/>
                <a:gd name="connsiteY242" fmla="*/ 238363 h 4191633"/>
                <a:gd name="connsiteX243" fmla="*/ 4690863 w 8769366"/>
                <a:gd name="connsiteY243" fmla="*/ 238364 h 4191633"/>
                <a:gd name="connsiteX244" fmla="*/ 4690863 w 8769366"/>
                <a:gd name="connsiteY244" fmla="*/ 238364 h 4191633"/>
                <a:gd name="connsiteX245" fmla="*/ 4688332 w 8769366"/>
                <a:gd name="connsiteY245" fmla="*/ 253689 h 4191633"/>
                <a:gd name="connsiteX246" fmla="*/ 4682563 w 8769366"/>
                <a:gd name="connsiteY246" fmla="*/ 276257 h 4191633"/>
                <a:gd name="connsiteX247" fmla="*/ 4672973 w 8769366"/>
                <a:gd name="connsiteY247" fmla="*/ 308829 h 4191633"/>
                <a:gd name="connsiteX248" fmla="*/ 4664294 w 8769366"/>
                <a:gd name="connsiteY248" fmla="*/ 342782 h 4191633"/>
                <a:gd name="connsiteX249" fmla="*/ 4658420 w 8769366"/>
                <a:gd name="connsiteY249" fmla="*/ 370690 h 4191633"/>
                <a:gd name="connsiteX250" fmla="*/ 4654874 w 8769366"/>
                <a:gd name="connsiteY250" fmla="*/ 395885 h 4191633"/>
                <a:gd name="connsiteX251" fmla="*/ 4657340 w 8769366"/>
                <a:gd name="connsiteY251" fmla="*/ 413500 h 4191633"/>
                <a:gd name="connsiteX252" fmla="*/ 4667446 w 8769366"/>
                <a:gd name="connsiteY252" fmla="*/ 420031 h 4191633"/>
                <a:gd name="connsiteX253" fmla="*/ 4667447 w 8769366"/>
                <a:gd name="connsiteY253" fmla="*/ 420031 h 4191633"/>
                <a:gd name="connsiteX254" fmla="*/ 4657341 w 8769366"/>
                <a:gd name="connsiteY254" fmla="*/ 413500 h 4191633"/>
                <a:gd name="connsiteX255" fmla="*/ 4654875 w 8769366"/>
                <a:gd name="connsiteY255" fmla="*/ 395885 h 4191633"/>
                <a:gd name="connsiteX256" fmla="*/ 4658421 w 8769366"/>
                <a:gd name="connsiteY256" fmla="*/ 370689 h 4191633"/>
                <a:gd name="connsiteX257" fmla="*/ 4664295 w 8769366"/>
                <a:gd name="connsiteY257" fmla="*/ 342781 h 4191633"/>
                <a:gd name="connsiteX258" fmla="*/ 4672974 w 8769366"/>
                <a:gd name="connsiteY258" fmla="*/ 308828 h 4191633"/>
                <a:gd name="connsiteX259" fmla="*/ 4682564 w 8769366"/>
                <a:gd name="connsiteY259" fmla="*/ 276256 h 4191633"/>
                <a:gd name="connsiteX260" fmla="*/ 4688333 w 8769366"/>
                <a:gd name="connsiteY260" fmla="*/ 253688 h 4191633"/>
                <a:gd name="connsiteX261" fmla="*/ 4690864 w 8769366"/>
                <a:gd name="connsiteY261" fmla="*/ 238363 h 4191633"/>
                <a:gd name="connsiteX262" fmla="*/ 4687232 w 8769366"/>
                <a:gd name="connsiteY262" fmla="*/ 228133 h 4191633"/>
                <a:gd name="connsiteX263" fmla="*/ 4673428 w 8769366"/>
                <a:gd name="connsiteY263" fmla="*/ 224312 h 4191633"/>
                <a:gd name="connsiteX264" fmla="*/ 4673427 w 8769366"/>
                <a:gd name="connsiteY264" fmla="*/ 224312 h 4191633"/>
                <a:gd name="connsiteX265" fmla="*/ 2663653 w 8769366"/>
                <a:gd name="connsiteY265" fmla="*/ 224312 h 4191633"/>
                <a:gd name="connsiteX266" fmla="*/ 2651183 w 8769366"/>
                <a:gd name="connsiteY266" fmla="*/ 225683 h 4191633"/>
                <a:gd name="connsiteX267" fmla="*/ 2637862 w 8769366"/>
                <a:gd name="connsiteY267" fmla="*/ 229920 h 4191633"/>
                <a:gd name="connsiteX268" fmla="*/ 2626359 w 8769366"/>
                <a:gd name="connsiteY268" fmla="*/ 237273 h 4191633"/>
                <a:gd name="connsiteX269" fmla="*/ 2626359 w 8769366"/>
                <a:gd name="connsiteY269" fmla="*/ 237274 h 4191633"/>
                <a:gd name="connsiteX270" fmla="*/ 2637861 w 8769366"/>
                <a:gd name="connsiteY270" fmla="*/ 229921 h 4191633"/>
                <a:gd name="connsiteX271" fmla="*/ 2651182 w 8769366"/>
                <a:gd name="connsiteY271" fmla="*/ 225684 h 4191633"/>
                <a:gd name="connsiteX272" fmla="*/ 2663652 w 8769366"/>
                <a:gd name="connsiteY272" fmla="*/ 224313 h 4191633"/>
                <a:gd name="connsiteX273" fmla="*/ 2677456 w 8769366"/>
                <a:gd name="connsiteY273" fmla="*/ 228134 h 4191633"/>
                <a:gd name="connsiteX274" fmla="*/ 2681088 w 8769366"/>
                <a:gd name="connsiteY274" fmla="*/ 238364 h 4191633"/>
                <a:gd name="connsiteX275" fmla="*/ 2678558 w 8769366"/>
                <a:gd name="connsiteY275" fmla="*/ 253689 h 4191633"/>
                <a:gd name="connsiteX276" fmla="*/ 2672788 w 8769366"/>
                <a:gd name="connsiteY276" fmla="*/ 276257 h 4191633"/>
                <a:gd name="connsiteX277" fmla="*/ 2663198 w 8769366"/>
                <a:gd name="connsiteY277" fmla="*/ 308829 h 4191633"/>
                <a:gd name="connsiteX278" fmla="*/ 2654519 w 8769366"/>
                <a:gd name="connsiteY278" fmla="*/ 342782 h 4191633"/>
                <a:gd name="connsiteX279" fmla="*/ 2648645 w 8769366"/>
                <a:gd name="connsiteY279" fmla="*/ 370690 h 4191633"/>
                <a:gd name="connsiteX280" fmla="*/ 2645100 w 8769366"/>
                <a:gd name="connsiteY280" fmla="*/ 395886 h 4191633"/>
                <a:gd name="connsiteX281" fmla="*/ 2647565 w 8769366"/>
                <a:gd name="connsiteY281" fmla="*/ 413501 h 4191633"/>
                <a:gd name="connsiteX282" fmla="*/ 2657671 w 8769366"/>
                <a:gd name="connsiteY282" fmla="*/ 420032 h 4191633"/>
                <a:gd name="connsiteX283" fmla="*/ 2677391 w 8769366"/>
                <a:gd name="connsiteY283" fmla="*/ 413869 h 4191633"/>
                <a:gd name="connsiteX284" fmla="*/ 2699329 w 8769366"/>
                <a:gd name="connsiteY284" fmla="*/ 398956 h 4191633"/>
                <a:gd name="connsiteX285" fmla="*/ 2721021 w 8769366"/>
                <a:gd name="connsiteY285" fmla="*/ 380839 h 4191633"/>
                <a:gd name="connsiteX286" fmla="*/ 2725314 w 8769366"/>
                <a:gd name="connsiteY286" fmla="*/ 377167 h 4191633"/>
                <a:gd name="connsiteX287" fmla="*/ 2725314 w 8769366"/>
                <a:gd name="connsiteY287" fmla="*/ 377167 h 4191633"/>
                <a:gd name="connsiteX288" fmla="*/ 2721022 w 8769366"/>
                <a:gd name="connsiteY288" fmla="*/ 380838 h 4191633"/>
                <a:gd name="connsiteX289" fmla="*/ 2699330 w 8769366"/>
                <a:gd name="connsiteY289" fmla="*/ 398955 h 4191633"/>
                <a:gd name="connsiteX290" fmla="*/ 2677392 w 8769366"/>
                <a:gd name="connsiteY290" fmla="*/ 413868 h 4191633"/>
                <a:gd name="connsiteX291" fmla="*/ 2657672 w 8769366"/>
                <a:gd name="connsiteY291" fmla="*/ 420031 h 4191633"/>
                <a:gd name="connsiteX292" fmla="*/ 2647566 w 8769366"/>
                <a:gd name="connsiteY292" fmla="*/ 413500 h 4191633"/>
                <a:gd name="connsiteX293" fmla="*/ 2645101 w 8769366"/>
                <a:gd name="connsiteY293" fmla="*/ 395885 h 4191633"/>
                <a:gd name="connsiteX294" fmla="*/ 2648646 w 8769366"/>
                <a:gd name="connsiteY294" fmla="*/ 370689 h 4191633"/>
                <a:gd name="connsiteX295" fmla="*/ 2654520 w 8769366"/>
                <a:gd name="connsiteY295" fmla="*/ 342781 h 4191633"/>
                <a:gd name="connsiteX296" fmla="*/ 2663199 w 8769366"/>
                <a:gd name="connsiteY296" fmla="*/ 308828 h 4191633"/>
                <a:gd name="connsiteX297" fmla="*/ 2672789 w 8769366"/>
                <a:gd name="connsiteY297" fmla="*/ 276256 h 4191633"/>
                <a:gd name="connsiteX298" fmla="*/ 2678559 w 8769366"/>
                <a:gd name="connsiteY298" fmla="*/ 253688 h 4191633"/>
                <a:gd name="connsiteX299" fmla="*/ 2681089 w 8769366"/>
                <a:gd name="connsiteY299" fmla="*/ 238363 h 4191633"/>
                <a:gd name="connsiteX300" fmla="*/ 2677457 w 8769366"/>
                <a:gd name="connsiteY300" fmla="*/ 228133 h 4191633"/>
                <a:gd name="connsiteX301" fmla="*/ 2663653 w 8769366"/>
                <a:gd name="connsiteY301" fmla="*/ 224312 h 4191633"/>
                <a:gd name="connsiteX302" fmla="*/ 806278 w 8769366"/>
                <a:gd name="connsiteY302" fmla="*/ 224312 h 4191633"/>
                <a:gd name="connsiteX303" fmla="*/ 820081 w 8769366"/>
                <a:gd name="connsiteY303" fmla="*/ 228133 h 4191633"/>
                <a:gd name="connsiteX304" fmla="*/ 823713 w 8769366"/>
                <a:gd name="connsiteY304" fmla="*/ 238363 h 4191633"/>
                <a:gd name="connsiteX305" fmla="*/ 823713 w 8769366"/>
                <a:gd name="connsiteY305" fmla="*/ 238364 h 4191633"/>
                <a:gd name="connsiteX306" fmla="*/ 823713 w 8769366"/>
                <a:gd name="connsiteY306" fmla="*/ 238364 h 4191633"/>
                <a:gd name="connsiteX307" fmla="*/ 821183 w 8769366"/>
                <a:gd name="connsiteY307" fmla="*/ 253689 h 4191633"/>
                <a:gd name="connsiteX308" fmla="*/ 815413 w 8769366"/>
                <a:gd name="connsiteY308" fmla="*/ 276257 h 4191633"/>
                <a:gd name="connsiteX309" fmla="*/ 805823 w 8769366"/>
                <a:gd name="connsiteY309" fmla="*/ 308829 h 4191633"/>
                <a:gd name="connsiteX310" fmla="*/ 797144 w 8769366"/>
                <a:gd name="connsiteY310" fmla="*/ 342782 h 4191633"/>
                <a:gd name="connsiteX311" fmla="*/ 791270 w 8769366"/>
                <a:gd name="connsiteY311" fmla="*/ 370690 h 4191633"/>
                <a:gd name="connsiteX312" fmla="*/ 787725 w 8769366"/>
                <a:gd name="connsiteY312" fmla="*/ 395885 h 4191633"/>
                <a:gd name="connsiteX313" fmla="*/ 790190 w 8769366"/>
                <a:gd name="connsiteY313" fmla="*/ 413500 h 4191633"/>
                <a:gd name="connsiteX314" fmla="*/ 800296 w 8769366"/>
                <a:gd name="connsiteY314" fmla="*/ 420031 h 4191633"/>
                <a:gd name="connsiteX315" fmla="*/ 800297 w 8769366"/>
                <a:gd name="connsiteY315" fmla="*/ 420031 h 4191633"/>
                <a:gd name="connsiteX316" fmla="*/ 790191 w 8769366"/>
                <a:gd name="connsiteY316" fmla="*/ 413500 h 4191633"/>
                <a:gd name="connsiteX317" fmla="*/ 787726 w 8769366"/>
                <a:gd name="connsiteY317" fmla="*/ 395885 h 4191633"/>
                <a:gd name="connsiteX318" fmla="*/ 791271 w 8769366"/>
                <a:gd name="connsiteY318" fmla="*/ 370689 h 4191633"/>
                <a:gd name="connsiteX319" fmla="*/ 797145 w 8769366"/>
                <a:gd name="connsiteY319" fmla="*/ 342781 h 4191633"/>
                <a:gd name="connsiteX320" fmla="*/ 805824 w 8769366"/>
                <a:gd name="connsiteY320" fmla="*/ 308828 h 4191633"/>
                <a:gd name="connsiteX321" fmla="*/ 815414 w 8769366"/>
                <a:gd name="connsiteY321" fmla="*/ 276256 h 4191633"/>
                <a:gd name="connsiteX322" fmla="*/ 821184 w 8769366"/>
                <a:gd name="connsiteY322" fmla="*/ 253688 h 4191633"/>
                <a:gd name="connsiteX323" fmla="*/ 823714 w 8769366"/>
                <a:gd name="connsiteY323" fmla="*/ 238363 h 4191633"/>
                <a:gd name="connsiteX324" fmla="*/ 820082 w 8769366"/>
                <a:gd name="connsiteY324" fmla="*/ 228133 h 4191633"/>
                <a:gd name="connsiteX325" fmla="*/ 806279 w 8769366"/>
                <a:gd name="connsiteY325" fmla="*/ 224312 h 4191633"/>
                <a:gd name="connsiteX326" fmla="*/ 806278 w 8769366"/>
                <a:gd name="connsiteY326" fmla="*/ 224312 h 4191633"/>
                <a:gd name="connsiteX327" fmla="*/ 2877543 w 8769366"/>
                <a:gd name="connsiteY327" fmla="*/ 223819 h 4191633"/>
                <a:gd name="connsiteX328" fmla="*/ 2855111 w 8769366"/>
                <a:gd name="connsiteY328" fmla="*/ 228749 h 4191633"/>
                <a:gd name="connsiteX329" fmla="*/ 2855110 w 8769366"/>
                <a:gd name="connsiteY329" fmla="*/ 228750 h 4191633"/>
                <a:gd name="connsiteX330" fmla="*/ 2877542 w 8769366"/>
                <a:gd name="connsiteY330" fmla="*/ 223820 h 4191633"/>
                <a:gd name="connsiteX331" fmla="*/ 2897138 w 8769366"/>
                <a:gd name="connsiteY331" fmla="*/ 234173 h 4191633"/>
                <a:gd name="connsiteX332" fmla="*/ 2904410 w 8769366"/>
                <a:gd name="connsiteY332" fmla="*/ 262767 h 4191633"/>
                <a:gd name="connsiteX333" fmla="*/ 2903300 w 8769366"/>
                <a:gd name="connsiteY333" fmla="*/ 271887 h 4191633"/>
                <a:gd name="connsiteX334" fmla="*/ 2900466 w 8769366"/>
                <a:gd name="connsiteY334" fmla="*/ 287170 h 4191633"/>
                <a:gd name="connsiteX335" fmla="*/ 2896645 w 8769366"/>
                <a:gd name="connsiteY335" fmla="*/ 310094 h 4191633"/>
                <a:gd name="connsiteX336" fmla="*/ 2892824 w 8769366"/>
                <a:gd name="connsiteY336" fmla="*/ 335237 h 4191633"/>
                <a:gd name="connsiteX337" fmla="*/ 2889990 w 8769366"/>
                <a:gd name="connsiteY337" fmla="*/ 357175 h 4191633"/>
                <a:gd name="connsiteX338" fmla="*/ 2888880 w 8769366"/>
                <a:gd name="connsiteY338" fmla="*/ 377141 h 4191633"/>
                <a:gd name="connsiteX339" fmla="*/ 2892701 w 8769366"/>
                <a:gd name="connsiteY339" fmla="*/ 402284 h 4191633"/>
                <a:gd name="connsiteX340" fmla="*/ 2904656 w 8769366"/>
                <a:gd name="connsiteY340" fmla="*/ 412144 h 4191633"/>
                <a:gd name="connsiteX341" fmla="*/ 2913037 w 8769366"/>
                <a:gd name="connsiteY341" fmla="*/ 409925 h 4191633"/>
                <a:gd name="connsiteX342" fmla="*/ 2923390 w 8769366"/>
                <a:gd name="connsiteY342" fmla="*/ 404749 h 4191633"/>
                <a:gd name="connsiteX343" fmla="*/ 2934729 w 8769366"/>
                <a:gd name="connsiteY343" fmla="*/ 396614 h 4191633"/>
                <a:gd name="connsiteX344" fmla="*/ 2951244 w 8769366"/>
                <a:gd name="connsiteY344" fmla="*/ 386754 h 4191633"/>
                <a:gd name="connsiteX345" fmla="*/ 2998325 w 8769366"/>
                <a:gd name="connsiteY345" fmla="*/ 355942 h 4191633"/>
                <a:gd name="connsiteX346" fmla="*/ 2998078 w 8769366"/>
                <a:gd name="connsiteY346" fmla="*/ 411158 h 4191633"/>
                <a:gd name="connsiteX347" fmla="*/ 2998079 w 8769366"/>
                <a:gd name="connsiteY347" fmla="*/ 411157 h 4191633"/>
                <a:gd name="connsiteX348" fmla="*/ 2998326 w 8769366"/>
                <a:gd name="connsiteY348" fmla="*/ 355941 h 4191633"/>
                <a:gd name="connsiteX349" fmla="*/ 2951245 w 8769366"/>
                <a:gd name="connsiteY349" fmla="*/ 386753 h 4191633"/>
                <a:gd name="connsiteX350" fmla="*/ 2934730 w 8769366"/>
                <a:gd name="connsiteY350" fmla="*/ 396613 h 4191633"/>
                <a:gd name="connsiteX351" fmla="*/ 2923391 w 8769366"/>
                <a:gd name="connsiteY351" fmla="*/ 404748 h 4191633"/>
                <a:gd name="connsiteX352" fmla="*/ 2913038 w 8769366"/>
                <a:gd name="connsiteY352" fmla="*/ 409924 h 4191633"/>
                <a:gd name="connsiteX353" fmla="*/ 2904657 w 8769366"/>
                <a:gd name="connsiteY353" fmla="*/ 412143 h 4191633"/>
                <a:gd name="connsiteX354" fmla="*/ 2892702 w 8769366"/>
                <a:gd name="connsiteY354" fmla="*/ 402283 h 4191633"/>
                <a:gd name="connsiteX355" fmla="*/ 2888881 w 8769366"/>
                <a:gd name="connsiteY355" fmla="*/ 377140 h 4191633"/>
                <a:gd name="connsiteX356" fmla="*/ 2889991 w 8769366"/>
                <a:gd name="connsiteY356" fmla="*/ 357174 h 4191633"/>
                <a:gd name="connsiteX357" fmla="*/ 2892825 w 8769366"/>
                <a:gd name="connsiteY357" fmla="*/ 335236 h 4191633"/>
                <a:gd name="connsiteX358" fmla="*/ 2896646 w 8769366"/>
                <a:gd name="connsiteY358" fmla="*/ 310093 h 4191633"/>
                <a:gd name="connsiteX359" fmla="*/ 2900467 w 8769366"/>
                <a:gd name="connsiteY359" fmla="*/ 287169 h 4191633"/>
                <a:gd name="connsiteX360" fmla="*/ 2903301 w 8769366"/>
                <a:gd name="connsiteY360" fmla="*/ 271886 h 4191633"/>
                <a:gd name="connsiteX361" fmla="*/ 2904411 w 8769366"/>
                <a:gd name="connsiteY361" fmla="*/ 262766 h 4191633"/>
                <a:gd name="connsiteX362" fmla="*/ 2897139 w 8769366"/>
                <a:gd name="connsiteY362" fmla="*/ 234172 h 4191633"/>
                <a:gd name="connsiteX363" fmla="*/ 2877543 w 8769366"/>
                <a:gd name="connsiteY363" fmla="*/ 223819 h 4191633"/>
                <a:gd name="connsiteX364" fmla="*/ 2775493 w 8769366"/>
                <a:gd name="connsiteY364" fmla="*/ 223819 h 4191633"/>
                <a:gd name="connsiteX365" fmla="*/ 2754417 w 8769366"/>
                <a:gd name="connsiteY365" fmla="*/ 231461 h 4191633"/>
                <a:gd name="connsiteX366" fmla="*/ 2754417 w 8769366"/>
                <a:gd name="connsiteY366" fmla="*/ 231462 h 4191633"/>
                <a:gd name="connsiteX367" fmla="*/ 2775492 w 8769366"/>
                <a:gd name="connsiteY367" fmla="*/ 223820 h 4191633"/>
                <a:gd name="connsiteX368" fmla="*/ 2793979 w 8769366"/>
                <a:gd name="connsiteY368" fmla="*/ 231955 h 4191633"/>
                <a:gd name="connsiteX369" fmla="*/ 2799156 w 8769366"/>
                <a:gd name="connsiteY369" fmla="*/ 253646 h 4191633"/>
                <a:gd name="connsiteX370" fmla="*/ 2798416 w 8769366"/>
                <a:gd name="connsiteY370" fmla="*/ 263629 h 4191633"/>
                <a:gd name="connsiteX371" fmla="*/ 2796567 w 8769366"/>
                <a:gd name="connsiteY371" fmla="*/ 277433 h 4191633"/>
                <a:gd name="connsiteX372" fmla="*/ 2794226 w 8769366"/>
                <a:gd name="connsiteY372" fmla="*/ 292963 h 4191633"/>
                <a:gd name="connsiteX373" fmla="*/ 2791884 w 8769366"/>
                <a:gd name="connsiteY373" fmla="*/ 311203 h 4191633"/>
                <a:gd name="connsiteX374" fmla="*/ 2790035 w 8769366"/>
                <a:gd name="connsiteY374" fmla="*/ 326486 h 4191633"/>
                <a:gd name="connsiteX375" fmla="*/ 2789296 w 8769366"/>
                <a:gd name="connsiteY375" fmla="*/ 333265 h 4191633"/>
                <a:gd name="connsiteX376" fmla="*/ 2794226 w 8769366"/>
                <a:gd name="connsiteY376" fmla="*/ 333265 h 4191633"/>
                <a:gd name="connsiteX377" fmla="*/ 2794227 w 8769366"/>
                <a:gd name="connsiteY377" fmla="*/ 333264 h 4191633"/>
                <a:gd name="connsiteX378" fmla="*/ 2789297 w 8769366"/>
                <a:gd name="connsiteY378" fmla="*/ 333264 h 4191633"/>
                <a:gd name="connsiteX379" fmla="*/ 2790036 w 8769366"/>
                <a:gd name="connsiteY379" fmla="*/ 326485 h 4191633"/>
                <a:gd name="connsiteX380" fmla="*/ 2791885 w 8769366"/>
                <a:gd name="connsiteY380" fmla="*/ 311202 h 4191633"/>
                <a:gd name="connsiteX381" fmla="*/ 2794227 w 8769366"/>
                <a:gd name="connsiteY381" fmla="*/ 292962 h 4191633"/>
                <a:gd name="connsiteX382" fmla="*/ 2796568 w 8769366"/>
                <a:gd name="connsiteY382" fmla="*/ 277432 h 4191633"/>
                <a:gd name="connsiteX383" fmla="*/ 2798417 w 8769366"/>
                <a:gd name="connsiteY383" fmla="*/ 263628 h 4191633"/>
                <a:gd name="connsiteX384" fmla="*/ 2799157 w 8769366"/>
                <a:gd name="connsiteY384" fmla="*/ 253645 h 4191633"/>
                <a:gd name="connsiteX385" fmla="*/ 2793980 w 8769366"/>
                <a:gd name="connsiteY385" fmla="*/ 231954 h 4191633"/>
                <a:gd name="connsiteX386" fmla="*/ 2775493 w 8769366"/>
                <a:gd name="connsiteY386" fmla="*/ 223819 h 4191633"/>
                <a:gd name="connsiteX387" fmla="*/ 4248315 w 8769366"/>
                <a:gd name="connsiteY387" fmla="*/ 223080 h 4191633"/>
                <a:gd name="connsiteX388" fmla="*/ 4248315 w 8769366"/>
                <a:gd name="connsiteY388" fmla="*/ 223080 h 4191633"/>
                <a:gd name="connsiteX389" fmla="*/ 4257434 w 8769366"/>
                <a:gd name="connsiteY389" fmla="*/ 224682 h 4191633"/>
                <a:gd name="connsiteX390" fmla="*/ 4265198 w 8769366"/>
                <a:gd name="connsiteY390" fmla="*/ 229242 h 4191633"/>
                <a:gd name="connsiteX391" fmla="*/ 4270498 w 8769366"/>
                <a:gd name="connsiteY391" fmla="*/ 236514 h 4191633"/>
                <a:gd name="connsiteX392" fmla="*/ 4272470 w 8769366"/>
                <a:gd name="connsiteY392" fmla="*/ 246250 h 4191633"/>
                <a:gd name="connsiteX393" fmla="*/ 4271238 w 8769366"/>
                <a:gd name="connsiteY393" fmla="*/ 257959 h 4191633"/>
                <a:gd name="connsiteX394" fmla="*/ 4267294 w 8769366"/>
                <a:gd name="connsiteY394" fmla="*/ 277556 h 4191633"/>
                <a:gd name="connsiteX395" fmla="*/ 4263350 w 8769366"/>
                <a:gd name="connsiteY395" fmla="*/ 297398 h 4191633"/>
                <a:gd name="connsiteX396" fmla="*/ 4262118 w 8769366"/>
                <a:gd name="connsiteY396" fmla="*/ 310340 h 4191633"/>
                <a:gd name="connsiteX397" fmla="*/ 4263843 w 8769366"/>
                <a:gd name="connsiteY397" fmla="*/ 325129 h 4191633"/>
                <a:gd name="connsiteX398" fmla="*/ 4268403 w 8769366"/>
                <a:gd name="connsiteY398" fmla="*/ 334619 h 4191633"/>
                <a:gd name="connsiteX399" fmla="*/ 4274812 w 8769366"/>
                <a:gd name="connsiteY399" fmla="*/ 339673 h 4191633"/>
                <a:gd name="connsiteX400" fmla="*/ 4282330 w 8769366"/>
                <a:gd name="connsiteY400" fmla="*/ 341152 h 4191633"/>
                <a:gd name="connsiteX401" fmla="*/ 4282331 w 8769366"/>
                <a:gd name="connsiteY401" fmla="*/ 341152 h 4191633"/>
                <a:gd name="connsiteX402" fmla="*/ 4274813 w 8769366"/>
                <a:gd name="connsiteY402" fmla="*/ 339673 h 4191633"/>
                <a:gd name="connsiteX403" fmla="*/ 4268404 w 8769366"/>
                <a:gd name="connsiteY403" fmla="*/ 334619 h 4191633"/>
                <a:gd name="connsiteX404" fmla="*/ 4263844 w 8769366"/>
                <a:gd name="connsiteY404" fmla="*/ 325129 h 4191633"/>
                <a:gd name="connsiteX405" fmla="*/ 4262119 w 8769366"/>
                <a:gd name="connsiteY405" fmla="*/ 310340 h 4191633"/>
                <a:gd name="connsiteX406" fmla="*/ 4263351 w 8769366"/>
                <a:gd name="connsiteY406" fmla="*/ 297398 h 4191633"/>
                <a:gd name="connsiteX407" fmla="*/ 4267295 w 8769366"/>
                <a:gd name="connsiteY407" fmla="*/ 277556 h 4191633"/>
                <a:gd name="connsiteX408" fmla="*/ 4271239 w 8769366"/>
                <a:gd name="connsiteY408" fmla="*/ 257959 h 4191633"/>
                <a:gd name="connsiteX409" fmla="*/ 4272471 w 8769366"/>
                <a:gd name="connsiteY409" fmla="*/ 246250 h 4191633"/>
                <a:gd name="connsiteX410" fmla="*/ 4270499 w 8769366"/>
                <a:gd name="connsiteY410" fmla="*/ 236514 h 4191633"/>
                <a:gd name="connsiteX411" fmla="*/ 4265199 w 8769366"/>
                <a:gd name="connsiteY411" fmla="*/ 229242 h 4191633"/>
                <a:gd name="connsiteX412" fmla="*/ 4257435 w 8769366"/>
                <a:gd name="connsiteY412" fmla="*/ 224682 h 4191633"/>
                <a:gd name="connsiteX413" fmla="*/ 4248315 w 8769366"/>
                <a:gd name="connsiteY413" fmla="*/ 223080 h 4191633"/>
                <a:gd name="connsiteX414" fmla="*/ 4159576 w 8769366"/>
                <a:gd name="connsiteY414" fmla="*/ 223080 h 4191633"/>
                <a:gd name="connsiteX415" fmla="*/ 4159576 w 8769366"/>
                <a:gd name="connsiteY415" fmla="*/ 223080 h 4191633"/>
                <a:gd name="connsiteX416" fmla="*/ 4169558 w 8769366"/>
                <a:gd name="connsiteY416" fmla="*/ 223696 h 4191633"/>
                <a:gd name="connsiteX417" fmla="*/ 4174858 w 8769366"/>
                <a:gd name="connsiteY417" fmla="*/ 226654 h 4191633"/>
                <a:gd name="connsiteX418" fmla="*/ 4176953 w 8769366"/>
                <a:gd name="connsiteY418" fmla="*/ 233433 h 4191633"/>
                <a:gd name="connsiteX419" fmla="*/ 4177322 w 8769366"/>
                <a:gd name="connsiteY419" fmla="*/ 245511 h 4191633"/>
                <a:gd name="connsiteX420" fmla="*/ 4176090 w 8769366"/>
                <a:gd name="connsiteY420" fmla="*/ 271393 h 4191633"/>
                <a:gd name="connsiteX421" fmla="*/ 4175350 w 8769366"/>
                <a:gd name="connsiteY421" fmla="*/ 300726 h 4191633"/>
                <a:gd name="connsiteX422" fmla="*/ 4175351 w 8769366"/>
                <a:gd name="connsiteY422" fmla="*/ 300726 h 4191633"/>
                <a:gd name="connsiteX423" fmla="*/ 4176091 w 8769366"/>
                <a:gd name="connsiteY423" fmla="*/ 271393 h 4191633"/>
                <a:gd name="connsiteX424" fmla="*/ 4177323 w 8769366"/>
                <a:gd name="connsiteY424" fmla="*/ 245511 h 4191633"/>
                <a:gd name="connsiteX425" fmla="*/ 4176954 w 8769366"/>
                <a:gd name="connsiteY425" fmla="*/ 233433 h 4191633"/>
                <a:gd name="connsiteX426" fmla="*/ 4174859 w 8769366"/>
                <a:gd name="connsiteY426" fmla="*/ 226654 h 4191633"/>
                <a:gd name="connsiteX427" fmla="*/ 4169559 w 8769366"/>
                <a:gd name="connsiteY427" fmla="*/ 223696 h 4191633"/>
                <a:gd name="connsiteX428" fmla="*/ 4159576 w 8769366"/>
                <a:gd name="connsiteY428" fmla="*/ 223080 h 4191633"/>
                <a:gd name="connsiteX429" fmla="*/ 3595350 w 8769366"/>
                <a:gd name="connsiteY429" fmla="*/ 223080 h 4191633"/>
                <a:gd name="connsiteX430" fmla="*/ 3595350 w 8769366"/>
                <a:gd name="connsiteY430" fmla="*/ 223080 h 4191633"/>
                <a:gd name="connsiteX431" fmla="*/ 3623415 w 8769366"/>
                <a:gd name="connsiteY431" fmla="*/ 227174 h 4191633"/>
                <a:gd name="connsiteX432" fmla="*/ 3646312 w 8769366"/>
                <a:gd name="connsiteY432" fmla="*/ 240450 h 4191633"/>
                <a:gd name="connsiteX433" fmla="*/ 3661822 w 8769366"/>
                <a:gd name="connsiteY433" fmla="*/ 264148 h 4191633"/>
                <a:gd name="connsiteX434" fmla="*/ 3667484 w 8769366"/>
                <a:gd name="connsiteY434" fmla="*/ 299759 h 4191633"/>
                <a:gd name="connsiteX435" fmla="*/ 3662562 w 8769366"/>
                <a:gd name="connsiteY435" fmla="*/ 334839 h 4191633"/>
                <a:gd name="connsiteX436" fmla="*/ 3643493 w 8769366"/>
                <a:gd name="connsiteY436" fmla="*/ 367533 h 4191633"/>
                <a:gd name="connsiteX437" fmla="*/ 3615687 w 8769366"/>
                <a:gd name="connsiteY437" fmla="*/ 393424 h 4191633"/>
                <a:gd name="connsiteX438" fmla="*/ 3577424 w 8769366"/>
                <a:gd name="connsiteY438" fmla="*/ 415020 h 4191633"/>
                <a:gd name="connsiteX439" fmla="*/ 3578896 w 8769366"/>
                <a:gd name="connsiteY439" fmla="*/ 420031 h 4191633"/>
                <a:gd name="connsiteX440" fmla="*/ 3578897 w 8769366"/>
                <a:gd name="connsiteY440" fmla="*/ 420031 h 4191633"/>
                <a:gd name="connsiteX441" fmla="*/ 3577425 w 8769366"/>
                <a:gd name="connsiteY441" fmla="*/ 415020 h 4191633"/>
                <a:gd name="connsiteX442" fmla="*/ 3615688 w 8769366"/>
                <a:gd name="connsiteY442" fmla="*/ 393424 h 4191633"/>
                <a:gd name="connsiteX443" fmla="*/ 3643494 w 8769366"/>
                <a:gd name="connsiteY443" fmla="*/ 367533 h 4191633"/>
                <a:gd name="connsiteX444" fmla="*/ 3662563 w 8769366"/>
                <a:gd name="connsiteY444" fmla="*/ 334839 h 4191633"/>
                <a:gd name="connsiteX445" fmla="*/ 3667485 w 8769366"/>
                <a:gd name="connsiteY445" fmla="*/ 299759 h 4191633"/>
                <a:gd name="connsiteX446" fmla="*/ 3661823 w 8769366"/>
                <a:gd name="connsiteY446" fmla="*/ 264148 h 4191633"/>
                <a:gd name="connsiteX447" fmla="*/ 3646313 w 8769366"/>
                <a:gd name="connsiteY447" fmla="*/ 240450 h 4191633"/>
                <a:gd name="connsiteX448" fmla="*/ 3623416 w 8769366"/>
                <a:gd name="connsiteY448" fmla="*/ 227174 h 4191633"/>
                <a:gd name="connsiteX449" fmla="*/ 3595350 w 8769366"/>
                <a:gd name="connsiteY449" fmla="*/ 223080 h 4191633"/>
                <a:gd name="connsiteX450" fmla="*/ 3216060 w 8769366"/>
                <a:gd name="connsiteY450" fmla="*/ 223080 h 4191633"/>
                <a:gd name="connsiteX451" fmla="*/ 3216060 w 8769366"/>
                <a:gd name="connsiteY451" fmla="*/ 223080 h 4191633"/>
                <a:gd name="connsiteX452" fmla="*/ 3224987 w 8769366"/>
                <a:gd name="connsiteY452" fmla="*/ 225321 h 4191633"/>
                <a:gd name="connsiteX453" fmla="*/ 3230317 w 8769366"/>
                <a:gd name="connsiteY453" fmla="*/ 230428 h 4191633"/>
                <a:gd name="connsiteX454" fmla="*/ 3234408 w 8769366"/>
                <a:gd name="connsiteY454" fmla="*/ 236032 h 4191633"/>
                <a:gd name="connsiteX455" fmla="*/ 3239368 w 8769366"/>
                <a:gd name="connsiteY455" fmla="*/ 240019 h 4191633"/>
                <a:gd name="connsiteX456" fmla="*/ 3245442 w 8769366"/>
                <a:gd name="connsiteY456" fmla="*/ 241636 h 4191633"/>
                <a:gd name="connsiteX457" fmla="*/ 3251766 w 8769366"/>
                <a:gd name="connsiteY457" fmla="*/ 242010 h 4191633"/>
                <a:gd name="connsiteX458" fmla="*/ 3251767 w 8769366"/>
                <a:gd name="connsiteY458" fmla="*/ 242010 h 4191633"/>
                <a:gd name="connsiteX459" fmla="*/ 3245443 w 8769366"/>
                <a:gd name="connsiteY459" fmla="*/ 241636 h 4191633"/>
                <a:gd name="connsiteX460" fmla="*/ 3239369 w 8769366"/>
                <a:gd name="connsiteY460" fmla="*/ 240019 h 4191633"/>
                <a:gd name="connsiteX461" fmla="*/ 3234409 w 8769366"/>
                <a:gd name="connsiteY461" fmla="*/ 236032 h 4191633"/>
                <a:gd name="connsiteX462" fmla="*/ 3230318 w 8769366"/>
                <a:gd name="connsiteY462" fmla="*/ 230428 h 4191633"/>
                <a:gd name="connsiteX463" fmla="*/ 3224988 w 8769366"/>
                <a:gd name="connsiteY463" fmla="*/ 225321 h 4191633"/>
                <a:gd name="connsiteX464" fmla="*/ 3216060 w 8769366"/>
                <a:gd name="connsiteY464" fmla="*/ 223080 h 4191633"/>
                <a:gd name="connsiteX465" fmla="*/ 4873071 w 8769366"/>
                <a:gd name="connsiteY465" fmla="*/ 222833 h 4191633"/>
                <a:gd name="connsiteX466" fmla="*/ 4891322 w 8769366"/>
                <a:gd name="connsiteY466" fmla="*/ 225450 h 4191633"/>
                <a:gd name="connsiteX467" fmla="*/ 4900689 w 8769366"/>
                <a:gd name="connsiteY467" fmla="*/ 231803 h 4191633"/>
                <a:gd name="connsiteX468" fmla="*/ 4904140 w 8769366"/>
                <a:gd name="connsiteY468" fmla="*/ 239651 h 4191633"/>
                <a:gd name="connsiteX469" fmla="*/ 4904633 w 8769366"/>
                <a:gd name="connsiteY469" fmla="*/ 246755 h 4191633"/>
                <a:gd name="connsiteX470" fmla="*/ 4904633 w 8769366"/>
                <a:gd name="connsiteY470" fmla="*/ 246755 h 4191633"/>
                <a:gd name="connsiteX471" fmla="*/ 4904633 w 8769366"/>
                <a:gd name="connsiteY471" fmla="*/ 246756 h 4191633"/>
                <a:gd name="connsiteX472" fmla="*/ 4899950 w 8769366"/>
                <a:gd name="connsiteY472" fmla="*/ 259959 h 4191633"/>
                <a:gd name="connsiteX473" fmla="*/ 4889596 w 8769366"/>
                <a:gd name="connsiteY473" fmla="*/ 273913 h 4191633"/>
                <a:gd name="connsiteX474" fmla="*/ 4878874 w 8769366"/>
                <a:gd name="connsiteY474" fmla="*/ 286247 h 4191633"/>
                <a:gd name="connsiteX475" fmla="*/ 4873070 w 8769366"/>
                <a:gd name="connsiteY475" fmla="*/ 294596 h 4191633"/>
                <a:gd name="connsiteX476" fmla="*/ 4874200 w 8769366"/>
                <a:gd name="connsiteY476" fmla="*/ 308670 h 4191633"/>
                <a:gd name="connsiteX477" fmla="*/ 4877218 w 8769366"/>
                <a:gd name="connsiteY477" fmla="*/ 321128 h 4191633"/>
                <a:gd name="connsiteX478" fmla="*/ 4881116 w 8769366"/>
                <a:gd name="connsiteY478" fmla="*/ 334084 h 4191633"/>
                <a:gd name="connsiteX479" fmla="*/ 4884974 w 8769366"/>
                <a:gd name="connsiteY479" fmla="*/ 349906 h 4191633"/>
                <a:gd name="connsiteX480" fmla="*/ 4885468 w 8769366"/>
                <a:gd name="connsiteY480" fmla="*/ 374575 h 4191633"/>
                <a:gd name="connsiteX481" fmla="*/ 4885468 w 8769366"/>
                <a:gd name="connsiteY481" fmla="*/ 374575 h 4191633"/>
                <a:gd name="connsiteX482" fmla="*/ 4885468 w 8769366"/>
                <a:gd name="connsiteY482" fmla="*/ 374576 h 4191633"/>
                <a:gd name="connsiteX483" fmla="*/ 4884112 w 8769366"/>
                <a:gd name="connsiteY483" fmla="*/ 406219 h 4191633"/>
                <a:gd name="connsiteX484" fmla="*/ 4884113 w 8769366"/>
                <a:gd name="connsiteY484" fmla="*/ 406218 h 4191633"/>
                <a:gd name="connsiteX485" fmla="*/ 4885469 w 8769366"/>
                <a:gd name="connsiteY485" fmla="*/ 374575 h 4191633"/>
                <a:gd name="connsiteX486" fmla="*/ 4884975 w 8769366"/>
                <a:gd name="connsiteY486" fmla="*/ 349906 h 4191633"/>
                <a:gd name="connsiteX487" fmla="*/ 4881117 w 8769366"/>
                <a:gd name="connsiteY487" fmla="*/ 334084 h 4191633"/>
                <a:gd name="connsiteX488" fmla="*/ 4877219 w 8769366"/>
                <a:gd name="connsiteY488" fmla="*/ 321128 h 4191633"/>
                <a:gd name="connsiteX489" fmla="*/ 4874201 w 8769366"/>
                <a:gd name="connsiteY489" fmla="*/ 308670 h 4191633"/>
                <a:gd name="connsiteX490" fmla="*/ 4873071 w 8769366"/>
                <a:gd name="connsiteY490" fmla="*/ 294595 h 4191633"/>
                <a:gd name="connsiteX491" fmla="*/ 4878875 w 8769366"/>
                <a:gd name="connsiteY491" fmla="*/ 286246 h 4191633"/>
                <a:gd name="connsiteX492" fmla="*/ 4889597 w 8769366"/>
                <a:gd name="connsiteY492" fmla="*/ 273912 h 4191633"/>
                <a:gd name="connsiteX493" fmla="*/ 4899951 w 8769366"/>
                <a:gd name="connsiteY493" fmla="*/ 259958 h 4191633"/>
                <a:gd name="connsiteX494" fmla="*/ 4904634 w 8769366"/>
                <a:gd name="connsiteY494" fmla="*/ 246755 h 4191633"/>
                <a:gd name="connsiteX495" fmla="*/ 4904141 w 8769366"/>
                <a:gd name="connsiteY495" fmla="*/ 239651 h 4191633"/>
                <a:gd name="connsiteX496" fmla="*/ 4900690 w 8769366"/>
                <a:gd name="connsiteY496" fmla="*/ 231803 h 4191633"/>
                <a:gd name="connsiteX497" fmla="*/ 4891323 w 8769366"/>
                <a:gd name="connsiteY497" fmla="*/ 225450 h 4191633"/>
                <a:gd name="connsiteX498" fmla="*/ 4873071 w 8769366"/>
                <a:gd name="connsiteY498" fmla="*/ 222833 h 4191633"/>
                <a:gd name="connsiteX499" fmla="*/ 5071721 w 8769366"/>
                <a:gd name="connsiteY499" fmla="*/ 204539 h 4191633"/>
                <a:gd name="connsiteX500" fmla="*/ 5071720 w 8769366"/>
                <a:gd name="connsiteY500" fmla="*/ 204539 h 4191633"/>
                <a:gd name="connsiteX501" fmla="*/ 5083679 w 8769366"/>
                <a:gd name="connsiteY501" fmla="*/ 205236 h 4191633"/>
                <a:gd name="connsiteX502" fmla="*/ 5098346 w 8769366"/>
                <a:gd name="connsiteY502" fmla="*/ 205629 h 4191633"/>
                <a:gd name="connsiteX503" fmla="*/ 5113628 w 8769366"/>
                <a:gd name="connsiteY503" fmla="*/ 206072 h 4191633"/>
                <a:gd name="connsiteX504" fmla="*/ 5127432 w 8769366"/>
                <a:gd name="connsiteY504" fmla="*/ 206564 h 4191633"/>
                <a:gd name="connsiteX505" fmla="*/ 5138032 w 8769366"/>
                <a:gd name="connsiteY505" fmla="*/ 207057 h 4191633"/>
                <a:gd name="connsiteX506" fmla="*/ 5145180 w 8769366"/>
                <a:gd name="connsiteY506" fmla="*/ 212544 h 4191633"/>
                <a:gd name="connsiteX507" fmla="*/ 5147398 w 8769366"/>
                <a:gd name="connsiteY507" fmla="*/ 225714 h 4191633"/>
                <a:gd name="connsiteX508" fmla="*/ 5147398 w 8769366"/>
                <a:gd name="connsiteY508" fmla="*/ 225714 h 4191633"/>
                <a:gd name="connsiteX509" fmla="*/ 5147398 w 8769366"/>
                <a:gd name="connsiteY509" fmla="*/ 225715 h 4191633"/>
                <a:gd name="connsiteX510" fmla="*/ 5142462 w 8769366"/>
                <a:gd name="connsiteY510" fmla="*/ 240710 h 4191633"/>
                <a:gd name="connsiteX511" fmla="*/ 5142463 w 8769366"/>
                <a:gd name="connsiteY511" fmla="*/ 240710 h 4191633"/>
                <a:gd name="connsiteX512" fmla="*/ 5147399 w 8769366"/>
                <a:gd name="connsiteY512" fmla="*/ 225714 h 4191633"/>
                <a:gd name="connsiteX513" fmla="*/ 5145181 w 8769366"/>
                <a:gd name="connsiteY513" fmla="*/ 212544 h 4191633"/>
                <a:gd name="connsiteX514" fmla="*/ 5138033 w 8769366"/>
                <a:gd name="connsiteY514" fmla="*/ 207057 h 4191633"/>
                <a:gd name="connsiteX515" fmla="*/ 5127433 w 8769366"/>
                <a:gd name="connsiteY515" fmla="*/ 206564 h 4191633"/>
                <a:gd name="connsiteX516" fmla="*/ 5113629 w 8769366"/>
                <a:gd name="connsiteY516" fmla="*/ 206072 h 4191633"/>
                <a:gd name="connsiteX517" fmla="*/ 5098347 w 8769366"/>
                <a:gd name="connsiteY517" fmla="*/ 205629 h 4191633"/>
                <a:gd name="connsiteX518" fmla="*/ 5083680 w 8769366"/>
                <a:gd name="connsiteY518" fmla="*/ 205236 h 4191633"/>
                <a:gd name="connsiteX519" fmla="*/ 5071721 w 8769366"/>
                <a:gd name="connsiteY519" fmla="*/ 204539 h 4191633"/>
                <a:gd name="connsiteX520" fmla="*/ 2385671 w 8769366"/>
                <a:gd name="connsiteY520" fmla="*/ 204539 h 4191633"/>
                <a:gd name="connsiteX521" fmla="*/ 2378266 w 8769366"/>
                <a:gd name="connsiteY521" fmla="*/ 204854 h 4191633"/>
                <a:gd name="connsiteX522" fmla="*/ 2378266 w 8769366"/>
                <a:gd name="connsiteY522" fmla="*/ 204854 h 4191633"/>
                <a:gd name="connsiteX523" fmla="*/ 2385671 w 8769366"/>
                <a:gd name="connsiteY523" fmla="*/ 204539 h 4191633"/>
                <a:gd name="connsiteX524" fmla="*/ 4608177 w 8769366"/>
                <a:gd name="connsiteY524" fmla="*/ 201556 h 4191633"/>
                <a:gd name="connsiteX525" fmla="*/ 4585741 w 8769366"/>
                <a:gd name="connsiteY525" fmla="*/ 244199 h 4191633"/>
                <a:gd name="connsiteX526" fmla="*/ 4558960 w 8769366"/>
                <a:gd name="connsiteY526" fmla="*/ 291790 h 4191633"/>
                <a:gd name="connsiteX527" fmla="*/ 4534127 w 8769366"/>
                <a:gd name="connsiteY527" fmla="*/ 337586 h 4191633"/>
                <a:gd name="connsiteX528" fmla="*/ 4531531 w 8769366"/>
                <a:gd name="connsiteY528" fmla="*/ 344049 h 4191633"/>
                <a:gd name="connsiteX529" fmla="*/ 4528935 w 8769366"/>
                <a:gd name="connsiteY529" fmla="*/ 352626 h 4191633"/>
                <a:gd name="connsiteX530" fmla="*/ 4526462 w 8769366"/>
                <a:gd name="connsiteY530" fmla="*/ 362444 h 4191633"/>
                <a:gd name="connsiteX531" fmla="*/ 4524483 w 8769366"/>
                <a:gd name="connsiteY531" fmla="*/ 372635 h 4191633"/>
                <a:gd name="connsiteX532" fmla="*/ 4524483 w 8769366"/>
                <a:gd name="connsiteY532" fmla="*/ 376116 h 4191633"/>
                <a:gd name="connsiteX533" fmla="*/ 4525842 w 8769366"/>
                <a:gd name="connsiteY533" fmla="*/ 388668 h 4191633"/>
                <a:gd name="connsiteX534" fmla="*/ 4529182 w 8769366"/>
                <a:gd name="connsiteY534" fmla="*/ 399606 h 4191633"/>
                <a:gd name="connsiteX535" fmla="*/ 4533386 w 8769366"/>
                <a:gd name="connsiteY535" fmla="*/ 407313 h 4191633"/>
                <a:gd name="connsiteX536" fmla="*/ 4537590 w 8769366"/>
                <a:gd name="connsiteY536" fmla="*/ 410171 h 4191633"/>
                <a:gd name="connsiteX537" fmla="*/ 4537591 w 8769366"/>
                <a:gd name="connsiteY537" fmla="*/ 410171 h 4191633"/>
                <a:gd name="connsiteX538" fmla="*/ 4533387 w 8769366"/>
                <a:gd name="connsiteY538" fmla="*/ 407313 h 4191633"/>
                <a:gd name="connsiteX539" fmla="*/ 4529183 w 8769366"/>
                <a:gd name="connsiteY539" fmla="*/ 399606 h 4191633"/>
                <a:gd name="connsiteX540" fmla="*/ 4525843 w 8769366"/>
                <a:gd name="connsiteY540" fmla="*/ 388668 h 4191633"/>
                <a:gd name="connsiteX541" fmla="*/ 4524484 w 8769366"/>
                <a:gd name="connsiteY541" fmla="*/ 376116 h 4191633"/>
                <a:gd name="connsiteX542" fmla="*/ 4524484 w 8769366"/>
                <a:gd name="connsiteY542" fmla="*/ 372634 h 4191633"/>
                <a:gd name="connsiteX543" fmla="*/ 4526463 w 8769366"/>
                <a:gd name="connsiteY543" fmla="*/ 362443 h 4191633"/>
                <a:gd name="connsiteX544" fmla="*/ 4528936 w 8769366"/>
                <a:gd name="connsiteY544" fmla="*/ 352625 h 4191633"/>
                <a:gd name="connsiteX545" fmla="*/ 4531532 w 8769366"/>
                <a:gd name="connsiteY545" fmla="*/ 344048 h 4191633"/>
                <a:gd name="connsiteX546" fmla="*/ 4534128 w 8769366"/>
                <a:gd name="connsiteY546" fmla="*/ 337585 h 4191633"/>
                <a:gd name="connsiteX547" fmla="*/ 4558961 w 8769366"/>
                <a:gd name="connsiteY547" fmla="*/ 291789 h 4191633"/>
                <a:gd name="connsiteX548" fmla="*/ 4585742 w 8769366"/>
                <a:gd name="connsiteY548" fmla="*/ 244198 h 4191633"/>
                <a:gd name="connsiteX549" fmla="*/ 4608177 w 8769366"/>
                <a:gd name="connsiteY549" fmla="*/ 201556 h 4191633"/>
                <a:gd name="connsiteX550" fmla="*/ 2134730 w 8769366"/>
                <a:gd name="connsiteY550" fmla="*/ 201556 h 4191633"/>
                <a:gd name="connsiteX551" fmla="*/ 2132474 w 8769366"/>
                <a:gd name="connsiteY551" fmla="*/ 210008 h 4191633"/>
                <a:gd name="connsiteX552" fmla="*/ 2134184 w 8769366"/>
                <a:gd name="connsiteY552" fmla="*/ 203602 h 4191633"/>
                <a:gd name="connsiteX553" fmla="*/ 2134730 w 8769366"/>
                <a:gd name="connsiteY553" fmla="*/ 201556 h 4191633"/>
                <a:gd name="connsiteX554" fmla="*/ 1141077 w 8769366"/>
                <a:gd name="connsiteY554" fmla="*/ 201556 h 4191633"/>
                <a:gd name="connsiteX555" fmla="*/ 1118641 w 8769366"/>
                <a:gd name="connsiteY555" fmla="*/ 244199 h 4191633"/>
                <a:gd name="connsiteX556" fmla="*/ 1091860 w 8769366"/>
                <a:gd name="connsiteY556" fmla="*/ 291790 h 4191633"/>
                <a:gd name="connsiteX557" fmla="*/ 1067027 w 8769366"/>
                <a:gd name="connsiteY557" fmla="*/ 337586 h 4191633"/>
                <a:gd name="connsiteX558" fmla="*/ 1064431 w 8769366"/>
                <a:gd name="connsiteY558" fmla="*/ 344049 h 4191633"/>
                <a:gd name="connsiteX559" fmla="*/ 1061835 w 8769366"/>
                <a:gd name="connsiteY559" fmla="*/ 352626 h 4191633"/>
                <a:gd name="connsiteX560" fmla="*/ 1059362 w 8769366"/>
                <a:gd name="connsiteY560" fmla="*/ 362444 h 4191633"/>
                <a:gd name="connsiteX561" fmla="*/ 1057383 w 8769366"/>
                <a:gd name="connsiteY561" fmla="*/ 372635 h 4191633"/>
                <a:gd name="connsiteX562" fmla="*/ 1057383 w 8769366"/>
                <a:gd name="connsiteY562" fmla="*/ 376116 h 4191633"/>
                <a:gd name="connsiteX563" fmla="*/ 1058742 w 8769366"/>
                <a:gd name="connsiteY563" fmla="*/ 388668 h 4191633"/>
                <a:gd name="connsiteX564" fmla="*/ 1062082 w 8769366"/>
                <a:gd name="connsiteY564" fmla="*/ 399606 h 4191633"/>
                <a:gd name="connsiteX565" fmla="*/ 1066286 w 8769366"/>
                <a:gd name="connsiteY565" fmla="*/ 407313 h 4191633"/>
                <a:gd name="connsiteX566" fmla="*/ 1070490 w 8769366"/>
                <a:gd name="connsiteY566" fmla="*/ 410171 h 4191633"/>
                <a:gd name="connsiteX567" fmla="*/ 1070491 w 8769366"/>
                <a:gd name="connsiteY567" fmla="*/ 410171 h 4191633"/>
                <a:gd name="connsiteX568" fmla="*/ 1066287 w 8769366"/>
                <a:gd name="connsiteY568" fmla="*/ 407313 h 4191633"/>
                <a:gd name="connsiteX569" fmla="*/ 1062083 w 8769366"/>
                <a:gd name="connsiteY569" fmla="*/ 399606 h 4191633"/>
                <a:gd name="connsiteX570" fmla="*/ 1058743 w 8769366"/>
                <a:gd name="connsiteY570" fmla="*/ 388668 h 4191633"/>
                <a:gd name="connsiteX571" fmla="*/ 1057384 w 8769366"/>
                <a:gd name="connsiteY571" fmla="*/ 376116 h 4191633"/>
                <a:gd name="connsiteX572" fmla="*/ 1057384 w 8769366"/>
                <a:gd name="connsiteY572" fmla="*/ 372634 h 4191633"/>
                <a:gd name="connsiteX573" fmla="*/ 1059363 w 8769366"/>
                <a:gd name="connsiteY573" fmla="*/ 362443 h 4191633"/>
                <a:gd name="connsiteX574" fmla="*/ 1061836 w 8769366"/>
                <a:gd name="connsiteY574" fmla="*/ 352625 h 4191633"/>
                <a:gd name="connsiteX575" fmla="*/ 1064432 w 8769366"/>
                <a:gd name="connsiteY575" fmla="*/ 344048 h 4191633"/>
                <a:gd name="connsiteX576" fmla="*/ 1067028 w 8769366"/>
                <a:gd name="connsiteY576" fmla="*/ 337585 h 4191633"/>
                <a:gd name="connsiteX577" fmla="*/ 1091861 w 8769366"/>
                <a:gd name="connsiteY577" fmla="*/ 291789 h 4191633"/>
                <a:gd name="connsiteX578" fmla="*/ 1118642 w 8769366"/>
                <a:gd name="connsiteY578" fmla="*/ 244198 h 4191633"/>
                <a:gd name="connsiteX579" fmla="*/ 1141078 w 8769366"/>
                <a:gd name="connsiteY579" fmla="*/ 201556 h 4191633"/>
                <a:gd name="connsiteX580" fmla="*/ 1141077 w 8769366"/>
                <a:gd name="connsiteY580" fmla="*/ 201556 h 4191633"/>
                <a:gd name="connsiteX581" fmla="*/ 4687658 w 8769366"/>
                <a:gd name="connsiteY581" fmla="*/ 114621 h 4191633"/>
                <a:gd name="connsiteX582" fmla="*/ 4703928 w 8769366"/>
                <a:gd name="connsiteY582" fmla="*/ 116612 h 4191633"/>
                <a:gd name="connsiteX583" fmla="*/ 4717238 w 8769366"/>
                <a:gd name="connsiteY583" fmla="*/ 122708 h 4191633"/>
                <a:gd name="connsiteX584" fmla="*/ 4726236 w 8769366"/>
                <a:gd name="connsiteY584" fmla="*/ 133530 h 4191633"/>
                <a:gd name="connsiteX585" fmla="*/ 4729563 w 8769366"/>
                <a:gd name="connsiteY585" fmla="*/ 149454 h 4191633"/>
                <a:gd name="connsiteX586" fmla="*/ 4726852 w 8769366"/>
                <a:gd name="connsiteY586" fmla="*/ 165877 h 4191633"/>
                <a:gd name="connsiteX587" fmla="*/ 4718224 w 8769366"/>
                <a:gd name="connsiteY587" fmla="*/ 180058 h 4191633"/>
                <a:gd name="connsiteX588" fmla="*/ 4703311 w 8769366"/>
                <a:gd name="connsiteY588" fmla="*/ 190136 h 4191633"/>
                <a:gd name="connsiteX589" fmla="*/ 4681742 w 8769366"/>
                <a:gd name="connsiteY589" fmla="*/ 193993 h 4191633"/>
                <a:gd name="connsiteX590" fmla="*/ 4649698 w 8769366"/>
                <a:gd name="connsiteY590" fmla="*/ 183667 h 4191633"/>
                <a:gd name="connsiteX591" fmla="*/ 4639345 w 8769366"/>
                <a:gd name="connsiteY591" fmla="*/ 156175 h 4191633"/>
                <a:gd name="connsiteX592" fmla="*/ 4641810 w 8769366"/>
                <a:gd name="connsiteY592" fmla="*/ 143236 h 4191633"/>
                <a:gd name="connsiteX593" fmla="*/ 4649822 w 8769366"/>
                <a:gd name="connsiteY593" fmla="*/ 129675 h 4191633"/>
                <a:gd name="connsiteX594" fmla="*/ 4664611 w 8769366"/>
                <a:gd name="connsiteY594" fmla="*/ 118975 h 4191633"/>
                <a:gd name="connsiteX595" fmla="*/ 4687658 w 8769366"/>
                <a:gd name="connsiteY595" fmla="*/ 114621 h 4191633"/>
                <a:gd name="connsiteX596" fmla="*/ 2677884 w 8769366"/>
                <a:gd name="connsiteY596" fmla="*/ 114621 h 4191633"/>
                <a:gd name="connsiteX597" fmla="*/ 2694152 w 8769366"/>
                <a:gd name="connsiteY597" fmla="*/ 116612 h 4191633"/>
                <a:gd name="connsiteX598" fmla="*/ 2707464 w 8769366"/>
                <a:gd name="connsiteY598" fmla="*/ 122708 h 4191633"/>
                <a:gd name="connsiteX599" fmla="*/ 2716460 w 8769366"/>
                <a:gd name="connsiteY599" fmla="*/ 133530 h 4191633"/>
                <a:gd name="connsiteX600" fmla="*/ 2719788 w 8769366"/>
                <a:gd name="connsiteY600" fmla="*/ 149454 h 4191633"/>
                <a:gd name="connsiteX601" fmla="*/ 2717077 w 8769366"/>
                <a:gd name="connsiteY601" fmla="*/ 165877 h 4191633"/>
                <a:gd name="connsiteX602" fmla="*/ 2708450 w 8769366"/>
                <a:gd name="connsiteY602" fmla="*/ 180058 h 4191633"/>
                <a:gd name="connsiteX603" fmla="*/ 2693536 w 8769366"/>
                <a:gd name="connsiteY603" fmla="*/ 190136 h 4191633"/>
                <a:gd name="connsiteX604" fmla="*/ 2671968 w 8769366"/>
                <a:gd name="connsiteY604" fmla="*/ 193993 h 4191633"/>
                <a:gd name="connsiteX605" fmla="*/ 2639923 w 8769366"/>
                <a:gd name="connsiteY605" fmla="*/ 183667 h 4191633"/>
                <a:gd name="connsiteX606" fmla="*/ 2629570 w 8769366"/>
                <a:gd name="connsiteY606" fmla="*/ 156175 h 4191633"/>
                <a:gd name="connsiteX607" fmla="*/ 2632036 w 8769366"/>
                <a:gd name="connsiteY607" fmla="*/ 143236 h 4191633"/>
                <a:gd name="connsiteX608" fmla="*/ 2640046 w 8769366"/>
                <a:gd name="connsiteY608" fmla="*/ 129675 h 4191633"/>
                <a:gd name="connsiteX609" fmla="*/ 2654836 w 8769366"/>
                <a:gd name="connsiteY609" fmla="*/ 118975 h 4191633"/>
                <a:gd name="connsiteX610" fmla="*/ 2677884 w 8769366"/>
                <a:gd name="connsiteY610" fmla="*/ 114621 h 4191633"/>
                <a:gd name="connsiteX611" fmla="*/ 820510 w 8769366"/>
                <a:gd name="connsiteY611" fmla="*/ 114621 h 4191633"/>
                <a:gd name="connsiteX612" fmla="*/ 836779 w 8769366"/>
                <a:gd name="connsiteY612" fmla="*/ 116612 h 4191633"/>
                <a:gd name="connsiteX613" fmla="*/ 850089 w 8769366"/>
                <a:gd name="connsiteY613" fmla="*/ 122708 h 4191633"/>
                <a:gd name="connsiteX614" fmla="*/ 859087 w 8769366"/>
                <a:gd name="connsiteY614" fmla="*/ 133530 h 4191633"/>
                <a:gd name="connsiteX615" fmla="*/ 862414 w 8769366"/>
                <a:gd name="connsiteY615" fmla="*/ 149454 h 4191633"/>
                <a:gd name="connsiteX616" fmla="*/ 859703 w 8769366"/>
                <a:gd name="connsiteY616" fmla="*/ 165877 h 4191633"/>
                <a:gd name="connsiteX617" fmla="*/ 851075 w 8769366"/>
                <a:gd name="connsiteY617" fmla="*/ 180058 h 4191633"/>
                <a:gd name="connsiteX618" fmla="*/ 836162 w 8769366"/>
                <a:gd name="connsiteY618" fmla="*/ 190136 h 4191633"/>
                <a:gd name="connsiteX619" fmla="*/ 814594 w 8769366"/>
                <a:gd name="connsiteY619" fmla="*/ 193993 h 4191633"/>
                <a:gd name="connsiteX620" fmla="*/ 782549 w 8769366"/>
                <a:gd name="connsiteY620" fmla="*/ 183667 h 4191633"/>
                <a:gd name="connsiteX621" fmla="*/ 772197 w 8769366"/>
                <a:gd name="connsiteY621" fmla="*/ 156175 h 4191633"/>
                <a:gd name="connsiteX622" fmla="*/ 774662 w 8769366"/>
                <a:gd name="connsiteY622" fmla="*/ 143236 h 4191633"/>
                <a:gd name="connsiteX623" fmla="*/ 782673 w 8769366"/>
                <a:gd name="connsiteY623" fmla="*/ 129675 h 4191633"/>
                <a:gd name="connsiteX624" fmla="*/ 797463 w 8769366"/>
                <a:gd name="connsiteY624" fmla="*/ 118975 h 4191633"/>
                <a:gd name="connsiteX625" fmla="*/ 820510 w 8769366"/>
                <a:gd name="connsiteY625" fmla="*/ 114621 h 4191633"/>
                <a:gd name="connsiteX626" fmla="*/ 1014724 w 8769366"/>
                <a:gd name="connsiteY626" fmla="*/ 0 h 4191633"/>
                <a:gd name="connsiteX627" fmla="*/ 1033572 w 8769366"/>
                <a:gd name="connsiteY627" fmla="*/ 4356 h 4191633"/>
                <a:gd name="connsiteX628" fmla="*/ 1033573 w 8769366"/>
                <a:gd name="connsiteY628" fmla="*/ 4357 h 4191633"/>
                <a:gd name="connsiteX629" fmla="*/ 1045252 w 8769366"/>
                <a:gd name="connsiteY629" fmla="*/ 15862 h 4191633"/>
                <a:gd name="connsiteX630" fmla="*/ 1051226 w 8769366"/>
                <a:gd name="connsiteY630" fmla="*/ 32057 h 4191633"/>
                <a:gd name="connsiteX631" fmla="*/ 1052952 w 8769366"/>
                <a:gd name="connsiteY631" fmla="*/ 50487 h 4191633"/>
                <a:gd name="connsiteX632" fmla="*/ 1047483 w 8769366"/>
                <a:gd name="connsiteY632" fmla="*/ 97608 h 4191633"/>
                <a:gd name="connsiteX633" fmla="*/ 1061433 w 8769366"/>
                <a:gd name="connsiteY633" fmla="*/ 70608 h 4191633"/>
                <a:gd name="connsiteX634" fmla="*/ 1088072 w 8769366"/>
                <a:gd name="connsiteY634" fmla="*/ 33709 h 4191633"/>
                <a:gd name="connsiteX635" fmla="*/ 1117202 w 8769366"/>
                <a:gd name="connsiteY635" fmla="*/ 8990 h 4191633"/>
                <a:gd name="connsiteX636" fmla="*/ 1148074 w 8769366"/>
                <a:gd name="connsiteY636" fmla="*/ 0 h 4191633"/>
                <a:gd name="connsiteX637" fmla="*/ 1166922 w 8769366"/>
                <a:gd name="connsiteY637" fmla="*/ 4356 h 4191633"/>
                <a:gd name="connsiteX638" fmla="*/ 1166923 w 8769366"/>
                <a:gd name="connsiteY638" fmla="*/ 4357 h 4191633"/>
                <a:gd name="connsiteX639" fmla="*/ 1178602 w 8769366"/>
                <a:gd name="connsiteY639" fmla="*/ 15862 h 4191633"/>
                <a:gd name="connsiteX640" fmla="*/ 1184576 w 8769366"/>
                <a:gd name="connsiteY640" fmla="*/ 32057 h 4191633"/>
                <a:gd name="connsiteX641" fmla="*/ 1186301 w 8769366"/>
                <a:gd name="connsiteY641" fmla="*/ 50487 h 4191633"/>
                <a:gd name="connsiteX642" fmla="*/ 1180792 w 8769366"/>
                <a:gd name="connsiteY642" fmla="*/ 97955 h 4191633"/>
                <a:gd name="connsiteX643" fmla="*/ 1165927 w 8769366"/>
                <a:gd name="connsiteY643" fmla="*/ 146536 h 4191633"/>
                <a:gd name="connsiteX644" fmla="*/ 1144270 w 8769366"/>
                <a:gd name="connsiteY644" fmla="*/ 195490 h 4191633"/>
                <a:gd name="connsiteX645" fmla="*/ 1141079 w 8769366"/>
                <a:gd name="connsiteY645" fmla="*/ 201555 h 4191633"/>
                <a:gd name="connsiteX646" fmla="*/ 2134729 w 8769366"/>
                <a:gd name="connsiteY646" fmla="*/ 201555 h 4191633"/>
                <a:gd name="connsiteX647" fmla="*/ 2140256 w 8769366"/>
                <a:gd name="connsiteY647" fmla="*/ 180851 h 4191633"/>
                <a:gd name="connsiteX648" fmla="*/ 2161856 w 8769366"/>
                <a:gd name="connsiteY648" fmla="*/ 116144 h 4191633"/>
                <a:gd name="connsiteX649" fmla="*/ 2185382 w 8769366"/>
                <a:gd name="connsiteY649" fmla="*/ 70609 h 4191633"/>
                <a:gd name="connsiteX650" fmla="*/ 2212021 w 8769366"/>
                <a:gd name="connsiteY650" fmla="*/ 33710 h 4191633"/>
                <a:gd name="connsiteX651" fmla="*/ 2212022 w 8769366"/>
                <a:gd name="connsiteY651" fmla="*/ 33709 h 4191633"/>
                <a:gd name="connsiteX652" fmla="*/ 2212022 w 8769366"/>
                <a:gd name="connsiteY652" fmla="*/ 33709 h 4191633"/>
                <a:gd name="connsiteX653" fmla="*/ 2241153 w 8769366"/>
                <a:gd name="connsiteY653" fmla="*/ 8990 h 4191633"/>
                <a:gd name="connsiteX654" fmla="*/ 2272025 w 8769366"/>
                <a:gd name="connsiteY654" fmla="*/ 0 h 4191633"/>
                <a:gd name="connsiteX655" fmla="*/ 2290873 w 8769366"/>
                <a:gd name="connsiteY655" fmla="*/ 4356 h 4191633"/>
                <a:gd name="connsiteX656" fmla="*/ 2302552 w 8769366"/>
                <a:gd name="connsiteY656" fmla="*/ 15861 h 4191633"/>
                <a:gd name="connsiteX657" fmla="*/ 2308526 w 8769366"/>
                <a:gd name="connsiteY657" fmla="*/ 32056 h 4191633"/>
                <a:gd name="connsiteX658" fmla="*/ 2310251 w 8769366"/>
                <a:gd name="connsiteY658" fmla="*/ 50486 h 4191633"/>
                <a:gd name="connsiteX659" fmla="*/ 2304742 w 8769366"/>
                <a:gd name="connsiteY659" fmla="*/ 97954 h 4191633"/>
                <a:gd name="connsiteX660" fmla="*/ 2297760 w 8769366"/>
                <a:gd name="connsiteY660" fmla="*/ 120772 h 4191633"/>
                <a:gd name="connsiteX661" fmla="*/ 2303562 w 8769366"/>
                <a:gd name="connsiteY661" fmla="*/ 105031 h 4191633"/>
                <a:gd name="connsiteX662" fmla="*/ 2315619 w 8769366"/>
                <a:gd name="connsiteY662" fmla="*/ 79100 h 4191633"/>
                <a:gd name="connsiteX663" fmla="*/ 2343302 w 8769366"/>
                <a:gd name="connsiteY663" fmla="*/ 40263 h 4191633"/>
                <a:gd name="connsiteX664" fmla="*/ 2343303 w 8769366"/>
                <a:gd name="connsiteY664" fmla="*/ 40263 h 4191633"/>
                <a:gd name="connsiteX665" fmla="*/ 2343303 w 8769366"/>
                <a:gd name="connsiteY665" fmla="*/ 40262 h 4191633"/>
                <a:gd name="connsiteX666" fmla="*/ 2374798 w 8769366"/>
                <a:gd name="connsiteY666" fmla="*/ 25636 h 4191633"/>
                <a:gd name="connsiteX667" fmla="*/ 2394161 w 8769366"/>
                <a:gd name="connsiteY667" fmla="*/ 31546 h 4191633"/>
                <a:gd name="connsiteX668" fmla="*/ 2409084 w 8769366"/>
                <a:gd name="connsiteY668" fmla="*/ 47307 h 4191633"/>
                <a:gd name="connsiteX669" fmla="*/ 2418580 w 8769366"/>
                <a:gd name="connsiteY669" fmla="*/ 70333 h 4191633"/>
                <a:gd name="connsiteX670" fmla="*/ 2421910 w 8769366"/>
                <a:gd name="connsiteY670" fmla="*/ 97790 h 4191633"/>
                <a:gd name="connsiteX671" fmla="*/ 2418457 w 8769366"/>
                <a:gd name="connsiteY671" fmla="*/ 122748 h 4191633"/>
                <a:gd name="connsiteX672" fmla="*/ 2409086 w 8769366"/>
                <a:gd name="connsiteY672" fmla="*/ 149514 h 4191633"/>
                <a:gd name="connsiteX673" fmla="*/ 2395155 w 8769366"/>
                <a:gd name="connsiteY673" fmla="*/ 177124 h 4191633"/>
                <a:gd name="connsiteX674" fmla="*/ 2380275 w 8769366"/>
                <a:gd name="connsiteY674" fmla="*/ 201555 h 4191633"/>
                <a:gd name="connsiteX675" fmla="*/ 4477879 w 8769366"/>
                <a:gd name="connsiteY675" fmla="*/ 201555 h 4191633"/>
                <a:gd name="connsiteX676" fmla="*/ 4483406 w 8769366"/>
                <a:gd name="connsiteY676" fmla="*/ 180850 h 4191633"/>
                <a:gd name="connsiteX677" fmla="*/ 4505006 w 8769366"/>
                <a:gd name="connsiteY677" fmla="*/ 116143 h 4191633"/>
                <a:gd name="connsiteX678" fmla="*/ 4528532 w 8769366"/>
                <a:gd name="connsiteY678" fmla="*/ 70608 h 4191633"/>
                <a:gd name="connsiteX679" fmla="*/ 4555172 w 8769366"/>
                <a:gd name="connsiteY679" fmla="*/ 33709 h 4191633"/>
                <a:gd name="connsiteX680" fmla="*/ 4584302 w 8769366"/>
                <a:gd name="connsiteY680" fmla="*/ 8990 h 4191633"/>
                <a:gd name="connsiteX681" fmla="*/ 4615174 w 8769366"/>
                <a:gd name="connsiteY681" fmla="*/ 0 h 4191633"/>
                <a:gd name="connsiteX682" fmla="*/ 4634022 w 8769366"/>
                <a:gd name="connsiteY682" fmla="*/ 4356 h 4191633"/>
                <a:gd name="connsiteX683" fmla="*/ 4645701 w 8769366"/>
                <a:gd name="connsiteY683" fmla="*/ 15861 h 4191633"/>
                <a:gd name="connsiteX684" fmla="*/ 4645702 w 8769366"/>
                <a:gd name="connsiteY684" fmla="*/ 15862 h 4191633"/>
                <a:gd name="connsiteX685" fmla="*/ 4651676 w 8769366"/>
                <a:gd name="connsiteY685" fmla="*/ 32057 h 4191633"/>
                <a:gd name="connsiteX686" fmla="*/ 4653401 w 8769366"/>
                <a:gd name="connsiteY686" fmla="*/ 50487 h 4191633"/>
                <a:gd name="connsiteX687" fmla="*/ 4647892 w 8769366"/>
                <a:gd name="connsiteY687" fmla="*/ 97955 h 4191633"/>
                <a:gd name="connsiteX688" fmla="*/ 4633027 w 8769366"/>
                <a:gd name="connsiteY688" fmla="*/ 146536 h 4191633"/>
                <a:gd name="connsiteX689" fmla="*/ 4611370 w 8769366"/>
                <a:gd name="connsiteY689" fmla="*/ 195490 h 4191633"/>
                <a:gd name="connsiteX690" fmla="*/ 4608179 w 8769366"/>
                <a:gd name="connsiteY690" fmla="*/ 201555 h 4191633"/>
                <a:gd name="connsiteX691" fmla="*/ 4896585 w 8769366"/>
                <a:gd name="connsiteY691" fmla="*/ 201555 h 4191633"/>
                <a:gd name="connsiteX692" fmla="*/ 4904072 w 8769366"/>
                <a:gd name="connsiteY692" fmla="*/ 199701 h 4191633"/>
                <a:gd name="connsiteX693" fmla="*/ 4920674 w 8769366"/>
                <a:gd name="connsiteY693" fmla="*/ 198553 h 4191633"/>
                <a:gd name="connsiteX694" fmla="*/ 4938019 w 8769366"/>
                <a:gd name="connsiteY694" fmla="*/ 198677 h 4191633"/>
                <a:gd name="connsiteX695" fmla="*/ 4952886 w 8769366"/>
                <a:gd name="connsiteY695" fmla="*/ 199046 h 4191633"/>
                <a:gd name="connsiteX696" fmla="*/ 4961929 w 8769366"/>
                <a:gd name="connsiteY696" fmla="*/ 198680 h 4191633"/>
                <a:gd name="connsiteX697" fmla="*/ 4978785 w 8769366"/>
                <a:gd name="connsiteY697" fmla="*/ 134403 h 4191633"/>
                <a:gd name="connsiteX698" fmla="*/ 5001668 w 8769366"/>
                <a:gd name="connsiteY698" fmla="*/ 79099 h 4191633"/>
                <a:gd name="connsiteX699" fmla="*/ 5029352 w 8769366"/>
                <a:gd name="connsiteY699" fmla="*/ 40262 h 4191633"/>
                <a:gd name="connsiteX700" fmla="*/ 5060847 w 8769366"/>
                <a:gd name="connsiteY700" fmla="*/ 25636 h 4191633"/>
                <a:gd name="connsiteX701" fmla="*/ 5080210 w 8769366"/>
                <a:gd name="connsiteY701" fmla="*/ 31546 h 4191633"/>
                <a:gd name="connsiteX702" fmla="*/ 5095134 w 8769366"/>
                <a:gd name="connsiteY702" fmla="*/ 47307 h 4191633"/>
                <a:gd name="connsiteX703" fmla="*/ 5104630 w 8769366"/>
                <a:gd name="connsiteY703" fmla="*/ 70333 h 4191633"/>
                <a:gd name="connsiteX704" fmla="*/ 5107959 w 8769366"/>
                <a:gd name="connsiteY704" fmla="*/ 97790 h 4191633"/>
                <a:gd name="connsiteX705" fmla="*/ 5107959 w 8769366"/>
                <a:gd name="connsiteY705" fmla="*/ 97790 h 4191633"/>
                <a:gd name="connsiteX706" fmla="*/ 5107959 w 8769366"/>
                <a:gd name="connsiteY706" fmla="*/ 97791 h 4191633"/>
                <a:gd name="connsiteX707" fmla="*/ 5104506 w 8769366"/>
                <a:gd name="connsiteY707" fmla="*/ 122749 h 4191633"/>
                <a:gd name="connsiteX708" fmla="*/ 5095135 w 8769366"/>
                <a:gd name="connsiteY708" fmla="*/ 149515 h 4191633"/>
                <a:gd name="connsiteX709" fmla="*/ 5081204 w 8769366"/>
                <a:gd name="connsiteY709" fmla="*/ 177125 h 4191633"/>
                <a:gd name="connsiteX710" fmla="*/ 5066323 w 8769366"/>
                <a:gd name="connsiteY710" fmla="*/ 201556 h 4191633"/>
                <a:gd name="connsiteX711" fmla="*/ 5064315 w 8769366"/>
                <a:gd name="connsiteY711" fmla="*/ 204854 h 4191633"/>
                <a:gd name="connsiteX712" fmla="*/ 5066324 w 8769366"/>
                <a:gd name="connsiteY712" fmla="*/ 201555 h 4191633"/>
                <a:gd name="connsiteX713" fmla="*/ 5264567 w 8769366"/>
                <a:gd name="connsiteY713" fmla="*/ 201555 h 4191633"/>
                <a:gd name="connsiteX714" fmla="*/ 8769366 w 8769366"/>
                <a:gd name="connsiteY714" fmla="*/ 4191633 h 4191633"/>
                <a:gd name="connsiteX715" fmla="*/ 2882915 w 8769366"/>
                <a:gd name="connsiteY715" fmla="*/ 4191633 h 4191633"/>
                <a:gd name="connsiteX716" fmla="*/ 196865 w 8769366"/>
                <a:gd name="connsiteY716" fmla="*/ 1524633 h 4191633"/>
                <a:gd name="connsiteX717" fmla="*/ 198819 w 8769366"/>
                <a:gd name="connsiteY717" fmla="*/ 1110833 h 4191633"/>
                <a:gd name="connsiteX718" fmla="*/ 248031 w 8769366"/>
                <a:gd name="connsiteY718" fmla="*/ 943351 h 4191633"/>
                <a:gd name="connsiteX719" fmla="*/ 205963 w 8769366"/>
                <a:gd name="connsiteY719" fmla="*/ 770314 h 4191633"/>
                <a:gd name="connsiteX720" fmla="*/ 181414 w 8769366"/>
                <a:gd name="connsiteY720" fmla="*/ 201555 h 4191633"/>
                <a:gd name="connsiteX721" fmla="*/ 228658 w 8769366"/>
                <a:gd name="connsiteY721" fmla="*/ 201555 h 4191633"/>
                <a:gd name="connsiteX722" fmla="*/ 239730 w 8769366"/>
                <a:gd name="connsiteY722" fmla="*/ 157265 h 4191633"/>
                <a:gd name="connsiteX723" fmla="*/ 258218 w 8769366"/>
                <a:gd name="connsiteY723" fmla="*/ 104515 h 4191633"/>
                <a:gd name="connsiteX724" fmla="*/ 270542 w 8769366"/>
                <a:gd name="connsiteY724" fmla="*/ 82207 h 4191633"/>
                <a:gd name="connsiteX725" fmla="*/ 283114 w 8769366"/>
                <a:gd name="connsiteY725" fmla="*/ 70375 h 4191633"/>
                <a:gd name="connsiteX726" fmla="*/ 296055 w 8769366"/>
                <a:gd name="connsiteY726" fmla="*/ 65815 h 4191633"/>
                <a:gd name="connsiteX727" fmla="*/ 309242 w 8769366"/>
                <a:gd name="connsiteY727" fmla="*/ 65075 h 4191633"/>
                <a:gd name="connsiteX728" fmla="*/ 319102 w 8769366"/>
                <a:gd name="connsiteY728" fmla="*/ 65826 h 4191633"/>
                <a:gd name="connsiteX729" fmla="*/ 326620 w 8769366"/>
                <a:gd name="connsiteY729" fmla="*/ 68958 h 4191633"/>
                <a:gd name="connsiteX730" fmla="*/ 331304 w 8769366"/>
                <a:gd name="connsiteY730" fmla="*/ 75723 h 4191633"/>
                <a:gd name="connsiteX731" fmla="*/ 332906 w 8769366"/>
                <a:gd name="connsiteY731" fmla="*/ 87622 h 4191633"/>
                <a:gd name="connsiteX732" fmla="*/ 328839 w 8769366"/>
                <a:gd name="connsiteY732" fmla="*/ 112798 h 4191633"/>
                <a:gd name="connsiteX733" fmla="*/ 318609 w 8769366"/>
                <a:gd name="connsiteY733" fmla="*/ 151253 h 4191633"/>
                <a:gd name="connsiteX734" fmla="*/ 305299 w 8769366"/>
                <a:gd name="connsiteY734" fmla="*/ 198602 h 4191633"/>
                <a:gd name="connsiteX735" fmla="*/ 304541 w 8769366"/>
                <a:gd name="connsiteY735" fmla="*/ 201556 h 4191633"/>
                <a:gd name="connsiteX736" fmla="*/ 435829 w 8769366"/>
                <a:gd name="connsiteY736" fmla="*/ 201556 h 4191633"/>
                <a:gd name="connsiteX737" fmla="*/ 435785 w 8769366"/>
                <a:gd name="connsiteY737" fmla="*/ 201764 h 4191633"/>
                <a:gd name="connsiteX738" fmla="*/ 434110 w 8769366"/>
                <a:gd name="connsiteY738" fmla="*/ 209637 h 4191633"/>
                <a:gd name="connsiteX739" fmla="*/ 434115 w 8769366"/>
                <a:gd name="connsiteY739" fmla="*/ 209617 h 4191633"/>
                <a:gd name="connsiteX740" fmla="*/ 435785 w 8769366"/>
                <a:gd name="connsiteY740" fmla="*/ 201764 h 4191633"/>
                <a:gd name="connsiteX741" fmla="*/ 435829 w 8769366"/>
                <a:gd name="connsiteY741" fmla="*/ 201556 h 4191633"/>
                <a:gd name="connsiteX742" fmla="*/ 435829 w 8769366"/>
                <a:gd name="connsiteY742" fmla="*/ 201556 h 4191633"/>
                <a:gd name="connsiteX743" fmla="*/ 451313 w 8769366"/>
                <a:gd name="connsiteY743" fmla="*/ 128733 h 4191633"/>
                <a:gd name="connsiteX744" fmla="*/ 458394 w 8769366"/>
                <a:gd name="connsiteY744" fmla="*/ 105670 h 4191633"/>
                <a:gd name="connsiteX745" fmla="*/ 468208 w 8769366"/>
                <a:gd name="connsiteY745" fmla="*/ 90881 h 4191633"/>
                <a:gd name="connsiteX746" fmla="*/ 481497 w 8769366"/>
                <a:gd name="connsiteY746" fmla="*/ 83108 h 4191633"/>
                <a:gd name="connsiteX747" fmla="*/ 499010 w 8769366"/>
                <a:gd name="connsiteY747" fmla="*/ 80851 h 4191633"/>
                <a:gd name="connsiteX748" fmla="*/ 499011 w 8769366"/>
                <a:gd name="connsiteY748" fmla="*/ 80851 h 4191633"/>
                <a:gd name="connsiteX749" fmla="*/ 514452 w 8769366"/>
                <a:gd name="connsiteY749" fmla="*/ 82577 h 4191633"/>
                <a:gd name="connsiteX750" fmla="*/ 524065 w 8769366"/>
                <a:gd name="connsiteY750" fmla="*/ 87260 h 4191633"/>
                <a:gd name="connsiteX751" fmla="*/ 529118 w 8769366"/>
                <a:gd name="connsiteY751" fmla="*/ 94409 h 4191633"/>
                <a:gd name="connsiteX752" fmla="*/ 530597 w 8769366"/>
                <a:gd name="connsiteY752" fmla="*/ 103775 h 4191633"/>
                <a:gd name="connsiteX753" fmla="*/ 528625 w 8769366"/>
                <a:gd name="connsiteY753" fmla="*/ 118195 h 4191633"/>
                <a:gd name="connsiteX754" fmla="*/ 523572 w 8769366"/>
                <a:gd name="connsiteY754" fmla="*/ 150733 h 4191633"/>
                <a:gd name="connsiteX755" fmla="*/ 516917 w 8769366"/>
                <a:gd name="connsiteY755" fmla="*/ 195719 h 4191633"/>
                <a:gd name="connsiteX756" fmla="*/ 516165 w 8769366"/>
                <a:gd name="connsiteY756" fmla="*/ 201555 h 4191633"/>
                <a:gd name="connsiteX757" fmla="*/ 516164 w 8769366"/>
                <a:gd name="connsiteY757" fmla="*/ 201555 h 4191633"/>
                <a:gd name="connsiteX758" fmla="*/ 516164 w 8769366"/>
                <a:gd name="connsiteY758" fmla="*/ 201556 h 4191633"/>
                <a:gd name="connsiteX759" fmla="*/ 510260 w 8769366"/>
                <a:gd name="connsiteY759" fmla="*/ 247361 h 4191633"/>
                <a:gd name="connsiteX760" fmla="*/ 505207 w 8769366"/>
                <a:gd name="connsiteY760" fmla="*/ 299741 h 4191633"/>
                <a:gd name="connsiteX761" fmla="*/ 503235 w 8769366"/>
                <a:gd name="connsiteY761" fmla="*/ 347314 h 4191633"/>
                <a:gd name="connsiteX762" fmla="*/ 504830 w 8769366"/>
                <a:gd name="connsiteY762" fmla="*/ 387370 h 4191633"/>
                <a:gd name="connsiteX763" fmla="*/ 510230 w 8769366"/>
                <a:gd name="connsiteY763" fmla="*/ 417812 h 4191633"/>
                <a:gd name="connsiteX764" fmla="*/ 520170 w 8769366"/>
                <a:gd name="connsiteY764" fmla="*/ 437039 h 4191633"/>
                <a:gd name="connsiteX765" fmla="*/ 520171 w 8769366"/>
                <a:gd name="connsiteY765" fmla="*/ 437039 h 4191633"/>
                <a:gd name="connsiteX766" fmla="*/ 510231 w 8769366"/>
                <a:gd name="connsiteY766" fmla="*/ 417813 h 4191633"/>
                <a:gd name="connsiteX767" fmla="*/ 504831 w 8769366"/>
                <a:gd name="connsiteY767" fmla="*/ 387371 h 4191633"/>
                <a:gd name="connsiteX768" fmla="*/ 503236 w 8769366"/>
                <a:gd name="connsiteY768" fmla="*/ 347315 h 4191633"/>
                <a:gd name="connsiteX769" fmla="*/ 505208 w 8769366"/>
                <a:gd name="connsiteY769" fmla="*/ 299741 h 4191633"/>
                <a:gd name="connsiteX770" fmla="*/ 510261 w 8769366"/>
                <a:gd name="connsiteY770" fmla="*/ 247361 h 4191633"/>
                <a:gd name="connsiteX771" fmla="*/ 516165 w 8769366"/>
                <a:gd name="connsiteY771" fmla="*/ 201556 h 4191633"/>
                <a:gd name="connsiteX772" fmla="*/ 635808 w 8769366"/>
                <a:gd name="connsiteY772" fmla="*/ 201556 h 4191633"/>
                <a:gd name="connsiteX773" fmla="*/ 637335 w 8769366"/>
                <a:gd name="connsiteY773" fmla="*/ 188921 h 4191633"/>
                <a:gd name="connsiteX774" fmla="*/ 645213 w 8769366"/>
                <a:gd name="connsiteY774" fmla="*/ 123747 h 4191633"/>
                <a:gd name="connsiteX775" fmla="*/ 648553 w 8769366"/>
                <a:gd name="connsiteY775" fmla="*/ 96119 h 4191633"/>
                <a:gd name="connsiteX776" fmla="*/ 653512 w 8769366"/>
                <a:gd name="connsiteY776" fmla="*/ 78600 h 4191633"/>
                <a:gd name="connsiteX777" fmla="*/ 664095 w 8769366"/>
                <a:gd name="connsiteY777" fmla="*/ 68345 h 4191633"/>
                <a:gd name="connsiteX778" fmla="*/ 678700 w 8769366"/>
                <a:gd name="connsiteY778" fmla="*/ 63539 h 4191633"/>
                <a:gd name="connsiteX779" fmla="*/ 695449 w 8769366"/>
                <a:gd name="connsiteY779" fmla="*/ 62364 h 4191633"/>
                <a:gd name="connsiteX780" fmla="*/ 707642 w 8769366"/>
                <a:gd name="connsiteY780" fmla="*/ 63606 h 4191633"/>
                <a:gd name="connsiteX781" fmla="*/ 717156 w 8769366"/>
                <a:gd name="connsiteY781" fmla="*/ 67897 h 4191633"/>
                <a:gd name="connsiteX782" fmla="*/ 723320 w 8769366"/>
                <a:gd name="connsiteY782" fmla="*/ 76027 h 4191633"/>
                <a:gd name="connsiteX783" fmla="*/ 725464 w 8769366"/>
                <a:gd name="connsiteY783" fmla="*/ 89016 h 4191633"/>
                <a:gd name="connsiteX784" fmla="*/ 725464 w 8769366"/>
                <a:gd name="connsiteY784" fmla="*/ 89017 h 4191633"/>
                <a:gd name="connsiteX785" fmla="*/ 725464 w 8769366"/>
                <a:gd name="connsiteY785" fmla="*/ 89017 h 4191633"/>
                <a:gd name="connsiteX786" fmla="*/ 721288 w 8769366"/>
                <a:gd name="connsiteY786" fmla="*/ 137215 h 4191633"/>
                <a:gd name="connsiteX787" fmla="*/ 710706 w 8769366"/>
                <a:gd name="connsiteY787" fmla="*/ 190006 h 4191633"/>
                <a:gd name="connsiteX788" fmla="*/ 708943 w 8769366"/>
                <a:gd name="connsiteY788" fmla="*/ 201556 h 4191633"/>
                <a:gd name="connsiteX789" fmla="*/ 702761 w 8769366"/>
                <a:gd name="connsiteY789" fmla="*/ 242044 h 4191633"/>
                <a:gd name="connsiteX790" fmla="*/ 692464 w 8769366"/>
                <a:gd name="connsiteY790" fmla="*/ 291310 h 4191633"/>
                <a:gd name="connsiteX791" fmla="*/ 680534 w 8769366"/>
                <a:gd name="connsiteY791" fmla="*/ 330209 h 4191633"/>
                <a:gd name="connsiteX792" fmla="*/ 677362 w 8769366"/>
                <a:gd name="connsiteY792" fmla="*/ 350218 h 4191633"/>
                <a:gd name="connsiteX793" fmla="*/ 680073 w 8769366"/>
                <a:gd name="connsiteY793" fmla="*/ 370340 h 4191633"/>
                <a:gd name="connsiteX794" fmla="*/ 687345 w 8769366"/>
                <a:gd name="connsiteY794" fmla="*/ 384107 h 4191633"/>
                <a:gd name="connsiteX795" fmla="*/ 698191 w 8769366"/>
                <a:gd name="connsiteY795" fmla="*/ 391974 h 4191633"/>
                <a:gd name="connsiteX796" fmla="*/ 711625 w 8769366"/>
                <a:gd name="connsiteY796" fmla="*/ 394395 h 4191633"/>
                <a:gd name="connsiteX797" fmla="*/ 711626 w 8769366"/>
                <a:gd name="connsiteY797" fmla="*/ 394395 h 4191633"/>
                <a:gd name="connsiteX798" fmla="*/ 698192 w 8769366"/>
                <a:gd name="connsiteY798" fmla="*/ 391974 h 4191633"/>
                <a:gd name="connsiteX799" fmla="*/ 687346 w 8769366"/>
                <a:gd name="connsiteY799" fmla="*/ 384107 h 4191633"/>
                <a:gd name="connsiteX800" fmla="*/ 680074 w 8769366"/>
                <a:gd name="connsiteY800" fmla="*/ 370340 h 4191633"/>
                <a:gd name="connsiteX801" fmla="*/ 677363 w 8769366"/>
                <a:gd name="connsiteY801" fmla="*/ 350218 h 4191633"/>
                <a:gd name="connsiteX802" fmla="*/ 680535 w 8769366"/>
                <a:gd name="connsiteY802" fmla="*/ 330208 h 4191633"/>
                <a:gd name="connsiteX803" fmla="*/ 692465 w 8769366"/>
                <a:gd name="connsiteY803" fmla="*/ 291309 h 4191633"/>
                <a:gd name="connsiteX804" fmla="*/ 702762 w 8769366"/>
                <a:gd name="connsiteY804" fmla="*/ 242043 h 4191633"/>
                <a:gd name="connsiteX805" fmla="*/ 708944 w 8769366"/>
                <a:gd name="connsiteY805" fmla="*/ 201555 h 4191633"/>
                <a:gd name="connsiteX806" fmla="*/ 877429 w 8769366"/>
                <a:gd name="connsiteY806" fmla="*/ 201555 h 4191633"/>
                <a:gd name="connsiteX807" fmla="*/ 882956 w 8769366"/>
                <a:gd name="connsiteY807" fmla="*/ 180850 h 4191633"/>
                <a:gd name="connsiteX808" fmla="*/ 904556 w 8769366"/>
                <a:gd name="connsiteY808" fmla="*/ 116143 h 4191633"/>
                <a:gd name="connsiteX809" fmla="*/ 928083 w 8769366"/>
                <a:gd name="connsiteY809" fmla="*/ 70608 h 4191633"/>
                <a:gd name="connsiteX810" fmla="*/ 954722 w 8769366"/>
                <a:gd name="connsiteY810" fmla="*/ 33709 h 4191633"/>
                <a:gd name="connsiteX811" fmla="*/ 983853 w 8769366"/>
                <a:gd name="connsiteY811" fmla="*/ 8990 h 4191633"/>
                <a:gd name="connsiteX812" fmla="*/ 1014724 w 8769366"/>
                <a:gd name="connsiteY812" fmla="*/ 0 h 4191633"/>
                <a:gd name="connsiteX0" fmla="*/ 3551205 w 8766722"/>
                <a:gd name="connsiteY0" fmla="*/ 455927 h 4191633"/>
                <a:gd name="connsiteX1" fmla="*/ 3551205 w 8766722"/>
                <a:gd name="connsiteY1" fmla="*/ 460383 h 4191633"/>
                <a:gd name="connsiteX2" fmla="*/ 3543462 w 8766722"/>
                <a:gd name="connsiteY2" fmla="*/ 542185 h 4191633"/>
                <a:gd name="connsiteX3" fmla="*/ 3522768 w 8766722"/>
                <a:gd name="connsiteY3" fmla="*/ 604928 h 4191633"/>
                <a:gd name="connsiteX4" fmla="*/ 3493060 w 8766722"/>
                <a:gd name="connsiteY4" fmla="*/ 645024 h 4191633"/>
                <a:gd name="connsiteX5" fmla="*/ 3458277 w 8766722"/>
                <a:gd name="connsiteY5" fmla="*/ 659132 h 4191633"/>
                <a:gd name="connsiteX6" fmla="*/ 3458277 w 8766722"/>
                <a:gd name="connsiteY6" fmla="*/ 659132 h 4191633"/>
                <a:gd name="connsiteX7" fmla="*/ 3493061 w 8766722"/>
                <a:gd name="connsiteY7" fmla="*/ 645024 h 4191633"/>
                <a:gd name="connsiteX8" fmla="*/ 3522769 w 8766722"/>
                <a:gd name="connsiteY8" fmla="*/ 604928 h 4191633"/>
                <a:gd name="connsiteX9" fmla="*/ 3543463 w 8766722"/>
                <a:gd name="connsiteY9" fmla="*/ 542185 h 4191633"/>
                <a:gd name="connsiteX10" fmla="*/ 3551206 w 8766722"/>
                <a:gd name="connsiteY10" fmla="*/ 460383 h 4191633"/>
                <a:gd name="connsiteX11" fmla="*/ 3551206 w 8766722"/>
                <a:gd name="connsiteY11" fmla="*/ 455927 h 4191633"/>
                <a:gd name="connsiteX12" fmla="*/ 3551205 w 8766722"/>
                <a:gd name="connsiteY12" fmla="*/ 455927 h 4191633"/>
                <a:gd name="connsiteX13" fmla="*/ 3690451 w 8766722"/>
                <a:gd name="connsiteY13" fmla="*/ 438792 h 4191633"/>
                <a:gd name="connsiteX14" fmla="*/ 3671992 w 8766722"/>
                <a:gd name="connsiteY14" fmla="*/ 451455 h 4191633"/>
                <a:gd name="connsiteX15" fmla="*/ 3644015 w 8766722"/>
                <a:gd name="connsiteY15" fmla="*/ 463021 h 4191633"/>
                <a:gd name="connsiteX16" fmla="*/ 3615052 w 8766722"/>
                <a:gd name="connsiteY16" fmla="*/ 467358 h 4191633"/>
                <a:gd name="connsiteX17" fmla="*/ 3615052 w 8766722"/>
                <a:gd name="connsiteY17" fmla="*/ 467358 h 4191633"/>
                <a:gd name="connsiteX18" fmla="*/ 3644016 w 8766722"/>
                <a:gd name="connsiteY18" fmla="*/ 463021 h 4191633"/>
                <a:gd name="connsiteX19" fmla="*/ 3671993 w 8766722"/>
                <a:gd name="connsiteY19" fmla="*/ 451455 h 4191633"/>
                <a:gd name="connsiteX20" fmla="*/ 3690452 w 8766722"/>
                <a:gd name="connsiteY20" fmla="*/ 438792 h 4191633"/>
                <a:gd name="connsiteX21" fmla="*/ 3690451 w 8766722"/>
                <a:gd name="connsiteY21" fmla="*/ 438792 h 4191633"/>
                <a:gd name="connsiteX22" fmla="*/ 3215688 w 8766722"/>
                <a:gd name="connsiteY22" fmla="*/ 428088 h 4191633"/>
                <a:gd name="connsiteX23" fmla="*/ 3201025 w 8766722"/>
                <a:gd name="connsiteY23" fmla="*/ 441992 h 4191633"/>
                <a:gd name="connsiteX24" fmla="*/ 3182018 w 8766722"/>
                <a:gd name="connsiteY24" fmla="*/ 454800 h 4191633"/>
                <a:gd name="connsiteX25" fmla="*/ 3160524 w 8766722"/>
                <a:gd name="connsiteY25" fmla="*/ 464192 h 4191633"/>
                <a:gd name="connsiteX26" fmla="*/ 3138161 w 8766722"/>
                <a:gd name="connsiteY26" fmla="*/ 467851 h 4191633"/>
                <a:gd name="connsiteX27" fmla="*/ 3138161 w 8766722"/>
                <a:gd name="connsiteY27" fmla="*/ 467851 h 4191633"/>
                <a:gd name="connsiteX28" fmla="*/ 3160525 w 8766722"/>
                <a:gd name="connsiteY28" fmla="*/ 464192 h 4191633"/>
                <a:gd name="connsiteX29" fmla="*/ 3182019 w 8766722"/>
                <a:gd name="connsiteY29" fmla="*/ 454800 h 4191633"/>
                <a:gd name="connsiteX30" fmla="*/ 3201026 w 8766722"/>
                <a:gd name="connsiteY30" fmla="*/ 441992 h 4191633"/>
                <a:gd name="connsiteX31" fmla="*/ 3215689 w 8766722"/>
                <a:gd name="connsiteY31" fmla="*/ 428089 h 4191633"/>
                <a:gd name="connsiteX32" fmla="*/ 3215688 w 8766722"/>
                <a:gd name="connsiteY32" fmla="*/ 428088 h 4191633"/>
                <a:gd name="connsiteX33" fmla="*/ 648439 w 8766722"/>
                <a:gd name="connsiteY33" fmla="*/ 399900 h 4191633"/>
                <a:gd name="connsiteX34" fmla="*/ 622041 w 8766722"/>
                <a:gd name="connsiteY34" fmla="*/ 437679 h 4191633"/>
                <a:gd name="connsiteX35" fmla="*/ 622042 w 8766722"/>
                <a:gd name="connsiteY35" fmla="*/ 437678 h 4191633"/>
                <a:gd name="connsiteX36" fmla="*/ 648439 w 8766722"/>
                <a:gd name="connsiteY36" fmla="*/ 399900 h 4191633"/>
                <a:gd name="connsiteX37" fmla="*/ 1933909 w 8766722"/>
                <a:gd name="connsiteY37" fmla="*/ 388980 h 4191633"/>
                <a:gd name="connsiteX38" fmla="*/ 1933909 w 8766722"/>
                <a:gd name="connsiteY38" fmla="*/ 388981 h 4191633"/>
                <a:gd name="connsiteX39" fmla="*/ 1934776 w 8766722"/>
                <a:gd name="connsiteY39" fmla="*/ 397755 h 4191633"/>
                <a:gd name="connsiteX40" fmla="*/ 1933909 w 8766722"/>
                <a:gd name="connsiteY40" fmla="*/ 388980 h 4191633"/>
                <a:gd name="connsiteX41" fmla="*/ 2118259 w 8766722"/>
                <a:gd name="connsiteY41" fmla="*/ 383432 h 4191633"/>
                <a:gd name="connsiteX42" fmla="*/ 2105090 w 8766722"/>
                <a:gd name="connsiteY42" fmla="*/ 392714 h 4191633"/>
                <a:gd name="connsiteX43" fmla="*/ 2118259 w 8766722"/>
                <a:gd name="connsiteY43" fmla="*/ 383432 h 4191633"/>
                <a:gd name="connsiteX44" fmla="*/ 2046216 w 8766722"/>
                <a:gd name="connsiteY44" fmla="*/ 381208 h 4191633"/>
                <a:gd name="connsiteX45" fmla="*/ 2046216 w 8766722"/>
                <a:gd name="connsiteY45" fmla="*/ 381208 h 4191633"/>
                <a:gd name="connsiteX46" fmla="*/ 2046429 w 8766722"/>
                <a:gd name="connsiteY46" fmla="*/ 393952 h 4191633"/>
                <a:gd name="connsiteX47" fmla="*/ 2046216 w 8766722"/>
                <a:gd name="connsiteY47" fmla="*/ 381208 h 4191633"/>
                <a:gd name="connsiteX48" fmla="*/ 1153662 w 8766722"/>
                <a:gd name="connsiteY48" fmla="*/ 362196 h 4191633"/>
                <a:gd name="connsiteX49" fmla="*/ 1153661 w 8766722"/>
                <a:gd name="connsiteY49" fmla="*/ 362196 h 4191633"/>
                <a:gd name="connsiteX50" fmla="*/ 1175426 w 8766722"/>
                <a:gd name="connsiteY50" fmla="*/ 414153 h 4191633"/>
                <a:gd name="connsiteX51" fmla="*/ 1175426 w 8766722"/>
                <a:gd name="connsiteY51" fmla="*/ 414153 h 4191633"/>
                <a:gd name="connsiteX52" fmla="*/ 1175426 w 8766722"/>
                <a:gd name="connsiteY52" fmla="*/ 414154 h 4191633"/>
                <a:gd name="connsiteX53" fmla="*/ 1175427 w 8766722"/>
                <a:gd name="connsiteY53" fmla="*/ 414153 h 4191633"/>
                <a:gd name="connsiteX54" fmla="*/ 1153662 w 8766722"/>
                <a:gd name="connsiteY54" fmla="*/ 362196 h 4191633"/>
                <a:gd name="connsiteX55" fmla="*/ 3339033 w 8766722"/>
                <a:gd name="connsiteY55" fmla="*/ 352024 h 4191633"/>
                <a:gd name="connsiteX56" fmla="*/ 3339032 w 8766722"/>
                <a:gd name="connsiteY56" fmla="*/ 352025 h 4191633"/>
                <a:gd name="connsiteX57" fmla="*/ 3350864 w 8766722"/>
                <a:gd name="connsiteY57" fmla="*/ 406273 h 4191633"/>
                <a:gd name="connsiteX58" fmla="*/ 3335704 w 8766722"/>
                <a:gd name="connsiteY58" fmla="*/ 424968 h 4191633"/>
                <a:gd name="connsiteX59" fmla="*/ 3314382 w 8766722"/>
                <a:gd name="connsiteY59" fmla="*/ 445408 h 4191633"/>
                <a:gd name="connsiteX60" fmla="*/ 3288993 w 8766722"/>
                <a:gd name="connsiteY60" fmla="*/ 461860 h 4191633"/>
                <a:gd name="connsiteX61" fmla="*/ 3261880 w 8766722"/>
                <a:gd name="connsiteY61" fmla="*/ 468590 h 4191633"/>
                <a:gd name="connsiteX62" fmla="*/ 3261880 w 8766722"/>
                <a:gd name="connsiteY62" fmla="*/ 468590 h 4191633"/>
                <a:gd name="connsiteX63" fmla="*/ 3288994 w 8766722"/>
                <a:gd name="connsiteY63" fmla="*/ 461860 h 4191633"/>
                <a:gd name="connsiteX64" fmla="*/ 3314383 w 8766722"/>
                <a:gd name="connsiteY64" fmla="*/ 445408 h 4191633"/>
                <a:gd name="connsiteX65" fmla="*/ 3335705 w 8766722"/>
                <a:gd name="connsiteY65" fmla="*/ 424968 h 4191633"/>
                <a:gd name="connsiteX66" fmla="*/ 3350865 w 8766722"/>
                <a:gd name="connsiteY66" fmla="*/ 406273 h 4191633"/>
                <a:gd name="connsiteX67" fmla="*/ 3339033 w 8766722"/>
                <a:gd name="connsiteY67" fmla="*/ 352024 h 4191633"/>
                <a:gd name="connsiteX68" fmla="*/ 5144755 w 8766722"/>
                <a:gd name="connsiteY68" fmla="*/ 349039 h 4191633"/>
                <a:gd name="connsiteX69" fmla="*/ 5144754 w 8766722"/>
                <a:gd name="connsiteY69" fmla="*/ 349040 h 4191633"/>
                <a:gd name="connsiteX70" fmla="*/ 5144754 w 8766722"/>
                <a:gd name="connsiteY70" fmla="*/ 349040 h 4191633"/>
                <a:gd name="connsiteX71" fmla="*/ 5144754 w 8766722"/>
                <a:gd name="connsiteY71" fmla="*/ 412143 h 4191633"/>
                <a:gd name="connsiteX72" fmla="*/ 5144754 w 8766722"/>
                <a:gd name="connsiteY72" fmla="*/ 412144 h 4191633"/>
                <a:gd name="connsiteX73" fmla="*/ 5144755 w 8766722"/>
                <a:gd name="connsiteY73" fmla="*/ 412143 h 4191633"/>
                <a:gd name="connsiteX74" fmla="*/ 5144755 w 8766722"/>
                <a:gd name="connsiteY74" fmla="*/ 349039 h 4191633"/>
                <a:gd name="connsiteX75" fmla="*/ 2841867 w 8766722"/>
                <a:gd name="connsiteY75" fmla="*/ 321679 h 4191633"/>
                <a:gd name="connsiteX76" fmla="*/ 2777285 w 8766722"/>
                <a:gd name="connsiteY76" fmla="*/ 449858 h 4191633"/>
                <a:gd name="connsiteX77" fmla="*/ 2766193 w 8766722"/>
                <a:gd name="connsiteY77" fmla="*/ 463660 h 4191633"/>
                <a:gd name="connsiteX78" fmla="*/ 2766193 w 8766722"/>
                <a:gd name="connsiteY78" fmla="*/ 463660 h 4191633"/>
                <a:gd name="connsiteX79" fmla="*/ 2777286 w 8766722"/>
                <a:gd name="connsiteY79" fmla="*/ 449857 h 4191633"/>
                <a:gd name="connsiteX80" fmla="*/ 2841868 w 8766722"/>
                <a:gd name="connsiteY80" fmla="*/ 321679 h 4191633"/>
                <a:gd name="connsiteX81" fmla="*/ 2841867 w 8766722"/>
                <a:gd name="connsiteY81" fmla="*/ 321679 h 4191633"/>
                <a:gd name="connsiteX82" fmla="*/ 4204998 w 8766722"/>
                <a:gd name="connsiteY82" fmla="*/ 311079 h 4191633"/>
                <a:gd name="connsiteX83" fmla="*/ 4160875 w 8766722"/>
                <a:gd name="connsiteY83" fmla="*/ 434081 h 4191633"/>
                <a:gd name="connsiteX84" fmla="*/ 4154342 w 8766722"/>
                <a:gd name="connsiteY84" fmla="*/ 449980 h 4191633"/>
                <a:gd name="connsiteX85" fmla="*/ 4148057 w 8766722"/>
                <a:gd name="connsiteY85" fmla="*/ 460209 h 4191633"/>
                <a:gd name="connsiteX86" fmla="*/ 4141155 w 8766722"/>
                <a:gd name="connsiteY86" fmla="*/ 465756 h 4191633"/>
                <a:gd name="connsiteX87" fmla="*/ 4133022 w 8766722"/>
                <a:gd name="connsiteY87" fmla="*/ 467358 h 4191633"/>
                <a:gd name="connsiteX88" fmla="*/ 4133022 w 8766722"/>
                <a:gd name="connsiteY88" fmla="*/ 467358 h 4191633"/>
                <a:gd name="connsiteX89" fmla="*/ 4141156 w 8766722"/>
                <a:gd name="connsiteY89" fmla="*/ 465756 h 4191633"/>
                <a:gd name="connsiteX90" fmla="*/ 4148058 w 8766722"/>
                <a:gd name="connsiteY90" fmla="*/ 460209 h 4191633"/>
                <a:gd name="connsiteX91" fmla="*/ 4154343 w 8766722"/>
                <a:gd name="connsiteY91" fmla="*/ 449980 h 4191633"/>
                <a:gd name="connsiteX92" fmla="*/ 4160876 w 8766722"/>
                <a:gd name="connsiteY92" fmla="*/ 434081 h 4191633"/>
                <a:gd name="connsiteX93" fmla="*/ 4204999 w 8766722"/>
                <a:gd name="connsiteY93" fmla="*/ 311079 h 4191633"/>
                <a:gd name="connsiteX94" fmla="*/ 4204998 w 8766722"/>
                <a:gd name="connsiteY94" fmla="*/ 311079 h 4191633"/>
                <a:gd name="connsiteX95" fmla="*/ 1430549 w 8766722"/>
                <a:gd name="connsiteY95" fmla="*/ 310340 h 4191633"/>
                <a:gd name="connsiteX96" fmla="*/ 1430549 w 8766722"/>
                <a:gd name="connsiteY96" fmla="*/ 310340 h 4191633"/>
                <a:gd name="connsiteX97" fmla="*/ 1432275 w 8766722"/>
                <a:gd name="connsiteY97" fmla="*/ 325129 h 4191633"/>
                <a:gd name="connsiteX98" fmla="*/ 1430549 w 8766722"/>
                <a:gd name="connsiteY98" fmla="*/ 310340 h 4191633"/>
                <a:gd name="connsiteX99" fmla="*/ 4346981 w 8766722"/>
                <a:gd name="connsiteY99" fmla="*/ 308861 h 4191633"/>
                <a:gd name="connsiteX100" fmla="*/ 4346980 w 8766722"/>
                <a:gd name="connsiteY100" fmla="*/ 308862 h 4191633"/>
                <a:gd name="connsiteX101" fmla="*/ 4343282 w 8766722"/>
                <a:gd name="connsiteY101" fmla="*/ 366541 h 4191633"/>
                <a:gd name="connsiteX102" fmla="*/ 4328739 w 8766722"/>
                <a:gd name="connsiteY102" fmla="*/ 375908 h 4191633"/>
                <a:gd name="connsiteX103" fmla="*/ 4311361 w 8766722"/>
                <a:gd name="connsiteY103" fmla="*/ 385644 h 4191633"/>
                <a:gd name="connsiteX104" fmla="*/ 4292134 w 8766722"/>
                <a:gd name="connsiteY104" fmla="*/ 393286 h 4191633"/>
                <a:gd name="connsiteX105" fmla="*/ 4271799 w 8766722"/>
                <a:gd name="connsiteY105" fmla="*/ 396367 h 4191633"/>
                <a:gd name="connsiteX106" fmla="*/ 4271799 w 8766722"/>
                <a:gd name="connsiteY106" fmla="*/ 396367 h 4191633"/>
                <a:gd name="connsiteX107" fmla="*/ 4292135 w 8766722"/>
                <a:gd name="connsiteY107" fmla="*/ 393286 h 4191633"/>
                <a:gd name="connsiteX108" fmla="*/ 4311362 w 8766722"/>
                <a:gd name="connsiteY108" fmla="*/ 385644 h 4191633"/>
                <a:gd name="connsiteX109" fmla="*/ 4328740 w 8766722"/>
                <a:gd name="connsiteY109" fmla="*/ 375908 h 4191633"/>
                <a:gd name="connsiteX110" fmla="*/ 4343283 w 8766722"/>
                <a:gd name="connsiteY110" fmla="*/ 366541 h 4191633"/>
                <a:gd name="connsiteX111" fmla="*/ 4346981 w 8766722"/>
                <a:gd name="connsiteY111" fmla="*/ 308861 h 4191633"/>
                <a:gd name="connsiteX112" fmla="*/ 279114 w 8766722"/>
                <a:gd name="connsiteY112" fmla="*/ 302191 h 4191633"/>
                <a:gd name="connsiteX113" fmla="*/ 275047 w 8766722"/>
                <a:gd name="connsiteY113" fmla="*/ 349409 h 4191633"/>
                <a:gd name="connsiteX114" fmla="*/ 275047 w 8766722"/>
                <a:gd name="connsiteY114" fmla="*/ 349410 h 4191633"/>
                <a:gd name="connsiteX115" fmla="*/ 279114 w 8766722"/>
                <a:gd name="connsiteY115" fmla="*/ 302191 h 4191633"/>
                <a:gd name="connsiteX116" fmla="*/ 1812902 w 8766722"/>
                <a:gd name="connsiteY116" fmla="*/ 294596 h 4191633"/>
                <a:gd name="connsiteX117" fmla="*/ 1812902 w 8766722"/>
                <a:gd name="connsiteY117" fmla="*/ 294596 h 4191633"/>
                <a:gd name="connsiteX118" fmla="*/ 1814032 w 8766722"/>
                <a:gd name="connsiteY118" fmla="*/ 308670 h 4191633"/>
                <a:gd name="connsiteX119" fmla="*/ 1812902 w 8766722"/>
                <a:gd name="connsiteY119" fmla="*/ 294596 h 4191633"/>
                <a:gd name="connsiteX120" fmla="*/ 440693 w 8766722"/>
                <a:gd name="connsiteY120" fmla="*/ 293826 h 4191633"/>
                <a:gd name="connsiteX121" fmla="*/ 430679 w 8766722"/>
                <a:gd name="connsiteY121" fmla="*/ 345436 h 4191633"/>
                <a:gd name="connsiteX122" fmla="*/ 418385 w 8766722"/>
                <a:gd name="connsiteY122" fmla="*/ 387864 h 4191633"/>
                <a:gd name="connsiteX123" fmla="*/ 386833 w 8766722"/>
                <a:gd name="connsiteY123" fmla="*/ 448625 h 4191633"/>
                <a:gd name="connsiteX124" fmla="*/ 386834 w 8766722"/>
                <a:gd name="connsiteY124" fmla="*/ 448624 h 4191633"/>
                <a:gd name="connsiteX125" fmla="*/ 418386 w 8766722"/>
                <a:gd name="connsiteY125" fmla="*/ 387863 h 4191633"/>
                <a:gd name="connsiteX126" fmla="*/ 430680 w 8766722"/>
                <a:gd name="connsiteY126" fmla="*/ 345435 h 4191633"/>
                <a:gd name="connsiteX127" fmla="*/ 440692 w 8766722"/>
                <a:gd name="connsiteY127" fmla="*/ 293833 h 4191633"/>
                <a:gd name="connsiteX128" fmla="*/ 440693 w 8766722"/>
                <a:gd name="connsiteY128" fmla="*/ 293826 h 4191633"/>
                <a:gd name="connsiteX129" fmla="*/ 4045486 w 8766722"/>
                <a:gd name="connsiteY129" fmla="*/ 274598 h 4191633"/>
                <a:gd name="connsiteX130" fmla="*/ 4043514 w 8766722"/>
                <a:gd name="connsiteY130" fmla="*/ 277309 h 4191633"/>
                <a:gd name="connsiteX131" fmla="*/ 4054237 w 8766722"/>
                <a:gd name="connsiteY131" fmla="*/ 307505 h 4191633"/>
                <a:gd name="connsiteX132" fmla="*/ 4057811 w 8766722"/>
                <a:gd name="connsiteY132" fmla="*/ 343370 h 4191633"/>
                <a:gd name="connsiteX133" fmla="*/ 4054607 w 8766722"/>
                <a:gd name="connsiteY133" fmla="*/ 372703 h 4191633"/>
                <a:gd name="connsiteX134" fmla="*/ 4045363 w 8766722"/>
                <a:gd name="connsiteY134" fmla="*/ 401297 h 4191633"/>
                <a:gd name="connsiteX135" fmla="*/ 4030574 w 8766722"/>
                <a:gd name="connsiteY135" fmla="*/ 427179 h 4191633"/>
                <a:gd name="connsiteX136" fmla="*/ 4010607 w 8766722"/>
                <a:gd name="connsiteY136" fmla="*/ 448131 h 4191633"/>
                <a:gd name="connsiteX137" fmla="*/ 3986081 w 8766722"/>
                <a:gd name="connsiteY137" fmla="*/ 462181 h 4191633"/>
                <a:gd name="connsiteX138" fmla="*/ 3957735 w 8766722"/>
                <a:gd name="connsiteY138" fmla="*/ 467358 h 4191633"/>
                <a:gd name="connsiteX139" fmla="*/ 3957735 w 8766722"/>
                <a:gd name="connsiteY139" fmla="*/ 467358 h 4191633"/>
                <a:gd name="connsiteX140" fmla="*/ 3986082 w 8766722"/>
                <a:gd name="connsiteY140" fmla="*/ 462181 h 4191633"/>
                <a:gd name="connsiteX141" fmla="*/ 4010608 w 8766722"/>
                <a:gd name="connsiteY141" fmla="*/ 448131 h 4191633"/>
                <a:gd name="connsiteX142" fmla="*/ 4030575 w 8766722"/>
                <a:gd name="connsiteY142" fmla="*/ 427179 h 4191633"/>
                <a:gd name="connsiteX143" fmla="*/ 4045364 w 8766722"/>
                <a:gd name="connsiteY143" fmla="*/ 401297 h 4191633"/>
                <a:gd name="connsiteX144" fmla="*/ 4054608 w 8766722"/>
                <a:gd name="connsiteY144" fmla="*/ 372703 h 4191633"/>
                <a:gd name="connsiteX145" fmla="*/ 4057812 w 8766722"/>
                <a:gd name="connsiteY145" fmla="*/ 343370 h 4191633"/>
                <a:gd name="connsiteX146" fmla="*/ 4054238 w 8766722"/>
                <a:gd name="connsiteY146" fmla="*/ 307505 h 4191633"/>
                <a:gd name="connsiteX147" fmla="*/ 4043515 w 8766722"/>
                <a:gd name="connsiteY147" fmla="*/ 277309 h 4191633"/>
                <a:gd name="connsiteX148" fmla="*/ 4045487 w 8766722"/>
                <a:gd name="connsiteY148" fmla="*/ 274598 h 4191633"/>
                <a:gd name="connsiteX149" fmla="*/ 4045486 w 8766722"/>
                <a:gd name="connsiteY149" fmla="*/ 274598 h 4191633"/>
                <a:gd name="connsiteX150" fmla="*/ 3835936 w 8766722"/>
                <a:gd name="connsiteY150" fmla="*/ 274598 h 4191633"/>
                <a:gd name="connsiteX151" fmla="*/ 3833964 w 8766722"/>
                <a:gd name="connsiteY151" fmla="*/ 277309 h 4191633"/>
                <a:gd name="connsiteX152" fmla="*/ 3844687 w 8766722"/>
                <a:gd name="connsiteY152" fmla="*/ 307505 h 4191633"/>
                <a:gd name="connsiteX153" fmla="*/ 3848261 w 8766722"/>
                <a:gd name="connsiteY153" fmla="*/ 343370 h 4191633"/>
                <a:gd name="connsiteX154" fmla="*/ 3845057 w 8766722"/>
                <a:gd name="connsiteY154" fmla="*/ 372703 h 4191633"/>
                <a:gd name="connsiteX155" fmla="*/ 3835813 w 8766722"/>
                <a:gd name="connsiteY155" fmla="*/ 401297 h 4191633"/>
                <a:gd name="connsiteX156" fmla="*/ 3821024 w 8766722"/>
                <a:gd name="connsiteY156" fmla="*/ 427179 h 4191633"/>
                <a:gd name="connsiteX157" fmla="*/ 3801057 w 8766722"/>
                <a:gd name="connsiteY157" fmla="*/ 448131 h 4191633"/>
                <a:gd name="connsiteX158" fmla="*/ 3776531 w 8766722"/>
                <a:gd name="connsiteY158" fmla="*/ 462181 h 4191633"/>
                <a:gd name="connsiteX159" fmla="*/ 3748185 w 8766722"/>
                <a:gd name="connsiteY159" fmla="*/ 467358 h 4191633"/>
                <a:gd name="connsiteX160" fmla="*/ 3748185 w 8766722"/>
                <a:gd name="connsiteY160" fmla="*/ 467358 h 4191633"/>
                <a:gd name="connsiteX161" fmla="*/ 3776532 w 8766722"/>
                <a:gd name="connsiteY161" fmla="*/ 462181 h 4191633"/>
                <a:gd name="connsiteX162" fmla="*/ 3801058 w 8766722"/>
                <a:gd name="connsiteY162" fmla="*/ 448131 h 4191633"/>
                <a:gd name="connsiteX163" fmla="*/ 3821025 w 8766722"/>
                <a:gd name="connsiteY163" fmla="*/ 427179 h 4191633"/>
                <a:gd name="connsiteX164" fmla="*/ 3835814 w 8766722"/>
                <a:gd name="connsiteY164" fmla="*/ 401297 h 4191633"/>
                <a:gd name="connsiteX165" fmla="*/ 3845058 w 8766722"/>
                <a:gd name="connsiteY165" fmla="*/ 372703 h 4191633"/>
                <a:gd name="connsiteX166" fmla="*/ 3848262 w 8766722"/>
                <a:gd name="connsiteY166" fmla="*/ 343370 h 4191633"/>
                <a:gd name="connsiteX167" fmla="*/ 3844688 w 8766722"/>
                <a:gd name="connsiteY167" fmla="*/ 307505 h 4191633"/>
                <a:gd name="connsiteX168" fmla="*/ 3833965 w 8766722"/>
                <a:gd name="connsiteY168" fmla="*/ 277309 h 4191633"/>
                <a:gd name="connsiteX169" fmla="*/ 3835937 w 8766722"/>
                <a:gd name="connsiteY169" fmla="*/ 274598 h 4191633"/>
                <a:gd name="connsiteX170" fmla="*/ 3835936 w 8766722"/>
                <a:gd name="connsiteY170" fmla="*/ 274598 h 4191633"/>
                <a:gd name="connsiteX171" fmla="*/ 5034200 w 8766722"/>
                <a:gd name="connsiteY171" fmla="*/ 246498 h 4191633"/>
                <a:gd name="connsiteX172" fmla="*/ 5019717 w 8766722"/>
                <a:gd name="connsiteY172" fmla="*/ 265848 h 4191633"/>
                <a:gd name="connsiteX173" fmla="*/ 5006223 w 8766722"/>
                <a:gd name="connsiteY173" fmla="*/ 282979 h 4191633"/>
                <a:gd name="connsiteX174" fmla="*/ 5004498 w 8766722"/>
                <a:gd name="connsiteY174" fmla="*/ 313052 h 4191633"/>
                <a:gd name="connsiteX175" fmla="*/ 5004004 w 8766722"/>
                <a:gd name="connsiteY175" fmla="*/ 326240 h 4191633"/>
                <a:gd name="connsiteX176" fmla="*/ 5003512 w 8766722"/>
                <a:gd name="connsiteY176" fmla="*/ 339674 h 4191633"/>
                <a:gd name="connsiteX177" fmla="*/ 5003142 w 8766722"/>
                <a:gd name="connsiteY177" fmla="*/ 352491 h 4191633"/>
                <a:gd name="connsiteX178" fmla="*/ 5003018 w 8766722"/>
                <a:gd name="connsiteY178" fmla="*/ 363829 h 4191633"/>
                <a:gd name="connsiteX179" fmla="*/ 5005494 w 8766722"/>
                <a:gd name="connsiteY179" fmla="*/ 386260 h 4191633"/>
                <a:gd name="connsiteX180" fmla="*/ 5012670 w 8766722"/>
                <a:gd name="connsiteY180" fmla="*/ 401174 h 4191633"/>
                <a:gd name="connsiteX181" fmla="*/ 5024178 w 8766722"/>
                <a:gd name="connsiteY181" fmla="*/ 409554 h 4191633"/>
                <a:gd name="connsiteX182" fmla="*/ 5039396 w 8766722"/>
                <a:gd name="connsiteY182" fmla="*/ 412143 h 4191633"/>
                <a:gd name="connsiteX183" fmla="*/ 5039396 w 8766722"/>
                <a:gd name="connsiteY183" fmla="*/ 412143 h 4191633"/>
                <a:gd name="connsiteX184" fmla="*/ 5024179 w 8766722"/>
                <a:gd name="connsiteY184" fmla="*/ 409554 h 4191633"/>
                <a:gd name="connsiteX185" fmla="*/ 5012671 w 8766722"/>
                <a:gd name="connsiteY185" fmla="*/ 401174 h 4191633"/>
                <a:gd name="connsiteX186" fmla="*/ 5005495 w 8766722"/>
                <a:gd name="connsiteY186" fmla="*/ 386260 h 4191633"/>
                <a:gd name="connsiteX187" fmla="*/ 5003019 w 8766722"/>
                <a:gd name="connsiteY187" fmla="*/ 363829 h 4191633"/>
                <a:gd name="connsiteX188" fmla="*/ 5003143 w 8766722"/>
                <a:gd name="connsiteY188" fmla="*/ 352490 h 4191633"/>
                <a:gd name="connsiteX189" fmla="*/ 5003513 w 8766722"/>
                <a:gd name="connsiteY189" fmla="*/ 339673 h 4191633"/>
                <a:gd name="connsiteX190" fmla="*/ 5004005 w 8766722"/>
                <a:gd name="connsiteY190" fmla="*/ 326239 h 4191633"/>
                <a:gd name="connsiteX191" fmla="*/ 5004499 w 8766722"/>
                <a:gd name="connsiteY191" fmla="*/ 313051 h 4191633"/>
                <a:gd name="connsiteX192" fmla="*/ 5006224 w 8766722"/>
                <a:gd name="connsiteY192" fmla="*/ 282978 h 4191633"/>
                <a:gd name="connsiteX193" fmla="*/ 5019718 w 8766722"/>
                <a:gd name="connsiteY193" fmla="*/ 265847 h 4191633"/>
                <a:gd name="connsiteX194" fmla="*/ 5034200 w 8766722"/>
                <a:gd name="connsiteY194" fmla="*/ 246498 h 4191633"/>
                <a:gd name="connsiteX195" fmla="*/ 3260281 w 8766722"/>
                <a:gd name="connsiteY195" fmla="*/ 241760 h 4191633"/>
                <a:gd name="connsiteX196" fmla="*/ 3260280 w 8766722"/>
                <a:gd name="connsiteY196" fmla="*/ 241760 h 4191633"/>
                <a:gd name="connsiteX197" fmla="*/ 3267225 w 8766722"/>
                <a:gd name="connsiteY197" fmla="*/ 242507 h 4191633"/>
                <a:gd name="connsiteX198" fmla="*/ 3272921 w 8766722"/>
                <a:gd name="connsiteY198" fmla="*/ 245746 h 4191633"/>
                <a:gd name="connsiteX199" fmla="*/ 3276749 w 8766722"/>
                <a:gd name="connsiteY199" fmla="*/ 252721 h 4191633"/>
                <a:gd name="connsiteX200" fmla="*/ 3278105 w 8766722"/>
                <a:gd name="connsiteY200" fmla="*/ 264926 h 4191633"/>
                <a:gd name="connsiteX201" fmla="*/ 3275640 w 8766722"/>
                <a:gd name="connsiteY201" fmla="*/ 291070 h 4191633"/>
                <a:gd name="connsiteX202" fmla="*/ 3269994 w 8766722"/>
                <a:gd name="connsiteY202" fmla="*/ 320502 h 4191633"/>
                <a:gd name="connsiteX203" fmla="*/ 3262743 w 8766722"/>
                <a:gd name="connsiteY203" fmla="*/ 354863 h 4191633"/>
                <a:gd name="connsiteX204" fmla="*/ 3258674 w 8766722"/>
                <a:gd name="connsiteY204" fmla="*/ 387374 h 4191633"/>
                <a:gd name="connsiteX205" fmla="*/ 3260770 w 8766722"/>
                <a:gd name="connsiteY205" fmla="*/ 405035 h 4191633"/>
                <a:gd name="connsiteX206" fmla="*/ 3269767 w 8766722"/>
                <a:gd name="connsiteY206" fmla="*/ 411403 h 4191633"/>
                <a:gd name="connsiteX207" fmla="*/ 3269768 w 8766722"/>
                <a:gd name="connsiteY207" fmla="*/ 411403 h 4191633"/>
                <a:gd name="connsiteX208" fmla="*/ 3260771 w 8766722"/>
                <a:gd name="connsiteY208" fmla="*/ 405035 h 4191633"/>
                <a:gd name="connsiteX209" fmla="*/ 3258675 w 8766722"/>
                <a:gd name="connsiteY209" fmla="*/ 387374 h 4191633"/>
                <a:gd name="connsiteX210" fmla="*/ 3262744 w 8766722"/>
                <a:gd name="connsiteY210" fmla="*/ 354863 h 4191633"/>
                <a:gd name="connsiteX211" fmla="*/ 3269995 w 8766722"/>
                <a:gd name="connsiteY211" fmla="*/ 320502 h 4191633"/>
                <a:gd name="connsiteX212" fmla="*/ 3275641 w 8766722"/>
                <a:gd name="connsiteY212" fmla="*/ 291070 h 4191633"/>
                <a:gd name="connsiteX213" fmla="*/ 3278106 w 8766722"/>
                <a:gd name="connsiteY213" fmla="*/ 264926 h 4191633"/>
                <a:gd name="connsiteX214" fmla="*/ 3276750 w 8766722"/>
                <a:gd name="connsiteY214" fmla="*/ 252721 h 4191633"/>
                <a:gd name="connsiteX215" fmla="*/ 3272922 w 8766722"/>
                <a:gd name="connsiteY215" fmla="*/ 245746 h 4191633"/>
                <a:gd name="connsiteX216" fmla="*/ 3267226 w 8766722"/>
                <a:gd name="connsiteY216" fmla="*/ 242507 h 4191633"/>
                <a:gd name="connsiteX217" fmla="*/ 3260281 w 8766722"/>
                <a:gd name="connsiteY217" fmla="*/ 241760 h 4191633"/>
                <a:gd name="connsiteX218" fmla="*/ 3994216 w 8766722"/>
                <a:gd name="connsiteY218" fmla="*/ 225298 h 4191633"/>
                <a:gd name="connsiteX219" fmla="*/ 3994216 w 8766722"/>
                <a:gd name="connsiteY219" fmla="*/ 225298 h 4191633"/>
                <a:gd name="connsiteX220" fmla="*/ 4038092 w 8766722"/>
                <a:gd name="connsiteY220" fmla="*/ 232570 h 4191633"/>
                <a:gd name="connsiteX221" fmla="*/ 4076422 w 8766722"/>
                <a:gd name="connsiteY221" fmla="*/ 252043 h 4191633"/>
                <a:gd name="connsiteX222" fmla="*/ 4109699 w 8766722"/>
                <a:gd name="connsiteY222" fmla="*/ 282732 h 4191633"/>
                <a:gd name="connsiteX223" fmla="*/ 4118226 w 8766722"/>
                <a:gd name="connsiteY223" fmla="*/ 293199 h 4191633"/>
                <a:gd name="connsiteX224" fmla="*/ 4118226 w 8766722"/>
                <a:gd name="connsiteY224" fmla="*/ 293198 h 4191633"/>
                <a:gd name="connsiteX225" fmla="*/ 4109700 w 8766722"/>
                <a:gd name="connsiteY225" fmla="*/ 282732 h 4191633"/>
                <a:gd name="connsiteX226" fmla="*/ 4076423 w 8766722"/>
                <a:gd name="connsiteY226" fmla="*/ 252043 h 4191633"/>
                <a:gd name="connsiteX227" fmla="*/ 4038093 w 8766722"/>
                <a:gd name="connsiteY227" fmla="*/ 232570 h 4191633"/>
                <a:gd name="connsiteX228" fmla="*/ 3994216 w 8766722"/>
                <a:gd name="connsiteY228" fmla="*/ 225298 h 4191633"/>
                <a:gd name="connsiteX229" fmla="*/ 3784666 w 8766722"/>
                <a:gd name="connsiteY229" fmla="*/ 225298 h 4191633"/>
                <a:gd name="connsiteX230" fmla="*/ 3784666 w 8766722"/>
                <a:gd name="connsiteY230" fmla="*/ 225298 h 4191633"/>
                <a:gd name="connsiteX231" fmla="*/ 3828542 w 8766722"/>
                <a:gd name="connsiteY231" fmla="*/ 232570 h 4191633"/>
                <a:gd name="connsiteX232" fmla="*/ 3866872 w 8766722"/>
                <a:gd name="connsiteY232" fmla="*/ 252043 h 4191633"/>
                <a:gd name="connsiteX233" fmla="*/ 3884126 w 8766722"/>
                <a:gd name="connsiteY233" fmla="*/ 265816 h 4191633"/>
                <a:gd name="connsiteX234" fmla="*/ 3896394 w 8766722"/>
                <a:gd name="connsiteY234" fmla="*/ 278768 h 4191633"/>
                <a:gd name="connsiteX235" fmla="*/ 3896395 w 8766722"/>
                <a:gd name="connsiteY235" fmla="*/ 278767 h 4191633"/>
                <a:gd name="connsiteX236" fmla="*/ 3884127 w 8766722"/>
                <a:gd name="connsiteY236" fmla="*/ 265816 h 4191633"/>
                <a:gd name="connsiteX237" fmla="*/ 3866873 w 8766722"/>
                <a:gd name="connsiteY237" fmla="*/ 252043 h 4191633"/>
                <a:gd name="connsiteX238" fmla="*/ 3828543 w 8766722"/>
                <a:gd name="connsiteY238" fmla="*/ 232570 h 4191633"/>
                <a:gd name="connsiteX239" fmla="*/ 3784666 w 8766722"/>
                <a:gd name="connsiteY239" fmla="*/ 225298 h 4191633"/>
                <a:gd name="connsiteX240" fmla="*/ 4670783 w 8766722"/>
                <a:gd name="connsiteY240" fmla="*/ 224312 h 4191633"/>
                <a:gd name="connsiteX241" fmla="*/ 4684587 w 8766722"/>
                <a:gd name="connsiteY241" fmla="*/ 228133 h 4191633"/>
                <a:gd name="connsiteX242" fmla="*/ 4688219 w 8766722"/>
                <a:gd name="connsiteY242" fmla="*/ 238363 h 4191633"/>
                <a:gd name="connsiteX243" fmla="*/ 4688219 w 8766722"/>
                <a:gd name="connsiteY243" fmla="*/ 238364 h 4191633"/>
                <a:gd name="connsiteX244" fmla="*/ 4688219 w 8766722"/>
                <a:gd name="connsiteY244" fmla="*/ 238364 h 4191633"/>
                <a:gd name="connsiteX245" fmla="*/ 4685688 w 8766722"/>
                <a:gd name="connsiteY245" fmla="*/ 253689 h 4191633"/>
                <a:gd name="connsiteX246" fmla="*/ 4679919 w 8766722"/>
                <a:gd name="connsiteY246" fmla="*/ 276257 h 4191633"/>
                <a:gd name="connsiteX247" fmla="*/ 4670329 w 8766722"/>
                <a:gd name="connsiteY247" fmla="*/ 308829 h 4191633"/>
                <a:gd name="connsiteX248" fmla="*/ 4661650 w 8766722"/>
                <a:gd name="connsiteY248" fmla="*/ 342782 h 4191633"/>
                <a:gd name="connsiteX249" fmla="*/ 4655776 w 8766722"/>
                <a:gd name="connsiteY249" fmla="*/ 370690 h 4191633"/>
                <a:gd name="connsiteX250" fmla="*/ 4652230 w 8766722"/>
                <a:gd name="connsiteY250" fmla="*/ 395885 h 4191633"/>
                <a:gd name="connsiteX251" fmla="*/ 4654696 w 8766722"/>
                <a:gd name="connsiteY251" fmla="*/ 413500 h 4191633"/>
                <a:gd name="connsiteX252" fmla="*/ 4664802 w 8766722"/>
                <a:gd name="connsiteY252" fmla="*/ 420031 h 4191633"/>
                <a:gd name="connsiteX253" fmla="*/ 4664803 w 8766722"/>
                <a:gd name="connsiteY253" fmla="*/ 420031 h 4191633"/>
                <a:gd name="connsiteX254" fmla="*/ 4654697 w 8766722"/>
                <a:gd name="connsiteY254" fmla="*/ 413500 h 4191633"/>
                <a:gd name="connsiteX255" fmla="*/ 4652231 w 8766722"/>
                <a:gd name="connsiteY255" fmla="*/ 395885 h 4191633"/>
                <a:gd name="connsiteX256" fmla="*/ 4655777 w 8766722"/>
                <a:gd name="connsiteY256" fmla="*/ 370689 h 4191633"/>
                <a:gd name="connsiteX257" fmla="*/ 4661651 w 8766722"/>
                <a:gd name="connsiteY257" fmla="*/ 342781 h 4191633"/>
                <a:gd name="connsiteX258" fmla="*/ 4670330 w 8766722"/>
                <a:gd name="connsiteY258" fmla="*/ 308828 h 4191633"/>
                <a:gd name="connsiteX259" fmla="*/ 4679920 w 8766722"/>
                <a:gd name="connsiteY259" fmla="*/ 276256 h 4191633"/>
                <a:gd name="connsiteX260" fmla="*/ 4685689 w 8766722"/>
                <a:gd name="connsiteY260" fmla="*/ 253688 h 4191633"/>
                <a:gd name="connsiteX261" fmla="*/ 4688220 w 8766722"/>
                <a:gd name="connsiteY261" fmla="*/ 238363 h 4191633"/>
                <a:gd name="connsiteX262" fmla="*/ 4684588 w 8766722"/>
                <a:gd name="connsiteY262" fmla="*/ 228133 h 4191633"/>
                <a:gd name="connsiteX263" fmla="*/ 4670784 w 8766722"/>
                <a:gd name="connsiteY263" fmla="*/ 224312 h 4191633"/>
                <a:gd name="connsiteX264" fmla="*/ 4670783 w 8766722"/>
                <a:gd name="connsiteY264" fmla="*/ 224312 h 4191633"/>
                <a:gd name="connsiteX265" fmla="*/ 2661009 w 8766722"/>
                <a:gd name="connsiteY265" fmla="*/ 224312 h 4191633"/>
                <a:gd name="connsiteX266" fmla="*/ 2648539 w 8766722"/>
                <a:gd name="connsiteY266" fmla="*/ 225683 h 4191633"/>
                <a:gd name="connsiteX267" fmla="*/ 2635218 w 8766722"/>
                <a:gd name="connsiteY267" fmla="*/ 229920 h 4191633"/>
                <a:gd name="connsiteX268" fmla="*/ 2623715 w 8766722"/>
                <a:gd name="connsiteY268" fmla="*/ 237273 h 4191633"/>
                <a:gd name="connsiteX269" fmla="*/ 2623715 w 8766722"/>
                <a:gd name="connsiteY269" fmla="*/ 237274 h 4191633"/>
                <a:gd name="connsiteX270" fmla="*/ 2635217 w 8766722"/>
                <a:gd name="connsiteY270" fmla="*/ 229921 h 4191633"/>
                <a:gd name="connsiteX271" fmla="*/ 2648538 w 8766722"/>
                <a:gd name="connsiteY271" fmla="*/ 225684 h 4191633"/>
                <a:gd name="connsiteX272" fmla="*/ 2661008 w 8766722"/>
                <a:gd name="connsiteY272" fmla="*/ 224313 h 4191633"/>
                <a:gd name="connsiteX273" fmla="*/ 2674812 w 8766722"/>
                <a:gd name="connsiteY273" fmla="*/ 228134 h 4191633"/>
                <a:gd name="connsiteX274" fmla="*/ 2678444 w 8766722"/>
                <a:gd name="connsiteY274" fmla="*/ 238364 h 4191633"/>
                <a:gd name="connsiteX275" fmla="*/ 2675914 w 8766722"/>
                <a:gd name="connsiteY275" fmla="*/ 253689 h 4191633"/>
                <a:gd name="connsiteX276" fmla="*/ 2670144 w 8766722"/>
                <a:gd name="connsiteY276" fmla="*/ 276257 h 4191633"/>
                <a:gd name="connsiteX277" fmla="*/ 2660554 w 8766722"/>
                <a:gd name="connsiteY277" fmla="*/ 308829 h 4191633"/>
                <a:gd name="connsiteX278" fmla="*/ 2651875 w 8766722"/>
                <a:gd name="connsiteY278" fmla="*/ 342782 h 4191633"/>
                <a:gd name="connsiteX279" fmla="*/ 2646001 w 8766722"/>
                <a:gd name="connsiteY279" fmla="*/ 370690 h 4191633"/>
                <a:gd name="connsiteX280" fmla="*/ 2642456 w 8766722"/>
                <a:gd name="connsiteY280" fmla="*/ 395886 h 4191633"/>
                <a:gd name="connsiteX281" fmla="*/ 2644921 w 8766722"/>
                <a:gd name="connsiteY281" fmla="*/ 413501 h 4191633"/>
                <a:gd name="connsiteX282" fmla="*/ 2655027 w 8766722"/>
                <a:gd name="connsiteY282" fmla="*/ 420032 h 4191633"/>
                <a:gd name="connsiteX283" fmla="*/ 2674747 w 8766722"/>
                <a:gd name="connsiteY283" fmla="*/ 413869 h 4191633"/>
                <a:gd name="connsiteX284" fmla="*/ 2696685 w 8766722"/>
                <a:gd name="connsiteY284" fmla="*/ 398956 h 4191633"/>
                <a:gd name="connsiteX285" fmla="*/ 2718377 w 8766722"/>
                <a:gd name="connsiteY285" fmla="*/ 380839 h 4191633"/>
                <a:gd name="connsiteX286" fmla="*/ 2722670 w 8766722"/>
                <a:gd name="connsiteY286" fmla="*/ 377167 h 4191633"/>
                <a:gd name="connsiteX287" fmla="*/ 2722670 w 8766722"/>
                <a:gd name="connsiteY287" fmla="*/ 377167 h 4191633"/>
                <a:gd name="connsiteX288" fmla="*/ 2718378 w 8766722"/>
                <a:gd name="connsiteY288" fmla="*/ 380838 h 4191633"/>
                <a:gd name="connsiteX289" fmla="*/ 2696686 w 8766722"/>
                <a:gd name="connsiteY289" fmla="*/ 398955 h 4191633"/>
                <a:gd name="connsiteX290" fmla="*/ 2674748 w 8766722"/>
                <a:gd name="connsiteY290" fmla="*/ 413868 h 4191633"/>
                <a:gd name="connsiteX291" fmla="*/ 2655028 w 8766722"/>
                <a:gd name="connsiteY291" fmla="*/ 420031 h 4191633"/>
                <a:gd name="connsiteX292" fmla="*/ 2644922 w 8766722"/>
                <a:gd name="connsiteY292" fmla="*/ 413500 h 4191633"/>
                <a:gd name="connsiteX293" fmla="*/ 2642457 w 8766722"/>
                <a:gd name="connsiteY293" fmla="*/ 395885 h 4191633"/>
                <a:gd name="connsiteX294" fmla="*/ 2646002 w 8766722"/>
                <a:gd name="connsiteY294" fmla="*/ 370689 h 4191633"/>
                <a:gd name="connsiteX295" fmla="*/ 2651876 w 8766722"/>
                <a:gd name="connsiteY295" fmla="*/ 342781 h 4191633"/>
                <a:gd name="connsiteX296" fmla="*/ 2660555 w 8766722"/>
                <a:gd name="connsiteY296" fmla="*/ 308828 h 4191633"/>
                <a:gd name="connsiteX297" fmla="*/ 2670145 w 8766722"/>
                <a:gd name="connsiteY297" fmla="*/ 276256 h 4191633"/>
                <a:gd name="connsiteX298" fmla="*/ 2675915 w 8766722"/>
                <a:gd name="connsiteY298" fmla="*/ 253688 h 4191633"/>
                <a:gd name="connsiteX299" fmla="*/ 2678445 w 8766722"/>
                <a:gd name="connsiteY299" fmla="*/ 238363 h 4191633"/>
                <a:gd name="connsiteX300" fmla="*/ 2674813 w 8766722"/>
                <a:gd name="connsiteY300" fmla="*/ 228133 h 4191633"/>
                <a:gd name="connsiteX301" fmla="*/ 2661009 w 8766722"/>
                <a:gd name="connsiteY301" fmla="*/ 224312 h 4191633"/>
                <a:gd name="connsiteX302" fmla="*/ 803634 w 8766722"/>
                <a:gd name="connsiteY302" fmla="*/ 224312 h 4191633"/>
                <a:gd name="connsiteX303" fmla="*/ 817437 w 8766722"/>
                <a:gd name="connsiteY303" fmla="*/ 228133 h 4191633"/>
                <a:gd name="connsiteX304" fmla="*/ 821069 w 8766722"/>
                <a:gd name="connsiteY304" fmla="*/ 238363 h 4191633"/>
                <a:gd name="connsiteX305" fmla="*/ 821069 w 8766722"/>
                <a:gd name="connsiteY305" fmla="*/ 238364 h 4191633"/>
                <a:gd name="connsiteX306" fmla="*/ 821069 w 8766722"/>
                <a:gd name="connsiteY306" fmla="*/ 238364 h 4191633"/>
                <a:gd name="connsiteX307" fmla="*/ 818539 w 8766722"/>
                <a:gd name="connsiteY307" fmla="*/ 253689 h 4191633"/>
                <a:gd name="connsiteX308" fmla="*/ 812769 w 8766722"/>
                <a:gd name="connsiteY308" fmla="*/ 276257 h 4191633"/>
                <a:gd name="connsiteX309" fmla="*/ 803179 w 8766722"/>
                <a:gd name="connsiteY309" fmla="*/ 308829 h 4191633"/>
                <a:gd name="connsiteX310" fmla="*/ 794500 w 8766722"/>
                <a:gd name="connsiteY310" fmla="*/ 342782 h 4191633"/>
                <a:gd name="connsiteX311" fmla="*/ 788626 w 8766722"/>
                <a:gd name="connsiteY311" fmla="*/ 370690 h 4191633"/>
                <a:gd name="connsiteX312" fmla="*/ 785081 w 8766722"/>
                <a:gd name="connsiteY312" fmla="*/ 395885 h 4191633"/>
                <a:gd name="connsiteX313" fmla="*/ 787546 w 8766722"/>
                <a:gd name="connsiteY313" fmla="*/ 413500 h 4191633"/>
                <a:gd name="connsiteX314" fmla="*/ 797652 w 8766722"/>
                <a:gd name="connsiteY314" fmla="*/ 420031 h 4191633"/>
                <a:gd name="connsiteX315" fmla="*/ 797653 w 8766722"/>
                <a:gd name="connsiteY315" fmla="*/ 420031 h 4191633"/>
                <a:gd name="connsiteX316" fmla="*/ 787547 w 8766722"/>
                <a:gd name="connsiteY316" fmla="*/ 413500 h 4191633"/>
                <a:gd name="connsiteX317" fmla="*/ 785082 w 8766722"/>
                <a:gd name="connsiteY317" fmla="*/ 395885 h 4191633"/>
                <a:gd name="connsiteX318" fmla="*/ 788627 w 8766722"/>
                <a:gd name="connsiteY318" fmla="*/ 370689 h 4191633"/>
                <a:gd name="connsiteX319" fmla="*/ 794501 w 8766722"/>
                <a:gd name="connsiteY319" fmla="*/ 342781 h 4191633"/>
                <a:gd name="connsiteX320" fmla="*/ 803180 w 8766722"/>
                <a:gd name="connsiteY320" fmla="*/ 308828 h 4191633"/>
                <a:gd name="connsiteX321" fmla="*/ 812770 w 8766722"/>
                <a:gd name="connsiteY321" fmla="*/ 276256 h 4191633"/>
                <a:gd name="connsiteX322" fmla="*/ 818540 w 8766722"/>
                <a:gd name="connsiteY322" fmla="*/ 253688 h 4191633"/>
                <a:gd name="connsiteX323" fmla="*/ 821070 w 8766722"/>
                <a:gd name="connsiteY323" fmla="*/ 238363 h 4191633"/>
                <a:gd name="connsiteX324" fmla="*/ 817438 w 8766722"/>
                <a:gd name="connsiteY324" fmla="*/ 228133 h 4191633"/>
                <a:gd name="connsiteX325" fmla="*/ 803635 w 8766722"/>
                <a:gd name="connsiteY325" fmla="*/ 224312 h 4191633"/>
                <a:gd name="connsiteX326" fmla="*/ 803634 w 8766722"/>
                <a:gd name="connsiteY326" fmla="*/ 224312 h 4191633"/>
                <a:gd name="connsiteX327" fmla="*/ 2874899 w 8766722"/>
                <a:gd name="connsiteY327" fmla="*/ 223819 h 4191633"/>
                <a:gd name="connsiteX328" fmla="*/ 2852467 w 8766722"/>
                <a:gd name="connsiteY328" fmla="*/ 228749 h 4191633"/>
                <a:gd name="connsiteX329" fmla="*/ 2852466 w 8766722"/>
                <a:gd name="connsiteY329" fmla="*/ 228750 h 4191633"/>
                <a:gd name="connsiteX330" fmla="*/ 2874898 w 8766722"/>
                <a:gd name="connsiteY330" fmla="*/ 223820 h 4191633"/>
                <a:gd name="connsiteX331" fmla="*/ 2894494 w 8766722"/>
                <a:gd name="connsiteY331" fmla="*/ 234173 h 4191633"/>
                <a:gd name="connsiteX332" fmla="*/ 2901766 w 8766722"/>
                <a:gd name="connsiteY332" fmla="*/ 262767 h 4191633"/>
                <a:gd name="connsiteX333" fmla="*/ 2900656 w 8766722"/>
                <a:gd name="connsiteY333" fmla="*/ 271887 h 4191633"/>
                <a:gd name="connsiteX334" fmla="*/ 2897822 w 8766722"/>
                <a:gd name="connsiteY334" fmla="*/ 287170 h 4191633"/>
                <a:gd name="connsiteX335" fmla="*/ 2894001 w 8766722"/>
                <a:gd name="connsiteY335" fmla="*/ 310094 h 4191633"/>
                <a:gd name="connsiteX336" fmla="*/ 2890180 w 8766722"/>
                <a:gd name="connsiteY336" fmla="*/ 335237 h 4191633"/>
                <a:gd name="connsiteX337" fmla="*/ 2887346 w 8766722"/>
                <a:gd name="connsiteY337" fmla="*/ 357175 h 4191633"/>
                <a:gd name="connsiteX338" fmla="*/ 2886236 w 8766722"/>
                <a:gd name="connsiteY338" fmla="*/ 377141 h 4191633"/>
                <a:gd name="connsiteX339" fmla="*/ 2890057 w 8766722"/>
                <a:gd name="connsiteY339" fmla="*/ 402284 h 4191633"/>
                <a:gd name="connsiteX340" fmla="*/ 2902012 w 8766722"/>
                <a:gd name="connsiteY340" fmla="*/ 412144 h 4191633"/>
                <a:gd name="connsiteX341" fmla="*/ 2910393 w 8766722"/>
                <a:gd name="connsiteY341" fmla="*/ 409925 h 4191633"/>
                <a:gd name="connsiteX342" fmla="*/ 2920746 w 8766722"/>
                <a:gd name="connsiteY342" fmla="*/ 404749 h 4191633"/>
                <a:gd name="connsiteX343" fmla="*/ 2932085 w 8766722"/>
                <a:gd name="connsiteY343" fmla="*/ 396614 h 4191633"/>
                <a:gd name="connsiteX344" fmla="*/ 2948600 w 8766722"/>
                <a:gd name="connsiteY344" fmla="*/ 386754 h 4191633"/>
                <a:gd name="connsiteX345" fmla="*/ 2995681 w 8766722"/>
                <a:gd name="connsiteY345" fmla="*/ 355942 h 4191633"/>
                <a:gd name="connsiteX346" fmla="*/ 2995434 w 8766722"/>
                <a:gd name="connsiteY346" fmla="*/ 411158 h 4191633"/>
                <a:gd name="connsiteX347" fmla="*/ 2995435 w 8766722"/>
                <a:gd name="connsiteY347" fmla="*/ 411157 h 4191633"/>
                <a:gd name="connsiteX348" fmla="*/ 2995682 w 8766722"/>
                <a:gd name="connsiteY348" fmla="*/ 355941 h 4191633"/>
                <a:gd name="connsiteX349" fmla="*/ 2948601 w 8766722"/>
                <a:gd name="connsiteY349" fmla="*/ 386753 h 4191633"/>
                <a:gd name="connsiteX350" fmla="*/ 2932086 w 8766722"/>
                <a:gd name="connsiteY350" fmla="*/ 396613 h 4191633"/>
                <a:gd name="connsiteX351" fmla="*/ 2920747 w 8766722"/>
                <a:gd name="connsiteY351" fmla="*/ 404748 h 4191633"/>
                <a:gd name="connsiteX352" fmla="*/ 2910394 w 8766722"/>
                <a:gd name="connsiteY352" fmla="*/ 409924 h 4191633"/>
                <a:gd name="connsiteX353" fmla="*/ 2902013 w 8766722"/>
                <a:gd name="connsiteY353" fmla="*/ 412143 h 4191633"/>
                <a:gd name="connsiteX354" fmla="*/ 2890058 w 8766722"/>
                <a:gd name="connsiteY354" fmla="*/ 402283 h 4191633"/>
                <a:gd name="connsiteX355" fmla="*/ 2886237 w 8766722"/>
                <a:gd name="connsiteY355" fmla="*/ 377140 h 4191633"/>
                <a:gd name="connsiteX356" fmla="*/ 2887347 w 8766722"/>
                <a:gd name="connsiteY356" fmla="*/ 357174 h 4191633"/>
                <a:gd name="connsiteX357" fmla="*/ 2890181 w 8766722"/>
                <a:gd name="connsiteY357" fmla="*/ 335236 h 4191633"/>
                <a:gd name="connsiteX358" fmla="*/ 2894002 w 8766722"/>
                <a:gd name="connsiteY358" fmla="*/ 310093 h 4191633"/>
                <a:gd name="connsiteX359" fmla="*/ 2897823 w 8766722"/>
                <a:gd name="connsiteY359" fmla="*/ 287169 h 4191633"/>
                <a:gd name="connsiteX360" fmla="*/ 2900657 w 8766722"/>
                <a:gd name="connsiteY360" fmla="*/ 271886 h 4191633"/>
                <a:gd name="connsiteX361" fmla="*/ 2901767 w 8766722"/>
                <a:gd name="connsiteY361" fmla="*/ 262766 h 4191633"/>
                <a:gd name="connsiteX362" fmla="*/ 2894495 w 8766722"/>
                <a:gd name="connsiteY362" fmla="*/ 234172 h 4191633"/>
                <a:gd name="connsiteX363" fmla="*/ 2874899 w 8766722"/>
                <a:gd name="connsiteY363" fmla="*/ 223819 h 4191633"/>
                <a:gd name="connsiteX364" fmla="*/ 2772849 w 8766722"/>
                <a:gd name="connsiteY364" fmla="*/ 223819 h 4191633"/>
                <a:gd name="connsiteX365" fmla="*/ 2751773 w 8766722"/>
                <a:gd name="connsiteY365" fmla="*/ 231461 h 4191633"/>
                <a:gd name="connsiteX366" fmla="*/ 2751773 w 8766722"/>
                <a:gd name="connsiteY366" fmla="*/ 231462 h 4191633"/>
                <a:gd name="connsiteX367" fmla="*/ 2772848 w 8766722"/>
                <a:gd name="connsiteY367" fmla="*/ 223820 h 4191633"/>
                <a:gd name="connsiteX368" fmla="*/ 2791335 w 8766722"/>
                <a:gd name="connsiteY368" fmla="*/ 231955 h 4191633"/>
                <a:gd name="connsiteX369" fmla="*/ 2796512 w 8766722"/>
                <a:gd name="connsiteY369" fmla="*/ 253646 h 4191633"/>
                <a:gd name="connsiteX370" fmla="*/ 2795772 w 8766722"/>
                <a:gd name="connsiteY370" fmla="*/ 263629 h 4191633"/>
                <a:gd name="connsiteX371" fmla="*/ 2793923 w 8766722"/>
                <a:gd name="connsiteY371" fmla="*/ 277433 h 4191633"/>
                <a:gd name="connsiteX372" fmla="*/ 2791582 w 8766722"/>
                <a:gd name="connsiteY372" fmla="*/ 292963 h 4191633"/>
                <a:gd name="connsiteX373" fmla="*/ 2789240 w 8766722"/>
                <a:gd name="connsiteY373" fmla="*/ 311203 h 4191633"/>
                <a:gd name="connsiteX374" fmla="*/ 2787391 w 8766722"/>
                <a:gd name="connsiteY374" fmla="*/ 326486 h 4191633"/>
                <a:gd name="connsiteX375" fmla="*/ 2786652 w 8766722"/>
                <a:gd name="connsiteY375" fmla="*/ 333265 h 4191633"/>
                <a:gd name="connsiteX376" fmla="*/ 2791582 w 8766722"/>
                <a:gd name="connsiteY376" fmla="*/ 333265 h 4191633"/>
                <a:gd name="connsiteX377" fmla="*/ 2791583 w 8766722"/>
                <a:gd name="connsiteY377" fmla="*/ 333264 h 4191633"/>
                <a:gd name="connsiteX378" fmla="*/ 2786653 w 8766722"/>
                <a:gd name="connsiteY378" fmla="*/ 333264 h 4191633"/>
                <a:gd name="connsiteX379" fmla="*/ 2787392 w 8766722"/>
                <a:gd name="connsiteY379" fmla="*/ 326485 h 4191633"/>
                <a:gd name="connsiteX380" fmla="*/ 2789241 w 8766722"/>
                <a:gd name="connsiteY380" fmla="*/ 311202 h 4191633"/>
                <a:gd name="connsiteX381" fmla="*/ 2791583 w 8766722"/>
                <a:gd name="connsiteY381" fmla="*/ 292962 h 4191633"/>
                <a:gd name="connsiteX382" fmla="*/ 2793924 w 8766722"/>
                <a:gd name="connsiteY382" fmla="*/ 277432 h 4191633"/>
                <a:gd name="connsiteX383" fmla="*/ 2795773 w 8766722"/>
                <a:gd name="connsiteY383" fmla="*/ 263628 h 4191633"/>
                <a:gd name="connsiteX384" fmla="*/ 2796513 w 8766722"/>
                <a:gd name="connsiteY384" fmla="*/ 253645 h 4191633"/>
                <a:gd name="connsiteX385" fmla="*/ 2791336 w 8766722"/>
                <a:gd name="connsiteY385" fmla="*/ 231954 h 4191633"/>
                <a:gd name="connsiteX386" fmla="*/ 2772849 w 8766722"/>
                <a:gd name="connsiteY386" fmla="*/ 223819 h 4191633"/>
                <a:gd name="connsiteX387" fmla="*/ 4245671 w 8766722"/>
                <a:gd name="connsiteY387" fmla="*/ 223080 h 4191633"/>
                <a:gd name="connsiteX388" fmla="*/ 4245671 w 8766722"/>
                <a:gd name="connsiteY388" fmla="*/ 223080 h 4191633"/>
                <a:gd name="connsiteX389" fmla="*/ 4254790 w 8766722"/>
                <a:gd name="connsiteY389" fmla="*/ 224682 h 4191633"/>
                <a:gd name="connsiteX390" fmla="*/ 4262554 w 8766722"/>
                <a:gd name="connsiteY390" fmla="*/ 229242 h 4191633"/>
                <a:gd name="connsiteX391" fmla="*/ 4267854 w 8766722"/>
                <a:gd name="connsiteY391" fmla="*/ 236514 h 4191633"/>
                <a:gd name="connsiteX392" fmla="*/ 4269826 w 8766722"/>
                <a:gd name="connsiteY392" fmla="*/ 246250 h 4191633"/>
                <a:gd name="connsiteX393" fmla="*/ 4268594 w 8766722"/>
                <a:gd name="connsiteY393" fmla="*/ 257959 h 4191633"/>
                <a:gd name="connsiteX394" fmla="*/ 4264650 w 8766722"/>
                <a:gd name="connsiteY394" fmla="*/ 277556 h 4191633"/>
                <a:gd name="connsiteX395" fmla="*/ 4260706 w 8766722"/>
                <a:gd name="connsiteY395" fmla="*/ 297398 h 4191633"/>
                <a:gd name="connsiteX396" fmla="*/ 4259474 w 8766722"/>
                <a:gd name="connsiteY396" fmla="*/ 310340 h 4191633"/>
                <a:gd name="connsiteX397" fmla="*/ 4261199 w 8766722"/>
                <a:gd name="connsiteY397" fmla="*/ 325129 h 4191633"/>
                <a:gd name="connsiteX398" fmla="*/ 4265759 w 8766722"/>
                <a:gd name="connsiteY398" fmla="*/ 334619 h 4191633"/>
                <a:gd name="connsiteX399" fmla="*/ 4272168 w 8766722"/>
                <a:gd name="connsiteY399" fmla="*/ 339673 h 4191633"/>
                <a:gd name="connsiteX400" fmla="*/ 4279686 w 8766722"/>
                <a:gd name="connsiteY400" fmla="*/ 341152 h 4191633"/>
                <a:gd name="connsiteX401" fmla="*/ 4279687 w 8766722"/>
                <a:gd name="connsiteY401" fmla="*/ 341152 h 4191633"/>
                <a:gd name="connsiteX402" fmla="*/ 4272169 w 8766722"/>
                <a:gd name="connsiteY402" fmla="*/ 339673 h 4191633"/>
                <a:gd name="connsiteX403" fmla="*/ 4265760 w 8766722"/>
                <a:gd name="connsiteY403" fmla="*/ 334619 h 4191633"/>
                <a:gd name="connsiteX404" fmla="*/ 4261200 w 8766722"/>
                <a:gd name="connsiteY404" fmla="*/ 325129 h 4191633"/>
                <a:gd name="connsiteX405" fmla="*/ 4259475 w 8766722"/>
                <a:gd name="connsiteY405" fmla="*/ 310340 h 4191633"/>
                <a:gd name="connsiteX406" fmla="*/ 4260707 w 8766722"/>
                <a:gd name="connsiteY406" fmla="*/ 297398 h 4191633"/>
                <a:gd name="connsiteX407" fmla="*/ 4264651 w 8766722"/>
                <a:gd name="connsiteY407" fmla="*/ 277556 h 4191633"/>
                <a:gd name="connsiteX408" fmla="*/ 4268595 w 8766722"/>
                <a:gd name="connsiteY408" fmla="*/ 257959 h 4191633"/>
                <a:gd name="connsiteX409" fmla="*/ 4269827 w 8766722"/>
                <a:gd name="connsiteY409" fmla="*/ 246250 h 4191633"/>
                <a:gd name="connsiteX410" fmla="*/ 4267855 w 8766722"/>
                <a:gd name="connsiteY410" fmla="*/ 236514 h 4191633"/>
                <a:gd name="connsiteX411" fmla="*/ 4262555 w 8766722"/>
                <a:gd name="connsiteY411" fmla="*/ 229242 h 4191633"/>
                <a:gd name="connsiteX412" fmla="*/ 4254791 w 8766722"/>
                <a:gd name="connsiteY412" fmla="*/ 224682 h 4191633"/>
                <a:gd name="connsiteX413" fmla="*/ 4245671 w 8766722"/>
                <a:gd name="connsiteY413" fmla="*/ 223080 h 4191633"/>
                <a:gd name="connsiteX414" fmla="*/ 4156932 w 8766722"/>
                <a:gd name="connsiteY414" fmla="*/ 223080 h 4191633"/>
                <a:gd name="connsiteX415" fmla="*/ 4156932 w 8766722"/>
                <a:gd name="connsiteY415" fmla="*/ 223080 h 4191633"/>
                <a:gd name="connsiteX416" fmla="*/ 4166914 w 8766722"/>
                <a:gd name="connsiteY416" fmla="*/ 223696 h 4191633"/>
                <a:gd name="connsiteX417" fmla="*/ 4172214 w 8766722"/>
                <a:gd name="connsiteY417" fmla="*/ 226654 h 4191633"/>
                <a:gd name="connsiteX418" fmla="*/ 4174309 w 8766722"/>
                <a:gd name="connsiteY418" fmla="*/ 233433 h 4191633"/>
                <a:gd name="connsiteX419" fmla="*/ 4174678 w 8766722"/>
                <a:gd name="connsiteY419" fmla="*/ 245511 h 4191633"/>
                <a:gd name="connsiteX420" fmla="*/ 4173446 w 8766722"/>
                <a:gd name="connsiteY420" fmla="*/ 271393 h 4191633"/>
                <a:gd name="connsiteX421" fmla="*/ 4172706 w 8766722"/>
                <a:gd name="connsiteY421" fmla="*/ 300726 h 4191633"/>
                <a:gd name="connsiteX422" fmla="*/ 4172707 w 8766722"/>
                <a:gd name="connsiteY422" fmla="*/ 300726 h 4191633"/>
                <a:gd name="connsiteX423" fmla="*/ 4173447 w 8766722"/>
                <a:gd name="connsiteY423" fmla="*/ 271393 h 4191633"/>
                <a:gd name="connsiteX424" fmla="*/ 4174679 w 8766722"/>
                <a:gd name="connsiteY424" fmla="*/ 245511 h 4191633"/>
                <a:gd name="connsiteX425" fmla="*/ 4174310 w 8766722"/>
                <a:gd name="connsiteY425" fmla="*/ 233433 h 4191633"/>
                <a:gd name="connsiteX426" fmla="*/ 4172215 w 8766722"/>
                <a:gd name="connsiteY426" fmla="*/ 226654 h 4191633"/>
                <a:gd name="connsiteX427" fmla="*/ 4166915 w 8766722"/>
                <a:gd name="connsiteY427" fmla="*/ 223696 h 4191633"/>
                <a:gd name="connsiteX428" fmla="*/ 4156932 w 8766722"/>
                <a:gd name="connsiteY428" fmla="*/ 223080 h 4191633"/>
                <a:gd name="connsiteX429" fmla="*/ 3592706 w 8766722"/>
                <a:gd name="connsiteY429" fmla="*/ 223080 h 4191633"/>
                <a:gd name="connsiteX430" fmla="*/ 3592706 w 8766722"/>
                <a:gd name="connsiteY430" fmla="*/ 223080 h 4191633"/>
                <a:gd name="connsiteX431" fmla="*/ 3620771 w 8766722"/>
                <a:gd name="connsiteY431" fmla="*/ 227174 h 4191633"/>
                <a:gd name="connsiteX432" fmla="*/ 3643668 w 8766722"/>
                <a:gd name="connsiteY432" fmla="*/ 240450 h 4191633"/>
                <a:gd name="connsiteX433" fmla="*/ 3659178 w 8766722"/>
                <a:gd name="connsiteY433" fmla="*/ 264148 h 4191633"/>
                <a:gd name="connsiteX434" fmla="*/ 3664840 w 8766722"/>
                <a:gd name="connsiteY434" fmla="*/ 299759 h 4191633"/>
                <a:gd name="connsiteX435" fmla="*/ 3659918 w 8766722"/>
                <a:gd name="connsiteY435" fmla="*/ 334839 h 4191633"/>
                <a:gd name="connsiteX436" fmla="*/ 3640849 w 8766722"/>
                <a:gd name="connsiteY436" fmla="*/ 367533 h 4191633"/>
                <a:gd name="connsiteX437" fmla="*/ 3613043 w 8766722"/>
                <a:gd name="connsiteY437" fmla="*/ 393424 h 4191633"/>
                <a:gd name="connsiteX438" fmla="*/ 3574780 w 8766722"/>
                <a:gd name="connsiteY438" fmla="*/ 415020 h 4191633"/>
                <a:gd name="connsiteX439" fmla="*/ 3576252 w 8766722"/>
                <a:gd name="connsiteY439" fmla="*/ 420031 h 4191633"/>
                <a:gd name="connsiteX440" fmla="*/ 3576253 w 8766722"/>
                <a:gd name="connsiteY440" fmla="*/ 420031 h 4191633"/>
                <a:gd name="connsiteX441" fmla="*/ 3574781 w 8766722"/>
                <a:gd name="connsiteY441" fmla="*/ 415020 h 4191633"/>
                <a:gd name="connsiteX442" fmla="*/ 3613044 w 8766722"/>
                <a:gd name="connsiteY442" fmla="*/ 393424 h 4191633"/>
                <a:gd name="connsiteX443" fmla="*/ 3640850 w 8766722"/>
                <a:gd name="connsiteY443" fmla="*/ 367533 h 4191633"/>
                <a:gd name="connsiteX444" fmla="*/ 3659919 w 8766722"/>
                <a:gd name="connsiteY444" fmla="*/ 334839 h 4191633"/>
                <a:gd name="connsiteX445" fmla="*/ 3664841 w 8766722"/>
                <a:gd name="connsiteY445" fmla="*/ 299759 h 4191633"/>
                <a:gd name="connsiteX446" fmla="*/ 3659179 w 8766722"/>
                <a:gd name="connsiteY446" fmla="*/ 264148 h 4191633"/>
                <a:gd name="connsiteX447" fmla="*/ 3643669 w 8766722"/>
                <a:gd name="connsiteY447" fmla="*/ 240450 h 4191633"/>
                <a:gd name="connsiteX448" fmla="*/ 3620772 w 8766722"/>
                <a:gd name="connsiteY448" fmla="*/ 227174 h 4191633"/>
                <a:gd name="connsiteX449" fmla="*/ 3592706 w 8766722"/>
                <a:gd name="connsiteY449" fmla="*/ 223080 h 4191633"/>
                <a:gd name="connsiteX450" fmla="*/ 3213416 w 8766722"/>
                <a:gd name="connsiteY450" fmla="*/ 223080 h 4191633"/>
                <a:gd name="connsiteX451" fmla="*/ 3213416 w 8766722"/>
                <a:gd name="connsiteY451" fmla="*/ 223080 h 4191633"/>
                <a:gd name="connsiteX452" fmla="*/ 3222343 w 8766722"/>
                <a:gd name="connsiteY452" fmla="*/ 225321 h 4191633"/>
                <a:gd name="connsiteX453" fmla="*/ 3227673 w 8766722"/>
                <a:gd name="connsiteY453" fmla="*/ 230428 h 4191633"/>
                <a:gd name="connsiteX454" fmla="*/ 3231764 w 8766722"/>
                <a:gd name="connsiteY454" fmla="*/ 236032 h 4191633"/>
                <a:gd name="connsiteX455" fmla="*/ 3236724 w 8766722"/>
                <a:gd name="connsiteY455" fmla="*/ 240019 h 4191633"/>
                <a:gd name="connsiteX456" fmla="*/ 3242798 w 8766722"/>
                <a:gd name="connsiteY456" fmla="*/ 241636 h 4191633"/>
                <a:gd name="connsiteX457" fmla="*/ 3249122 w 8766722"/>
                <a:gd name="connsiteY457" fmla="*/ 242010 h 4191633"/>
                <a:gd name="connsiteX458" fmla="*/ 3249123 w 8766722"/>
                <a:gd name="connsiteY458" fmla="*/ 242010 h 4191633"/>
                <a:gd name="connsiteX459" fmla="*/ 3242799 w 8766722"/>
                <a:gd name="connsiteY459" fmla="*/ 241636 h 4191633"/>
                <a:gd name="connsiteX460" fmla="*/ 3236725 w 8766722"/>
                <a:gd name="connsiteY460" fmla="*/ 240019 h 4191633"/>
                <a:gd name="connsiteX461" fmla="*/ 3231765 w 8766722"/>
                <a:gd name="connsiteY461" fmla="*/ 236032 h 4191633"/>
                <a:gd name="connsiteX462" fmla="*/ 3227674 w 8766722"/>
                <a:gd name="connsiteY462" fmla="*/ 230428 h 4191633"/>
                <a:gd name="connsiteX463" fmla="*/ 3222344 w 8766722"/>
                <a:gd name="connsiteY463" fmla="*/ 225321 h 4191633"/>
                <a:gd name="connsiteX464" fmla="*/ 3213416 w 8766722"/>
                <a:gd name="connsiteY464" fmla="*/ 223080 h 4191633"/>
                <a:gd name="connsiteX465" fmla="*/ 4870427 w 8766722"/>
                <a:gd name="connsiteY465" fmla="*/ 222833 h 4191633"/>
                <a:gd name="connsiteX466" fmla="*/ 4888678 w 8766722"/>
                <a:gd name="connsiteY466" fmla="*/ 225450 h 4191633"/>
                <a:gd name="connsiteX467" fmla="*/ 4898045 w 8766722"/>
                <a:gd name="connsiteY467" fmla="*/ 231803 h 4191633"/>
                <a:gd name="connsiteX468" fmla="*/ 4901496 w 8766722"/>
                <a:gd name="connsiteY468" fmla="*/ 239651 h 4191633"/>
                <a:gd name="connsiteX469" fmla="*/ 4901989 w 8766722"/>
                <a:gd name="connsiteY469" fmla="*/ 246755 h 4191633"/>
                <a:gd name="connsiteX470" fmla="*/ 4901989 w 8766722"/>
                <a:gd name="connsiteY470" fmla="*/ 246755 h 4191633"/>
                <a:gd name="connsiteX471" fmla="*/ 4901989 w 8766722"/>
                <a:gd name="connsiteY471" fmla="*/ 246756 h 4191633"/>
                <a:gd name="connsiteX472" fmla="*/ 4897306 w 8766722"/>
                <a:gd name="connsiteY472" fmla="*/ 259959 h 4191633"/>
                <a:gd name="connsiteX473" fmla="*/ 4886952 w 8766722"/>
                <a:gd name="connsiteY473" fmla="*/ 273913 h 4191633"/>
                <a:gd name="connsiteX474" fmla="*/ 4876230 w 8766722"/>
                <a:gd name="connsiteY474" fmla="*/ 286247 h 4191633"/>
                <a:gd name="connsiteX475" fmla="*/ 4870426 w 8766722"/>
                <a:gd name="connsiteY475" fmla="*/ 294596 h 4191633"/>
                <a:gd name="connsiteX476" fmla="*/ 4871556 w 8766722"/>
                <a:gd name="connsiteY476" fmla="*/ 308670 h 4191633"/>
                <a:gd name="connsiteX477" fmla="*/ 4874574 w 8766722"/>
                <a:gd name="connsiteY477" fmla="*/ 321128 h 4191633"/>
                <a:gd name="connsiteX478" fmla="*/ 4878472 w 8766722"/>
                <a:gd name="connsiteY478" fmla="*/ 334084 h 4191633"/>
                <a:gd name="connsiteX479" fmla="*/ 4882330 w 8766722"/>
                <a:gd name="connsiteY479" fmla="*/ 349906 h 4191633"/>
                <a:gd name="connsiteX480" fmla="*/ 4882824 w 8766722"/>
                <a:gd name="connsiteY480" fmla="*/ 374575 h 4191633"/>
                <a:gd name="connsiteX481" fmla="*/ 4882824 w 8766722"/>
                <a:gd name="connsiteY481" fmla="*/ 374575 h 4191633"/>
                <a:gd name="connsiteX482" fmla="*/ 4882824 w 8766722"/>
                <a:gd name="connsiteY482" fmla="*/ 374576 h 4191633"/>
                <a:gd name="connsiteX483" fmla="*/ 4881468 w 8766722"/>
                <a:gd name="connsiteY483" fmla="*/ 406219 h 4191633"/>
                <a:gd name="connsiteX484" fmla="*/ 4881469 w 8766722"/>
                <a:gd name="connsiteY484" fmla="*/ 406218 h 4191633"/>
                <a:gd name="connsiteX485" fmla="*/ 4882825 w 8766722"/>
                <a:gd name="connsiteY485" fmla="*/ 374575 h 4191633"/>
                <a:gd name="connsiteX486" fmla="*/ 4882331 w 8766722"/>
                <a:gd name="connsiteY486" fmla="*/ 349906 h 4191633"/>
                <a:gd name="connsiteX487" fmla="*/ 4878473 w 8766722"/>
                <a:gd name="connsiteY487" fmla="*/ 334084 h 4191633"/>
                <a:gd name="connsiteX488" fmla="*/ 4874575 w 8766722"/>
                <a:gd name="connsiteY488" fmla="*/ 321128 h 4191633"/>
                <a:gd name="connsiteX489" fmla="*/ 4871557 w 8766722"/>
                <a:gd name="connsiteY489" fmla="*/ 308670 h 4191633"/>
                <a:gd name="connsiteX490" fmla="*/ 4870427 w 8766722"/>
                <a:gd name="connsiteY490" fmla="*/ 294595 h 4191633"/>
                <a:gd name="connsiteX491" fmla="*/ 4876231 w 8766722"/>
                <a:gd name="connsiteY491" fmla="*/ 286246 h 4191633"/>
                <a:gd name="connsiteX492" fmla="*/ 4886953 w 8766722"/>
                <a:gd name="connsiteY492" fmla="*/ 273912 h 4191633"/>
                <a:gd name="connsiteX493" fmla="*/ 4897307 w 8766722"/>
                <a:gd name="connsiteY493" fmla="*/ 259958 h 4191633"/>
                <a:gd name="connsiteX494" fmla="*/ 4901990 w 8766722"/>
                <a:gd name="connsiteY494" fmla="*/ 246755 h 4191633"/>
                <a:gd name="connsiteX495" fmla="*/ 4901497 w 8766722"/>
                <a:gd name="connsiteY495" fmla="*/ 239651 h 4191633"/>
                <a:gd name="connsiteX496" fmla="*/ 4898046 w 8766722"/>
                <a:gd name="connsiteY496" fmla="*/ 231803 h 4191633"/>
                <a:gd name="connsiteX497" fmla="*/ 4888679 w 8766722"/>
                <a:gd name="connsiteY497" fmla="*/ 225450 h 4191633"/>
                <a:gd name="connsiteX498" fmla="*/ 4870427 w 8766722"/>
                <a:gd name="connsiteY498" fmla="*/ 222833 h 4191633"/>
                <a:gd name="connsiteX499" fmla="*/ 5069077 w 8766722"/>
                <a:gd name="connsiteY499" fmla="*/ 204539 h 4191633"/>
                <a:gd name="connsiteX500" fmla="*/ 5069076 w 8766722"/>
                <a:gd name="connsiteY500" fmla="*/ 204539 h 4191633"/>
                <a:gd name="connsiteX501" fmla="*/ 5081035 w 8766722"/>
                <a:gd name="connsiteY501" fmla="*/ 205236 h 4191633"/>
                <a:gd name="connsiteX502" fmla="*/ 5095702 w 8766722"/>
                <a:gd name="connsiteY502" fmla="*/ 205629 h 4191633"/>
                <a:gd name="connsiteX503" fmla="*/ 5110984 w 8766722"/>
                <a:gd name="connsiteY503" fmla="*/ 206072 h 4191633"/>
                <a:gd name="connsiteX504" fmla="*/ 5124788 w 8766722"/>
                <a:gd name="connsiteY504" fmla="*/ 206564 h 4191633"/>
                <a:gd name="connsiteX505" fmla="*/ 5135388 w 8766722"/>
                <a:gd name="connsiteY505" fmla="*/ 207057 h 4191633"/>
                <a:gd name="connsiteX506" fmla="*/ 5142536 w 8766722"/>
                <a:gd name="connsiteY506" fmla="*/ 212544 h 4191633"/>
                <a:gd name="connsiteX507" fmla="*/ 5144754 w 8766722"/>
                <a:gd name="connsiteY507" fmla="*/ 225714 h 4191633"/>
                <a:gd name="connsiteX508" fmla="*/ 5144754 w 8766722"/>
                <a:gd name="connsiteY508" fmla="*/ 225714 h 4191633"/>
                <a:gd name="connsiteX509" fmla="*/ 5144754 w 8766722"/>
                <a:gd name="connsiteY509" fmla="*/ 225715 h 4191633"/>
                <a:gd name="connsiteX510" fmla="*/ 5139818 w 8766722"/>
                <a:gd name="connsiteY510" fmla="*/ 240710 h 4191633"/>
                <a:gd name="connsiteX511" fmla="*/ 5139819 w 8766722"/>
                <a:gd name="connsiteY511" fmla="*/ 240710 h 4191633"/>
                <a:gd name="connsiteX512" fmla="*/ 5144755 w 8766722"/>
                <a:gd name="connsiteY512" fmla="*/ 225714 h 4191633"/>
                <a:gd name="connsiteX513" fmla="*/ 5142537 w 8766722"/>
                <a:gd name="connsiteY513" fmla="*/ 212544 h 4191633"/>
                <a:gd name="connsiteX514" fmla="*/ 5135389 w 8766722"/>
                <a:gd name="connsiteY514" fmla="*/ 207057 h 4191633"/>
                <a:gd name="connsiteX515" fmla="*/ 5124789 w 8766722"/>
                <a:gd name="connsiteY515" fmla="*/ 206564 h 4191633"/>
                <a:gd name="connsiteX516" fmla="*/ 5110985 w 8766722"/>
                <a:gd name="connsiteY516" fmla="*/ 206072 h 4191633"/>
                <a:gd name="connsiteX517" fmla="*/ 5095703 w 8766722"/>
                <a:gd name="connsiteY517" fmla="*/ 205629 h 4191633"/>
                <a:gd name="connsiteX518" fmla="*/ 5081036 w 8766722"/>
                <a:gd name="connsiteY518" fmla="*/ 205236 h 4191633"/>
                <a:gd name="connsiteX519" fmla="*/ 5069077 w 8766722"/>
                <a:gd name="connsiteY519" fmla="*/ 204539 h 4191633"/>
                <a:gd name="connsiteX520" fmla="*/ 2383027 w 8766722"/>
                <a:gd name="connsiteY520" fmla="*/ 204539 h 4191633"/>
                <a:gd name="connsiteX521" fmla="*/ 2375622 w 8766722"/>
                <a:gd name="connsiteY521" fmla="*/ 204854 h 4191633"/>
                <a:gd name="connsiteX522" fmla="*/ 2375622 w 8766722"/>
                <a:gd name="connsiteY522" fmla="*/ 204854 h 4191633"/>
                <a:gd name="connsiteX523" fmla="*/ 2383027 w 8766722"/>
                <a:gd name="connsiteY523" fmla="*/ 204539 h 4191633"/>
                <a:gd name="connsiteX524" fmla="*/ 4605533 w 8766722"/>
                <a:gd name="connsiteY524" fmla="*/ 201556 h 4191633"/>
                <a:gd name="connsiteX525" fmla="*/ 4583097 w 8766722"/>
                <a:gd name="connsiteY525" fmla="*/ 244199 h 4191633"/>
                <a:gd name="connsiteX526" fmla="*/ 4556316 w 8766722"/>
                <a:gd name="connsiteY526" fmla="*/ 291790 h 4191633"/>
                <a:gd name="connsiteX527" fmla="*/ 4531483 w 8766722"/>
                <a:gd name="connsiteY527" fmla="*/ 337586 h 4191633"/>
                <a:gd name="connsiteX528" fmla="*/ 4528887 w 8766722"/>
                <a:gd name="connsiteY528" fmla="*/ 344049 h 4191633"/>
                <a:gd name="connsiteX529" fmla="*/ 4526291 w 8766722"/>
                <a:gd name="connsiteY529" fmla="*/ 352626 h 4191633"/>
                <a:gd name="connsiteX530" fmla="*/ 4523818 w 8766722"/>
                <a:gd name="connsiteY530" fmla="*/ 362444 h 4191633"/>
                <a:gd name="connsiteX531" fmla="*/ 4521839 w 8766722"/>
                <a:gd name="connsiteY531" fmla="*/ 372635 h 4191633"/>
                <a:gd name="connsiteX532" fmla="*/ 4521839 w 8766722"/>
                <a:gd name="connsiteY532" fmla="*/ 376116 h 4191633"/>
                <a:gd name="connsiteX533" fmla="*/ 4523198 w 8766722"/>
                <a:gd name="connsiteY533" fmla="*/ 388668 h 4191633"/>
                <a:gd name="connsiteX534" fmla="*/ 4526538 w 8766722"/>
                <a:gd name="connsiteY534" fmla="*/ 399606 h 4191633"/>
                <a:gd name="connsiteX535" fmla="*/ 4530742 w 8766722"/>
                <a:gd name="connsiteY535" fmla="*/ 407313 h 4191633"/>
                <a:gd name="connsiteX536" fmla="*/ 4534946 w 8766722"/>
                <a:gd name="connsiteY536" fmla="*/ 410171 h 4191633"/>
                <a:gd name="connsiteX537" fmla="*/ 4534947 w 8766722"/>
                <a:gd name="connsiteY537" fmla="*/ 410171 h 4191633"/>
                <a:gd name="connsiteX538" fmla="*/ 4530743 w 8766722"/>
                <a:gd name="connsiteY538" fmla="*/ 407313 h 4191633"/>
                <a:gd name="connsiteX539" fmla="*/ 4526539 w 8766722"/>
                <a:gd name="connsiteY539" fmla="*/ 399606 h 4191633"/>
                <a:gd name="connsiteX540" fmla="*/ 4523199 w 8766722"/>
                <a:gd name="connsiteY540" fmla="*/ 388668 h 4191633"/>
                <a:gd name="connsiteX541" fmla="*/ 4521840 w 8766722"/>
                <a:gd name="connsiteY541" fmla="*/ 376116 h 4191633"/>
                <a:gd name="connsiteX542" fmla="*/ 4521840 w 8766722"/>
                <a:gd name="connsiteY542" fmla="*/ 372634 h 4191633"/>
                <a:gd name="connsiteX543" fmla="*/ 4523819 w 8766722"/>
                <a:gd name="connsiteY543" fmla="*/ 362443 h 4191633"/>
                <a:gd name="connsiteX544" fmla="*/ 4526292 w 8766722"/>
                <a:gd name="connsiteY544" fmla="*/ 352625 h 4191633"/>
                <a:gd name="connsiteX545" fmla="*/ 4528888 w 8766722"/>
                <a:gd name="connsiteY545" fmla="*/ 344048 h 4191633"/>
                <a:gd name="connsiteX546" fmla="*/ 4531484 w 8766722"/>
                <a:gd name="connsiteY546" fmla="*/ 337585 h 4191633"/>
                <a:gd name="connsiteX547" fmla="*/ 4556317 w 8766722"/>
                <a:gd name="connsiteY547" fmla="*/ 291789 h 4191633"/>
                <a:gd name="connsiteX548" fmla="*/ 4583098 w 8766722"/>
                <a:gd name="connsiteY548" fmla="*/ 244198 h 4191633"/>
                <a:gd name="connsiteX549" fmla="*/ 4605533 w 8766722"/>
                <a:gd name="connsiteY549" fmla="*/ 201556 h 4191633"/>
                <a:gd name="connsiteX550" fmla="*/ 2132086 w 8766722"/>
                <a:gd name="connsiteY550" fmla="*/ 201556 h 4191633"/>
                <a:gd name="connsiteX551" fmla="*/ 2129830 w 8766722"/>
                <a:gd name="connsiteY551" fmla="*/ 210008 h 4191633"/>
                <a:gd name="connsiteX552" fmla="*/ 2131540 w 8766722"/>
                <a:gd name="connsiteY552" fmla="*/ 203602 h 4191633"/>
                <a:gd name="connsiteX553" fmla="*/ 2132086 w 8766722"/>
                <a:gd name="connsiteY553" fmla="*/ 201556 h 4191633"/>
                <a:gd name="connsiteX554" fmla="*/ 1138433 w 8766722"/>
                <a:gd name="connsiteY554" fmla="*/ 201556 h 4191633"/>
                <a:gd name="connsiteX555" fmla="*/ 1115997 w 8766722"/>
                <a:gd name="connsiteY555" fmla="*/ 244199 h 4191633"/>
                <a:gd name="connsiteX556" fmla="*/ 1089216 w 8766722"/>
                <a:gd name="connsiteY556" fmla="*/ 291790 h 4191633"/>
                <a:gd name="connsiteX557" fmla="*/ 1064383 w 8766722"/>
                <a:gd name="connsiteY557" fmla="*/ 337586 h 4191633"/>
                <a:gd name="connsiteX558" fmla="*/ 1061787 w 8766722"/>
                <a:gd name="connsiteY558" fmla="*/ 344049 h 4191633"/>
                <a:gd name="connsiteX559" fmla="*/ 1059191 w 8766722"/>
                <a:gd name="connsiteY559" fmla="*/ 352626 h 4191633"/>
                <a:gd name="connsiteX560" fmla="*/ 1056718 w 8766722"/>
                <a:gd name="connsiteY560" fmla="*/ 362444 h 4191633"/>
                <a:gd name="connsiteX561" fmla="*/ 1054739 w 8766722"/>
                <a:gd name="connsiteY561" fmla="*/ 372635 h 4191633"/>
                <a:gd name="connsiteX562" fmla="*/ 1054739 w 8766722"/>
                <a:gd name="connsiteY562" fmla="*/ 376116 h 4191633"/>
                <a:gd name="connsiteX563" fmla="*/ 1056098 w 8766722"/>
                <a:gd name="connsiteY563" fmla="*/ 388668 h 4191633"/>
                <a:gd name="connsiteX564" fmla="*/ 1059438 w 8766722"/>
                <a:gd name="connsiteY564" fmla="*/ 399606 h 4191633"/>
                <a:gd name="connsiteX565" fmla="*/ 1063642 w 8766722"/>
                <a:gd name="connsiteY565" fmla="*/ 407313 h 4191633"/>
                <a:gd name="connsiteX566" fmla="*/ 1067846 w 8766722"/>
                <a:gd name="connsiteY566" fmla="*/ 410171 h 4191633"/>
                <a:gd name="connsiteX567" fmla="*/ 1067847 w 8766722"/>
                <a:gd name="connsiteY567" fmla="*/ 410171 h 4191633"/>
                <a:gd name="connsiteX568" fmla="*/ 1063643 w 8766722"/>
                <a:gd name="connsiteY568" fmla="*/ 407313 h 4191633"/>
                <a:gd name="connsiteX569" fmla="*/ 1059439 w 8766722"/>
                <a:gd name="connsiteY569" fmla="*/ 399606 h 4191633"/>
                <a:gd name="connsiteX570" fmla="*/ 1056099 w 8766722"/>
                <a:gd name="connsiteY570" fmla="*/ 388668 h 4191633"/>
                <a:gd name="connsiteX571" fmla="*/ 1054740 w 8766722"/>
                <a:gd name="connsiteY571" fmla="*/ 376116 h 4191633"/>
                <a:gd name="connsiteX572" fmla="*/ 1054740 w 8766722"/>
                <a:gd name="connsiteY572" fmla="*/ 372634 h 4191633"/>
                <a:gd name="connsiteX573" fmla="*/ 1056719 w 8766722"/>
                <a:gd name="connsiteY573" fmla="*/ 362443 h 4191633"/>
                <a:gd name="connsiteX574" fmla="*/ 1059192 w 8766722"/>
                <a:gd name="connsiteY574" fmla="*/ 352625 h 4191633"/>
                <a:gd name="connsiteX575" fmla="*/ 1061788 w 8766722"/>
                <a:gd name="connsiteY575" fmla="*/ 344048 h 4191633"/>
                <a:gd name="connsiteX576" fmla="*/ 1064384 w 8766722"/>
                <a:gd name="connsiteY576" fmla="*/ 337585 h 4191633"/>
                <a:gd name="connsiteX577" fmla="*/ 1089217 w 8766722"/>
                <a:gd name="connsiteY577" fmla="*/ 291789 h 4191633"/>
                <a:gd name="connsiteX578" fmla="*/ 1115998 w 8766722"/>
                <a:gd name="connsiteY578" fmla="*/ 244198 h 4191633"/>
                <a:gd name="connsiteX579" fmla="*/ 1138434 w 8766722"/>
                <a:gd name="connsiteY579" fmla="*/ 201556 h 4191633"/>
                <a:gd name="connsiteX580" fmla="*/ 1138433 w 8766722"/>
                <a:gd name="connsiteY580" fmla="*/ 201556 h 4191633"/>
                <a:gd name="connsiteX581" fmla="*/ 4685014 w 8766722"/>
                <a:gd name="connsiteY581" fmla="*/ 114621 h 4191633"/>
                <a:gd name="connsiteX582" fmla="*/ 4701284 w 8766722"/>
                <a:gd name="connsiteY582" fmla="*/ 116612 h 4191633"/>
                <a:gd name="connsiteX583" fmla="*/ 4714594 w 8766722"/>
                <a:gd name="connsiteY583" fmla="*/ 122708 h 4191633"/>
                <a:gd name="connsiteX584" fmla="*/ 4723592 w 8766722"/>
                <a:gd name="connsiteY584" fmla="*/ 133530 h 4191633"/>
                <a:gd name="connsiteX585" fmla="*/ 4726919 w 8766722"/>
                <a:gd name="connsiteY585" fmla="*/ 149454 h 4191633"/>
                <a:gd name="connsiteX586" fmla="*/ 4724208 w 8766722"/>
                <a:gd name="connsiteY586" fmla="*/ 165877 h 4191633"/>
                <a:gd name="connsiteX587" fmla="*/ 4715580 w 8766722"/>
                <a:gd name="connsiteY587" fmla="*/ 180058 h 4191633"/>
                <a:gd name="connsiteX588" fmla="*/ 4700667 w 8766722"/>
                <a:gd name="connsiteY588" fmla="*/ 190136 h 4191633"/>
                <a:gd name="connsiteX589" fmla="*/ 4679098 w 8766722"/>
                <a:gd name="connsiteY589" fmla="*/ 193993 h 4191633"/>
                <a:gd name="connsiteX590" fmla="*/ 4647054 w 8766722"/>
                <a:gd name="connsiteY590" fmla="*/ 183667 h 4191633"/>
                <a:gd name="connsiteX591" fmla="*/ 4636701 w 8766722"/>
                <a:gd name="connsiteY591" fmla="*/ 156175 h 4191633"/>
                <a:gd name="connsiteX592" fmla="*/ 4639166 w 8766722"/>
                <a:gd name="connsiteY592" fmla="*/ 143236 h 4191633"/>
                <a:gd name="connsiteX593" fmla="*/ 4647178 w 8766722"/>
                <a:gd name="connsiteY593" fmla="*/ 129675 h 4191633"/>
                <a:gd name="connsiteX594" fmla="*/ 4661967 w 8766722"/>
                <a:gd name="connsiteY594" fmla="*/ 118975 h 4191633"/>
                <a:gd name="connsiteX595" fmla="*/ 4685014 w 8766722"/>
                <a:gd name="connsiteY595" fmla="*/ 114621 h 4191633"/>
                <a:gd name="connsiteX596" fmla="*/ 2675240 w 8766722"/>
                <a:gd name="connsiteY596" fmla="*/ 114621 h 4191633"/>
                <a:gd name="connsiteX597" fmla="*/ 2691508 w 8766722"/>
                <a:gd name="connsiteY597" fmla="*/ 116612 h 4191633"/>
                <a:gd name="connsiteX598" fmla="*/ 2704820 w 8766722"/>
                <a:gd name="connsiteY598" fmla="*/ 122708 h 4191633"/>
                <a:gd name="connsiteX599" fmla="*/ 2713816 w 8766722"/>
                <a:gd name="connsiteY599" fmla="*/ 133530 h 4191633"/>
                <a:gd name="connsiteX600" fmla="*/ 2717144 w 8766722"/>
                <a:gd name="connsiteY600" fmla="*/ 149454 h 4191633"/>
                <a:gd name="connsiteX601" fmla="*/ 2714433 w 8766722"/>
                <a:gd name="connsiteY601" fmla="*/ 165877 h 4191633"/>
                <a:gd name="connsiteX602" fmla="*/ 2705806 w 8766722"/>
                <a:gd name="connsiteY602" fmla="*/ 180058 h 4191633"/>
                <a:gd name="connsiteX603" fmla="*/ 2690892 w 8766722"/>
                <a:gd name="connsiteY603" fmla="*/ 190136 h 4191633"/>
                <a:gd name="connsiteX604" fmla="*/ 2669324 w 8766722"/>
                <a:gd name="connsiteY604" fmla="*/ 193993 h 4191633"/>
                <a:gd name="connsiteX605" fmla="*/ 2637279 w 8766722"/>
                <a:gd name="connsiteY605" fmla="*/ 183667 h 4191633"/>
                <a:gd name="connsiteX606" fmla="*/ 2626926 w 8766722"/>
                <a:gd name="connsiteY606" fmla="*/ 156175 h 4191633"/>
                <a:gd name="connsiteX607" fmla="*/ 2629392 w 8766722"/>
                <a:gd name="connsiteY607" fmla="*/ 143236 h 4191633"/>
                <a:gd name="connsiteX608" fmla="*/ 2637402 w 8766722"/>
                <a:gd name="connsiteY608" fmla="*/ 129675 h 4191633"/>
                <a:gd name="connsiteX609" fmla="*/ 2652192 w 8766722"/>
                <a:gd name="connsiteY609" fmla="*/ 118975 h 4191633"/>
                <a:gd name="connsiteX610" fmla="*/ 2675240 w 8766722"/>
                <a:gd name="connsiteY610" fmla="*/ 114621 h 4191633"/>
                <a:gd name="connsiteX611" fmla="*/ 817866 w 8766722"/>
                <a:gd name="connsiteY611" fmla="*/ 114621 h 4191633"/>
                <a:gd name="connsiteX612" fmla="*/ 834135 w 8766722"/>
                <a:gd name="connsiteY612" fmla="*/ 116612 h 4191633"/>
                <a:gd name="connsiteX613" fmla="*/ 847445 w 8766722"/>
                <a:gd name="connsiteY613" fmla="*/ 122708 h 4191633"/>
                <a:gd name="connsiteX614" fmla="*/ 856443 w 8766722"/>
                <a:gd name="connsiteY614" fmla="*/ 133530 h 4191633"/>
                <a:gd name="connsiteX615" fmla="*/ 859770 w 8766722"/>
                <a:gd name="connsiteY615" fmla="*/ 149454 h 4191633"/>
                <a:gd name="connsiteX616" fmla="*/ 857059 w 8766722"/>
                <a:gd name="connsiteY616" fmla="*/ 165877 h 4191633"/>
                <a:gd name="connsiteX617" fmla="*/ 848431 w 8766722"/>
                <a:gd name="connsiteY617" fmla="*/ 180058 h 4191633"/>
                <a:gd name="connsiteX618" fmla="*/ 833518 w 8766722"/>
                <a:gd name="connsiteY618" fmla="*/ 190136 h 4191633"/>
                <a:gd name="connsiteX619" fmla="*/ 811950 w 8766722"/>
                <a:gd name="connsiteY619" fmla="*/ 193993 h 4191633"/>
                <a:gd name="connsiteX620" fmla="*/ 779905 w 8766722"/>
                <a:gd name="connsiteY620" fmla="*/ 183667 h 4191633"/>
                <a:gd name="connsiteX621" fmla="*/ 769553 w 8766722"/>
                <a:gd name="connsiteY621" fmla="*/ 156175 h 4191633"/>
                <a:gd name="connsiteX622" fmla="*/ 772018 w 8766722"/>
                <a:gd name="connsiteY622" fmla="*/ 143236 h 4191633"/>
                <a:gd name="connsiteX623" fmla="*/ 780029 w 8766722"/>
                <a:gd name="connsiteY623" fmla="*/ 129675 h 4191633"/>
                <a:gd name="connsiteX624" fmla="*/ 794819 w 8766722"/>
                <a:gd name="connsiteY624" fmla="*/ 118975 h 4191633"/>
                <a:gd name="connsiteX625" fmla="*/ 817866 w 8766722"/>
                <a:gd name="connsiteY625" fmla="*/ 114621 h 4191633"/>
                <a:gd name="connsiteX626" fmla="*/ 1012080 w 8766722"/>
                <a:gd name="connsiteY626" fmla="*/ 0 h 4191633"/>
                <a:gd name="connsiteX627" fmla="*/ 1030928 w 8766722"/>
                <a:gd name="connsiteY627" fmla="*/ 4356 h 4191633"/>
                <a:gd name="connsiteX628" fmla="*/ 1030929 w 8766722"/>
                <a:gd name="connsiteY628" fmla="*/ 4357 h 4191633"/>
                <a:gd name="connsiteX629" fmla="*/ 1042608 w 8766722"/>
                <a:gd name="connsiteY629" fmla="*/ 15862 h 4191633"/>
                <a:gd name="connsiteX630" fmla="*/ 1048582 w 8766722"/>
                <a:gd name="connsiteY630" fmla="*/ 32057 h 4191633"/>
                <a:gd name="connsiteX631" fmla="*/ 1050308 w 8766722"/>
                <a:gd name="connsiteY631" fmla="*/ 50487 h 4191633"/>
                <a:gd name="connsiteX632" fmla="*/ 1044839 w 8766722"/>
                <a:gd name="connsiteY632" fmla="*/ 97608 h 4191633"/>
                <a:gd name="connsiteX633" fmla="*/ 1058789 w 8766722"/>
                <a:gd name="connsiteY633" fmla="*/ 70608 h 4191633"/>
                <a:gd name="connsiteX634" fmla="*/ 1085428 w 8766722"/>
                <a:gd name="connsiteY634" fmla="*/ 33709 h 4191633"/>
                <a:gd name="connsiteX635" fmla="*/ 1114558 w 8766722"/>
                <a:gd name="connsiteY635" fmla="*/ 8990 h 4191633"/>
                <a:gd name="connsiteX636" fmla="*/ 1145430 w 8766722"/>
                <a:gd name="connsiteY636" fmla="*/ 0 h 4191633"/>
                <a:gd name="connsiteX637" fmla="*/ 1164278 w 8766722"/>
                <a:gd name="connsiteY637" fmla="*/ 4356 h 4191633"/>
                <a:gd name="connsiteX638" fmla="*/ 1164279 w 8766722"/>
                <a:gd name="connsiteY638" fmla="*/ 4357 h 4191633"/>
                <a:gd name="connsiteX639" fmla="*/ 1175958 w 8766722"/>
                <a:gd name="connsiteY639" fmla="*/ 15862 h 4191633"/>
                <a:gd name="connsiteX640" fmla="*/ 1181932 w 8766722"/>
                <a:gd name="connsiteY640" fmla="*/ 32057 h 4191633"/>
                <a:gd name="connsiteX641" fmla="*/ 1183657 w 8766722"/>
                <a:gd name="connsiteY641" fmla="*/ 50487 h 4191633"/>
                <a:gd name="connsiteX642" fmla="*/ 1178148 w 8766722"/>
                <a:gd name="connsiteY642" fmla="*/ 97955 h 4191633"/>
                <a:gd name="connsiteX643" fmla="*/ 1163283 w 8766722"/>
                <a:gd name="connsiteY643" fmla="*/ 146536 h 4191633"/>
                <a:gd name="connsiteX644" fmla="*/ 1141626 w 8766722"/>
                <a:gd name="connsiteY644" fmla="*/ 195490 h 4191633"/>
                <a:gd name="connsiteX645" fmla="*/ 1138435 w 8766722"/>
                <a:gd name="connsiteY645" fmla="*/ 201555 h 4191633"/>
                <a:gd name="connsiteX646" fmla="*/ 2132085 w 8766722"/>
                <a:gd name="connsiteY646" fmla="*/ 201555 h 4191633"/>
                <a:gd name="connsiteX647" fmla="*/ 2137612 w 8766722"/>
                <a:gd name="connsiteY647" fmla="*/ 180851 h 4191633"/>
                <a:gd name="connsiteX648" fmla="*/ 2159212 w 8766722"/>
                <a:gd name="connsiteY648" fmla="*/ 116144 h 4191633"/>
                <a:gd name="connsiteX649" fmla="*/ 2182738 w 8766722"/>
                <a:gd name="connsiteY649" fmla="*/ 70609 h 4191633"/>
                <a:gd name="connsiteX650" fmla="*/ 2209377 w 8766722"/>
                <a:gd name="connsiteY650" fmla="*/ 33710 h 4191633"/>
                <a:gd name="connsiteX651" fmla="*/ 2209378 w 8766722"/>
                <a:gd name="connsiteY651" fmla="*/ 33709 h 4191633"/>
                <a:gd name="connsiteX652" fmla="*/ 2209378 w 8766722"/>
                <a:gd name="connsiteY652" fmla="*/ 33709 h 4191633"/>
                <a:gd name="connsiteX653" fmla="*/ 2238509 w 8766722"/>
                <a:gd name="connsiteY653" fmla="*/ 8990 h 4191633"/>
                <a:gd name="connsiteX654" fmla="*/ 2269381 w 8766722"/>
                <a:gd name="connsiteY654" fmla="*/ 0 h 4191633"/>
                <a:gd name="connsiteX655" fmla="*/ 2288229 w 8766722"/>
                <a:gd name="connsiteY655" fmla="*/ 4356 h 4191633"/>
                <a:gd name="connsiteX656" fmla="*/ 2299908 w 8766722"/>
                <a:gd name="connsiteY656" fmla="*/ 15861 h 4191633"/>
                <a:gd name="connsiteX657" fmla="*/ 2305882 w 8766722"/>
                <a:gd name="connsiteY657" fmla="*/ 32056 h 4191633"/>
                <a:gd name="connsiteX658" fmla="*/ 2307607 w 8766722"/>
                <a:gd name="connsiteY658" fmla="*/ 50486 h 4191633"/>
                <a:gd name="connsiteX659" fmla="*/ 2302098 w 8766722"/>
                <a:gd name="connsiteY659" fmla="*/ 97954 h 4191633"/>
                <a:gd name="connsiteX660" fmla="*/ 2295116 w 8766722"/>
                <a:gd name="connsiteY660" fmla="*/ 120772 h 4191633"/>
                <a:gd name="connsiteX661" fmla="*/ 2300918 w 8766722"/>
                <a:gd name="connsiteY661" fmla="*/ 105031 h 4191633"/>
                <a:gd name="connsiteX662" fmla="*/ 2312975 w 8766722"/>
                <a:gd name="connsiteY662" fmla="*/ 79100 h 4191633"/>
                <a:gd name="connsiteX663" fmla="*/ 2340658 w 8766722"/>
                <a:gd name="connsiteY663" fmla="*/ 40263 h 4191633"/>
                <a:gd name="connsiteX664" fmla="*/ 2340659 w 8766722"/>
                <a:gd name="connsiteY664" fmla="*/ 40263 h 4191633"/>
                <a:gd name="connsiteX665" fmla="*/ 2340659 w 8766722"/>
                <a:gd name="connsiteY665" fmla="*/ 40262 h 4191633"/>
                <a:gd name="connsiteX666" fmla="*/ 2372154 w 8766722"/>
                <a:gd name="connsiteY666" fmla="*/ 25636 h 4191633"/>
                <a:gd name="connsiteX667" fmla="*/ 2391517 w 8766722"/>
                <a:gd name="connsiteY667" fmla="*/ 31546 h 4191633"/>
                <a:gd name="connsiteX668" fmla="*/ 2406440 w 8766722"/>
                <a:gd name="connsiteY668" fmla="*/ 47307 h 4191633"/>
                <a:gd name="connsiteX669" fmla="*/ 2415936 w 8766722"/>
                <a:gd name="connsiteY669" fmla="*/ 70333 h 4191633"/>
                <a:gd name="connsiteX670" fmla="*/ 2419266 w 8766722"/>
                <a:gd name="connsiteY670" fmla="*/ 97790 h 4191633"/>
                <a:gd name="connsiteX671" fmla="*/ 2415813 w 8766722"/>
                <a:gd name="connsiteY671" fmla="*/ 122748 h 4191633"/>
                <a:gd name="connsiteX672" fmla="*/ 2406442 w 8766722"/>
                <a:gd name="connsiteY672" fmla="*/ 149514 h 4191633"/>
                <a:gd name="connsiteX673" fmla="*/ 2392511 w 8766722"/>
                <a:gd name="connsiteY673" fmla="*/ 177124 h 4191633"/>
                <a:gd name="connsiteX674" fmla="*/ 2377631 w 8766722"/>
                <a:gd name="connsiteY674" fmla="*/ 201555 h 4191633"/>
                <a:gd name="connsiteX675" fmla="*/ 4475235 w 8766722"/>
                <a:gd name="connsiteY675" fmla="*/ 201555 h 4191633"/>
                <a:gd name="connsiteX676" fmla="*/ 4480762 w 8766722"/>
                <a:gd name="connsiteY676" fmla="*/ 180850 h 4191633"/>
                <a:gd name="connsiteX677" fmla="*/ 4502362 w 8766722"/>
                <a:gd name="connsiteY677" fmla="*/ 116143 h 4191633"/>
                <a:gd name="connsiteX678" fmla="*/ 4525888 w 8766722"/>
                <a:gd name="connsiteY678" fmla="*/ 70608 h 4191633"/>
                <a:gd name="connsiteX679" fmla="*/ 4552528 w 8766722"/>
                <a:gd name="connsiteY679" fmla="*/ 33709 h 4191633"/>
                <a:gd name="connsiteX680" fmla="*/ 4581658 w 8766722"/>
                <a:gd name="connsiteY680" fmla="*/ 8990 h 4191633"/>
                <a:gd name="connsiteX681" fmla="*/ 4612530 w 8766722"/>
                <a:gd name="connsiteY681" fmla="*/ 0 h 4191633"/>
                <a:gd name="connsiteX682" fmla="*/ 4631378 w 8766722"/>
                <a:gd name="connsiteY682" fmla="*/ 4356 h 4191633"/>
                <a:gd name="connsiteX683" fmla="*/ 4643057 w 8766722"/>
                <a:gd name="connsiteY683" fmla="*/ 15861 h 4191633"/>
                <a:gd name="connsiteX684" fmla="*/ 4643058 w 8766722"/>
                <a:gd name="connsiteY684" fmla="*/ 15862 h 4191633"/>
                <a:gd name="connsiteX685" fmla="*/ 4649032 w 8766722"/>
                <a:gd name="connsiteY685" fmla="*/ 32057 h 4191633"/>
                <a:gd name="connsiteX686" fmla="*/ 4650757 w 8766722"/>
                <a:gd name="connsiteY686" fmla="*/ 50487 h 4191633"/>
                <a:gd name="connsiteX687" fmla="*/ 4645248 w 8766722"/>
                <a:gd name="connsiteY687" fmla="*/ 97955 h 4191633"/>
                <a:gd name="connsiteX688" fmla="*/ 4630383 w 8766722"/>
                <a:gd name="connsiteY688" fmla="*/ 146536 h 4191633"/>
                <a:gd name="connsiteX689" fmla="*/ 4608726 w 8766722"/>
                <a:gd name="connsiteY689" fmla="*/ 195490 h 4191633"/>
                <a:gd name="connsiteX690" fmla="*/ 4605535 w 8766722"/>
                <a:gd name="connsiteY690" fmla="*/ 201555 h 4191633"/>
                <a:gd name="connsiteX691" fmla="*/ 4893941 w 8766722"/>
                <a:gd name="connsiteY691" fmla="*/ 201555 h 4191633"/>
                <a:gd name="connsiteX692" fmla="*/ 4901428 w 8766722"/>
                <a:gd name="connsiteY692" fmla="*/ 199701 h 4191633"/>
                <a:gd name="connsiteX693" fmla="*/ 4918030 w 8766722"/>
                <a:gd name="connsiteY693" fmla="*/ 198553 h 4191633"/>
                <a:gd name="connsiteX694" fmla="*/ 4935375 w 8766722"/>
                <a:gd name="connsiteY694" fmla="*/ 198677 h 4191633"/>
                <a:gd name="connsiteX695" fmla="*/ 4950242 w 8766722"/>
                <a:gd name="connsiteY695" fmla="*/ 199046 h 4191633"/>
                <a:gd name="connsiteX696" fmla="*/ 4959285 w 8766722"/>
                <a:gd name="connsiteY696" fmla="*/ 198680 h 4191633"/>
                <a:gd name="connsiteX697" fmla="*/ 4976141 w 8766722"/>
                <a:gd name="connsiteY697" fmla="*/ 134403 h 4191633"/>
                <a:gd name="connsiteX698" fmla="*/ 4999024 w 8766722"/>
                <a:gd name="connsiteY698" fmla="*/ 79099 h 4191633"/>
                <a:gd name="connsiteX699" fmla="*/ 5026708 w 8766722"/>
                <a:gd name="connsiteY699" fmla="*/ 40262 h 4191633"/>
                <a:gd name="connsiteX700" fmla="*/ 5058203 w 8766722"/>
                <a:gd name="connsiteY700" fmla="*/ 25636 h 4191633"/>
                <a:gd name="connsiteX701" fmla="*/ 5077566 w 8766722"/>
                <a:gd name="connsiteY701" fmla="*/ 31546 h 4191633"/>
                <a:gd name="connsiteX702" fmla="*/ 5092490 w 8766722"/>
                <a:gd name="connsiteY702" fmla="*/ 47307 h 4191633"/>
                <a:gd name="connsiteX703" fmla="*/ 5101986 w 8766722"/>
                <a:gd name="connsiteY703" fmla="*/ 70333 h 4191633"/>
                <a:gd name="connsiteX704" fmla="*/ 5105315 w 8766722"/>
                <a:gd name="connsiteY704" fmla="*/ 97790 h 4191633"/>
                <a:gd name="connsiteX705" fmla="*/ 5105315 w 8766722"/>
                <a:gd name="connsiteY705" fmla="*/ 97790 h 4191633"/>
                <a:gd name="connsiteX706" fmla="*/ 5105315 w 8766722"/>
                <a:gd name="connsiteY706" fmla="*/ 97791 h 4191633"/>
                <a:gd name="connsiteX707" fmla="*/ 5101862 w 8766722"/>
                <a:gd name="connsiteY707" fmla="*/ 122749 h 4191633"/>
                <a:gd name="connsiteX708" fmla="*/ 5092491 w 8766722"/>
                <a:gd name="connsiteY708" fmla="*/ 149515 h 4191633"/>
                <a:gd name="connsiteX709" fmla="*/ 5078560 w 8766722"/>
                <a:gd name="connsiteY709" fmla="*/ 177125 h 4191633"/>
                <a:gd name="connsiteX710" fmla="*/ 5063679 w 8766722"/>
                <a:gd name="connsiteY710" fmla="*/ 201556 h 4191633"/>
                <a:gd name="connsiteX711" fmla="*/ 5061671 w 8766722"/>
                <a:gd name="connsiteY711" fmla="*/ 204854 h 4191633"/>
                <a:gd name="connsiteX712" fmla="*/ 5063680 w 8766722"/>
                <a:gd name="connsiteY712" fmla="*/ 201555 h 4191633"/>
                <a:gd name="connsiteX713" fmla="*/ 5261923 w 8766722"/>
                <a:gd name="connsiteY713" fmla="*/ 201555 h 4191633"/>
                <a:gd name="connsiteX714" fmla="*/ 8766722 w 8766722"/>
                <a:gd name="connsiteY714" fmla="*/ 4191633 h 4191633"/>
                <a:gd name="connsiteX715" fmla="*/ 2880271 w 8766722"/>
                <a:gd name="connsiteY715" fmla="*/ 4191633 h 4191633"/>
                <a:gd name="connsiteX716" fmla="*/ 194221 w 8766722"/>
                <a:gd name="connsiteY716" fmla="*/ 1524633 h 4191633"/>
                <a:gd name="connsiteX717" fmla="*/ 196175 w 8766722"/>
                <a:gd name="connsiteY717" fmla="*/ 1110833 h 4191633"/>
                <a:gd name="connsiteX718" fmla="*/ 245387 w 8766722"/>
                <a:gd name="connsiteY718" fmla="*/ 943351 h 4191633"/>
                <a:gd name="connsiteX719" fmla="*/ 203319 w 8766722"/>
                <a:gd name="connsiteY719" fmla="*/ 770314 h 4191633"/>
                <a:gd name="connsiteX720" fmla="*/ 178770 w 8766722"/>
                <a:gd name="connsiteY720" fmla="*/ 201555 h 4191633"/>
                <a:gd name="connsiteX721" fmla="*/ 226014 w 8766722"/>
                <a:gd name="connsiteY721" fmla="*/ 201555 h 4191633"/>
                <a:gd name="connsiteX722" fmla="*/ 237086 w 8766722"/>
                <a:gd name="connsiteY722" fmla="*/ 157265 h 4191633"/>
                <a:gd name="connsiteX723" fmla="*/ 255574 w 8766722"/>
                <a:gd name="connsiteY723" fmla="*/ 104515 h 4191633"/>
                <a:gd name="connsiteX724" fmla="*/ 267898 w 8766722"/>
                <a:gd name="connsiteY724" fmla="*/ 82207 h 4191633"/>
                <a:gd name="connsiteX725" fmla="*/ 280470 w 8766722"/>
                <a:gd name="connsiteY725" fmla="*/ 70375 h 4191633"/>
                <a:gd name="connsiteX726" fmla="*/ 293411 w 8766722"/>
                <a:gd name="connsiteY726" fmla="*/ 65815 h 4191633"/>
                <a:gd name="connsiteX727" fmla="*/ 306598 w 8766722"/>
                <a:gd name="connsiteY727" fmla="*/ 65075 h 4191633"/>
                <a:gd name="connsiteX728" fmla="*/ 316458 w 8766722"/>
                <a:gd name="connsiteY728" fmla="*/ 65826 h 4191633"/>
                <a:gd name="connsiteX729" fmla="*/ 323976 w 8766722"/>
                <a:gd name="connsiteY729" fmla="*/ 68958 h 4191633"/>
                <a:gd name="connsiteX730" fmla="*/ 328660 w 8766722"/>
                <a:gd name="connsiteY730" fmla="*/ 75723 h 4191633"/>
                <a:gd name="connsiteX731" fmla="*/ 330262 w 8766722"/>
                <a:gd name="connsiteY731" fmla="*/ 87622 h 4191633"/>
                <a:gd name="connsiteX732" fmla="*/ 326195 w 8766722"/>
                <a:gd name="connsiteY732" fmla="*/ 112798 h 4191633"/>
                <a:gd name="connsiteX733" fmla="*/ 315965 w 8766722"/>
                <a:gd name="connsiteY733" fmla="*/ 151253 h 4191633"/>
                <a:gd name="connsiteX734" fmla="*/ 302655 w 8766722"/>
                <a:gd name="connsiteY734" fmla="*/ 198602 h 4191633"/>
                <a:gd name="connsiteX735" fmla="*/ 301897 w 8766722"/>
                <a:gd name="connsiteY735" fmla="*/ 201556 h 4191633"/>
                <a:gd name="connsiteX736" fmla="*/ 433185 w 8766722"/>
                <a:gd name="connsiteY736" fmla="*/ 201556 h 4191633"/>
                <a:gd name="connsiteX737" fmla="*/ 433141 w 8766722"/>
                <a:gd name="connsiteY737" fmla="*/ 201764 h 4191633"/>
                <a:gd name="connsiteX738" fmla="*/ 431466 w 8766722"/>
                <a:gd name="connsiteY738" fmla="*/ 209637 h 4191633"/>
                <a:gd name="connsiteX739" fmla="*/ 431471 w 8766722"/>
                <a:gd name="connsiteY739" fmla="*/ 209617 h 4191633"/>
                <a:gd name="connsiteX740" fmla="*/ 433141 w 8766722"/>
                <a:gd name="connsiteY740" fmla="*/ 201764 h 4191633"/>
                <a:gd name="connsiteX741" fmla="*/ 433185 w 8766722"/>
                <a:gd name="connsiteY741" fmla="*/ 201556 h 4191633"/>
                <a:gd name="connsiteX742" fmla="*/ 433185 w 8766722"/>
                <a:gd name="connsiteY742" fmla="*/ 201556 h 4191633"/>
                <a:gd name="connsiteX743" fmla="*/ 448669 w 8766722"/>
                <a:gd name="connsiteY743" fmla="*/ 128733 h 4191633"/>
                <a:gd name="connsiteX744" fmla="*/ 455750 w 8766722"/>
                <a:gd name="connsiteY744" fmla="*/ 105670 h 4191633"/>
                <a:gd name="connsiteX745" fmla="*/ 465564 w 8766722"/>
                <a:gd name="connsiteY745" fmla="*/ 90881 h 4191633"/>
                <a:gd name="connsiteX746" fmla="*/ 478853 w 8766722"/>
                <a:gd name="connsiteY746" fmla="*/ 83108 h 4191633"/>
                <a:gd name="connsiteX747" fmla="*/ 496366 w 8766722"/>
                <a:gd name="connsiteY747" fmla="*/ 80851 h 4191633"/>
                <a:gd name="connsiteX748" fmla="*/ 496367 w 8766722"/>
                <a:gd name="connsiteY748" fmla="*/ 80851 h 4191633"/>
                <a:gd name="connsiteX749" fmla="*/ 511808 w 8766722"/>
                <a:gd name="connsiteY749" fmla="*/ 82577 h 4191633"/>
                <a:gd name="connsiteX750" fmla="*/ 521421 w 8766722"/>
                <a:gd name="connsiteY750" fmla="*/ 87260 h 4191633"/>
                <a:gd name="connsiteX751" fmla="*/ 526474 w 8766722"/>
                <a:gd name="connsiteY751" fmla="*/ 94409 h 4191633"/>
                <a:gd name="connsiteX752" fmla="*/ 527953 w 8766722"/>
                <a:gd name="connsiteY752" fmla="*/ 103775 h 4191633"/>
                <a:gd name="connsiteX753" fmla="*/ 525981 w 8766722"/>
                <a:gd name="connsiteY753" fmla="*/ 118195 h 4191633"/>
                <a:gd name="connsiteX754" fmla="*/ 520928 w 8766722"/>
                <a:gd name="connsiteY754" fmla="*/ 150733 h 4191633"/>
                <a:gd name="connsiteX755" fmla="*/ 514273 w 8766722"/>
                <a:gd name="connsiteY755" fmla="*/ 195719 h 4191633"/>
                <a:gd name="connsiteX756" fmla="*/ 513521 w 8766722"/>
                <a:gd name="connsiteY756" fmla="*/ 201555 h 4191633"/>
                <a:gd name="connsiteX757" fmla="*/ 513520 w 8766722"/>
                <a:gd name="connsiteY757" fmla="*/ 201555 h 4191633"/>
                <a:gd name="connsiteX758" fmla="*/ 513520 w 8766722"/>
                <a:gd name="connsiteY758" fmla="*/ 201556 h 4191633"/>
                <a:gd name="connsiteX759" fmla="*/ 507616 w 8766722"/>
                <a:gd name="connsiteY759" fmla="*/ 247361 h 4191633"/>
                <a:gd name="connsiteX760" fmla="*/ 502563 w 8766722"/>
                <a:gd name="connsiteY760" fmla="*/ 299741 h 4191633"/>
                <a:gd name="connsiteX761" fmla="*/ 500591 w 8766722"/>
                <a:gd name="connsiteY761" fmla="*/ 347314 h 4191633"/>
                <a:gd name="connsiteX762" fmla="*/ 502186 w 8766722"/>
                <a:gd name="connsiteY762" fmla="*/ 387370 h 4191633"/>
                <a:gd name="connsiteX763" fmla="*/ 507586 w 8766722"/>
                <a:gd name="connsiteY763" fmla="*/ 417812 h 4191633"/>
                <a:gd name="connsiteX764" fmla="*/ 517526 w 8766722"/>
                <a:gd name="connsiteY764" fmla="*/ 437039 h 4191633"/>
                <a:gd name="connsiteX765" fmla="*/ 517527 w 8766722"/>
                <a:gd name="connsiteY765" fmla="*/ 437039 h 4191633"/>
                <a:gd name="connsiteX766" fmla="*/ 507587 w 8766722"/>
                <a:gd name="connsiteY766" fmla="*/ 417813 h 4191633"/>
                <a:gd name="connsiteX767" fmla="*/ 502187 w 8766722"/>
                <a:gd name="connsiteY767" fmla="*/ 387371 h 4191633"/>
                <a:gd name="connsiteX768" fmla="*/ 500592 w 8766722"/>
                <a:gd name="connsiteY768" fmla="*/ 347315 h 4191633"/>
                <a:gd name="connsiteX769" fmla="*/ 502564 w 8766722"/>
                <a:gd name="connsiteY769" fmla="*/ 299741 h 4191633"/>
                <a:gd name="connsiteX770" fmla="*/ 507617 w 8766722"/>
                <a:gd name="connsiteY770" fmla="*/ 247361 h 4191633"/>
                <a:gd name="connsiteX771" fmla="*/ 513521 w 8766722"/>
                <a:gd name="connsiteY771" fmla="*/ 201556 h 4191633"/>
                <a:gd name="connsiteX772" fmla="*/ 633164 w 8766722"/>
                <a:gd name="connsiteY772" fmla="*/ 201556 h 4191633"/>
                <a:gd name="connsiteX773" fmla="*/ 634691 w 8766722"/>
                <a:gd name="connsiteY773" fmla="*/ 188921 h 4191633"/>
                <a:gd name="connsiteX774" fmla="*/ 642569 w 8766722"/>
                <a:gd name="connsiteY774" fmla="*/ 123747 h 4191633"/>
                <a:gd name="connsiteX775" fmla="*/ 645909 w 8766722"/>
                <a:gd name="connsiteY775" fmla="*/ 96119 h 4191633"/>
                <a:gd name="connsiteX776" fmla="*/ 650868 w 8766722"/>
                <a:gd name="connsiteY776" fmla="*/ 78600 h 4191633"/>
                <a:gd name="connsiteX777" fmla="*/ 661451 w 8766722"/>
                <a:gd name="connsiteY777" fmla="*/ 68345 h 4191633"/>
                <a:gd name="connsiteX778" fmla="*/ 676056 w 8766722"/>
                <a:gd name="connsiteY778" fmla="*/ 63539 h 4191633"/>
                <a:gd name="connsiteX779" fmla="*/ 692805 w 8766722"/>
                <a:gd name="connsiteY779" fmla="*/ 62364 h 4191633"/>
                <a:gd name="connsiteX780" fmla="*/ 704998 w 8766722"/>
                <a:gd name="connsiteY780" fmla="*/ 63606 h 4191633"/>
                <a:gd name="connsiteX781" fmla="*/ 714512 w 8766722"/>
                <a:gd name="connsiteY781" fmla="*/ 67897 h 4191633"/>
                <a:gd name="connsiteX782" fmla="*/ 720676 w 8766722"/>
                <a:gd name="connsiteY782" fmla="*/ 76027 h 4191633"/>
                <a:gd name="connsiteX783" fmla="*/ 722820 w 8766722"/>
                <a:gd name="connsiteY783" fmla="*/ 89016 h 4191633"/>
                <a:gd name="connsiteX784" fmla="*/ 722820 w 8766722"/>
                <a:gd name="connsiteY784" fmla="*/ 89017 h 4191633"/>
                <a:gd name="connsiteX785" fmla="*/ 722820 w 8766722"/>
                <a:gd name="connsiteY785" fmla="*/ 89017 h 4191633"/>
                <a:gd name="connsiteX786" fmla="*/ 718644 w 8766722"/>
                <a:gd name="connsiteY786" fmla="*/ 137215 h 4191633"/>
                <a:gd name="connsiteX787" fmla="*/ 708062 w 8766722"/>
                <a:gd name="connsiteY787" fmla="*/ 190006 h 4191633"/>
                <a:gd name="connsiteX788" fmla="*/ 706299 w 8766722"/>
                <a:gd name="connsiteY788" fmla="*/ 201556 h 4191633"/>
                <a:gd name="connsiteX789" fmla="*/ 700117 w 8766722"/>
                <a:gd name="connsiteY789" fmla="*/ 242044 h 4191633"/>
                <a:gd name="connsiteX790" fmla="*/ 689820 w 8766722"/>
                <a:gd name="connsiteY790" fmla="*/ 291310 h 4191633"/>
                <a:gd name="connsiteX791" fmla="*/ 677890 w 8766722"/>
                <a:gd name="connsiteY791" fmla="*/ 330209 h 4191633"/>
                <a:gd name="connsiteX792" fmla="*/ 674718 w 8766722"/>
                <a:gd name="connsiteY792" fmla="*/ 350218 h 4191633"/>
                <a:gd name="connsiteX793" fmla="*/ 677429 w 8766722"/>
                <a:gd name="connsiteY793" fmla="*/ 370340 h 4191633"/>
                <a:gd name="connsiteX794" fmla="*/ 684701 w 8766722"/>
                <a:gd name="connsiteY794" fmla="*/ 384107 h 4191633"/>
                <a:gd name="connsiteX795" fmla="*/ 695547 w 8766722"/>
                <a:gd name="connsiteY795" fmla="*/ 391974 h 4191633"/>
                <a:gd name="connsiteX796" fmla="*/ 708981 w 8766722"/>
                <a:gd name="connsiteY796" fmla="*/ 394395 h 4191633"/>
                <a:gd name="connsiteX797" fmla="*/ 708982 w 8766722"/>
                <a:gd name="connsiteY797" fmla="*/ 394395 h 4191633"/>
                <a:gd name="connsiteX798" fmla="*/ 695548 w 8766722"/>
                <a:gd name="connsiteY798" fmla="*/ 391974 h 4191633"/>
                <a:gd name="connsiteX799" fmla="*/ 684702 w 8766722"/>
                <a:gd name="connsiteY799" fmla="*/ 384107 h 4191633"/>
                <a:gd name="connsiteX800" fmla="*/ 677430 w 8766722"/>
                <a:gd name="connsiteY800" fmla="*/ 370340 h 4191633"/>
                <a:gd name="connsiteX801" fmla="*/ 674719 w 8766722"/>
                <a:gd name="connsiteY801" fmla="*/ 350218 h 4191633"/>
                <a:gd name="connsiteX802" fmla="*/ 677891 w 8766722"/>
                <a:gd name="connsiteY802" fmla="*/ 330208 h 4191633"/>
                <a:gd name="connsiteX803" fmla="*/ 689821 w 8766722"/>
                <a:gd name="connsiteY803" fmla="*/ 291309 h 4191633"/>
                <a:gd name="connsiteX804" fmla="*/ 700118 w 8766722"/>
                <a:gd name="connsiteY804" fmla="*/ 242043 h 4191633"/>
                <a:gd name="connsiteX805" fmla="*/ 706300 w 8766722"/>
                <a:gd name="connsiteY805" fmla="*/ 201555 h 4191633"/>
                <a:gd name="connsiteX806" fmla="*/ 874785 w 8766722"/>
                <a:gd name="connsiteY806" fmla="*/ 201555 h 4191633"/>
                <a:gd name="connsiteX807" fmla="*/ 880312 w 8766722"/>
                <a:gd name="connsiteY807" fmla="*/ 180850 h 4191633"/>
                <a:gd name="connsiteX808" fmla="*/ 901912 w 8766722"/>
                <a:gd name="connsiteY808" fmla="*/ 116143 h 4191633"/>
                <a:gd name="connsiteX809" fmla="*/ 925439 w 8766722"/>
                <a:gd name="connsiteY809" fmla="*/ 70608 h 4191633"/>
                <a:gd name="connsiteX810" fmla="*/ 952078 w 8766722"/>
                <a:gd name="connsiteY810" fmla="*/ 33709 h 4191633"/>
                <a:gd name="connsiteX811" fmla="*/ 981209 w 8766722"/>
                <a:gd name="connsiteY811" fmla="*/ 8990 h 4191633"/>
                <a:gd name="connsiteX812" fmla="*/ 1012080 w 8766722"/>
                <a:gd name="connsiteY812" fmla="*/ 0 h 4191633"/>
                <a:gd name="connsiteX0" fmla="*/ 3551205 w 8766722"/>
                <a:gd name="connsiteY0" fmla="*/ 455927 h 4191633"/>
                <a:gd name="connsiteX1" fmla="*/ 3551205 w 8766722"/>
                <a:gd name="connsiteY1" fmla="*/ 460383 h 4191633"/>
                <a:gd name="connsiteX2" fmla="*/ 3543462 w 8766722"/>
                <a:gd name="connsiteY2" fmla="*/ 542185 h 4191633"/>
                <a:gd name="connsiteX3" fmla="*/ 3522768 w 8766722"/>
                <a:gd name="connsiteY3" fmla="*/ 604928 h 4191633"/>
                <a:gd name="connsiteX4" fmla="*/ 3493060 w 8766722"/>
                <a:gd name="connsiteY4" fmla="*/ 645024 h 4191633"/>
                <a:gd name="connsiteX5" fmla="*/ 3458277 w 8766722"/>
                <a:gd name="connsiteY5" fmla="*/ 659132 h 4191633"/>
                <a:gd name="connsiteX6" fmla="*/ 3458277 w 8766722"/>
                <a:gd name="connsiteY6" fmla="*/ 659132 h 4191633"/>
                <a:gd name="connsiteX7" fmla="*/ 3493061 w 8766722"/>
                <a:gd name="connsiteY7" fmla="*/ 645024 h 4191633"/>
                <a:gd name="connsiteX8" fmla="*/ 3522769 w 8766722"/>
                <a:gd name="connsiteY8" fmla="*/ 604928 h 4191633"/>
                <a:gd name="connsiteX9" fmla="*/ 3543463 w 8766722"/>
                <a:gd name="connsiteY9" fmla="*/ 542185 h 4191633"/>
                <a:gd name="connsiteX10" fmla="*/ 3551206 w 8766722"/>
                <a:gd name="connsiteY10" fmla="*/ 460383 h 4191633"/>
                <a:gd name="connsiteX11" fmla="*/ 3551206 w 8766722"/>
                <a:gd name="connsiteY11" fmla="*/ 455927 h 4191633"/>
                <a:gd name="connsiteX12" fmla="*/ 3551205 w 8766722"/>
                <a:gd name="connsiteY12" fmla="*/ 455927 h 4191633"/>
                <a:gd name="connsiteX13" fmla="*/ 3690451 w 8766722"/>
                <a:gd name="connsiteY13" fmla="*/ 438792 h 4191633"/>
                <a:gd name="connsiteX14" fmla="*/ 3671992 w 8766722"/>
                <a:gd name="connsiteY14" fmla="*/ 451455 h 4191633"/>
                <a:gd name="connsiteX15" fmla="*/ 3644015 w 8766722"/>
                <a:gd name="connsiteY15" fmla="*/ 463021 h 4191633"/>
                <a:gd name="connsiteX16" fmla="*/ 3615052 w 8766722"/>
                <a:gd name="connsiteY16" fmla="*/ 467358 h 4191633"/>
                <a:gd name="connsiteX17" fmla="*/ 3615052 w 8766722"/>
                <a:gd name="connsiteY17" fmla="*/ 467358 h 4191633"/>
                <a:gd name="connsiteX18" fmla="*/ 3644016 w 8766722"/>
                <a:gd name="connsiteY18" fmla="*/ 463021 h 4191633"/>
                <a:gd name="connsiteX19" fmla="*/ 3671993 w 8766722"/>
                <a:gd name="connsiteY19" fmla="*/ 451455 h 4191633"/>
                <a:gd name="connsiteX20" fmla="*/ 3690452 w 8766722"/>
                <a:gd name="connsiteY20" fmla="*/ 438792 h 4191633"/>
                <a:gd name="connsiteX21" fmla="*/ 3690451 w 8766722"/>
                <a:gd name="connsiteY21" fmla="*/ 438792 h 4191633"/>
                <a:gd name="connsiteX22" fmla="*/ 3215688 w 8766722"/>
                <a:gd name="connsiteY22" fmla="*/ 428088 h 4191633"/>
                <a:gd name="connsiteX23" fmla="*/ 3201025 w 8766722"/>
                <a:gd name="connsiteY23" fmla="*/ 441992 h 4191633"/>
                <a:gd name="connsiteX24" fmla="*/ 3182018 w 8766722"/>
                <a:gd name="connsiteY24" fmla="*/ 454800 h 4191633"/>
                <a:gd name="connsiteX25" fmla="*/ 3160524 w 8766722"/>
                <a:gd name="connsiteY25" fmla="*/ 464192 h 4191633"/>
                <a:gd name="connsiteX26" fmla="*/ 3138161 w 8766722"/>
                <a:gd name="connsiteY26" fmla="*/ 467851 h 4191633"/>
                <a:gd name="connsiteX27" fmla="*/ 3138161 w 8766722"/>
                <a:gd name="connsiteY27" fmla="*/ 467851 h 4191633"/>
                <a:gd name="connsiteX28" fmla="*/ 3160525 w 8766722"/>
                <a:gd name="connsiteY28" fmla="*/ 464192 h 4191633"/>
                <a:gd name="connsiteX29" fmla="*/ 3182019 w 8766722"/>
                <a:gd name="connsiteY29" fmla="*/ 454800 h 4191633"/>
                <a:gd name="connsiteX30" fmla="*/ 3201026 w 8766722"/>
                <a:gd name="connsiteY30" fmla="*/ 441992 h 4191633"/>
                <a:gd name="connsiteX31" fmla="*/ 3215689 w 8766722"/>
                <a:gd name="connsiteY31" fmla="*/ 428089 h 4191633"/>
                <a:gd name="connsiteX32" fmla="*/ 3215688 w 8766722"/>
                <a:gd name="connsiteY32" fmla="*/ 428088 h 4191633"/>
                <a:gd name="connsiteX33" fmla="*/ 648439 w 8766722"/>
                <a:gd name="connsiteY33" fmla="*/ 399900 h 4191633"/>
                <a:gd name="connsiteX34" fmla="*/ 622041 w 8766722"/>
                <a:gd name="connsiteY34" fmla="*/ 437679 h 4191633"/>
                <a:gd name="connsiteX35" fmla="*/ 622042 w 8766722"/>
                <a:gd name="connsiteY35" fmla="*/ 437678 h 4191633"/>
                <a:gd name="connsiteX36" fmla="*/ 648439 w 8766722"/>
                <a:gd name="connsiteY36" fmla="*/ 399900 h 4191633"/>
                <a:gd name="connsiteX37" fmla="*/ 1933909 w 8766722"/>
                <a:gd name="connsiteY37" fmla="*/ 388980 h 4191633"/>
                <a:gd name="connsiteX38" fmla="*/ 1933909 w 8766722"/>
                <a:gd name="connsiteY38" fmla="*/ 388981 h 4191633"/>
                <a:gd name="connsiteX39" fmla="*/ 1934776 w 8766722"/>
                <a:gd name="connsiteY39" fmla="*/ 397755 h 4191633"/>
                <a:gd name="connsiteX40" fmla="*/ 1933909 w 8766722"/>
                <a:gd name="connsiteY40" fmla="*/ 388980 h 4191633"/>
                <a:gd name="connsiteX41" fmla="*/ 2118259 w 8766722"/>
                <a:gd name="connsiteY41" fmla="*/ 383432 h 4191633"/>
                <a:gd name="connsiteX42" fmla="*/ 2105090 w 8766722"/>
                <a:gd name="connsiteY42" fmla="*/ 392714 h 4191633"/>
                <a:gd name="connsiteX43" fmla="*/ 2118259 w 8766722"/>
                <a:gd name="connsiteY43" fmla="*/ 383432 h 4191633"/>
                <a:gd name="connsiteX44" fmla="*/ 2046216 w 8766722"/>
                <a:gd name="connsiteY44" fmla="*/ 381208 h 4191633"/>
                <a:gd name="connsiteX45" fmla="*/ 2046216 w 8766722"/>
                <a:gd name="connsiteY45" fmla="*/ 381208 h 4191633"/>
                <a:gd name="connsiteX46" fmla="*/ 2046429 w 8766722"/>
                <a:gd name="connsiteY46" fmla="*/ 393952 h 4191633"/>
                <a:gd name="connsiteX47" fmla="*/ 2046216 w 8766722"/>
                <a:gd name="connsiteY47" fmla="*/ 381208 h 4191633"/>
                <a:gd name="connsiteX48" fmla="*/ 1153662 w 8766722"/>
                <a:gd name="connsiteY48" fmla="*/ 362196 h 4191633"/>
                <a:gd name="connsiteX49" fmla="*/ 1153661 w 8766722"/>
                <a:gd name="connsiteY49" fmla="*/ 362196 h 4191633"/>
                <a:gd name="connsiteX50" fmla="*/ 1175426 w 8766722"/>
                <a:gd name="connsiteY50" fmla="*/ 414153 h 4191633"/>
                <a:gd name="connsiteX51" fmla="*/ 1175426 w 8766722"/>
                <a:gd name="connsiteY51" fmla="*/ 414153 h 4191633"/>
                <a:gd name="connsiteX52" fmla="*/ 1175426 w 8766722"/>
                <a:gd name="connsiteY52" fmla="*/ 414154 h 4191633"/>
                <a:gd name="connsiteX53" fmla="*/ 1175427 w 8766722"/>
                <a:gd name="connsiteY53" fmla="*/ 414153 h 4191633"/>
                <a:gd name="connsiteX54" fmla="*/ 1153662 w 8766722"/>
                <a:gd name="connsiteY54" fmla="*/ 362196 h 4191633"/>
                <a:gd name="connsiteX55" fmla="*/ 3339033 w 8766722"/>
                <a:gd name="connsiteY55" fmla="*/ 352024 h 4191633"/>
                <a:gd name="connsiteX56" fmla="*/ 3339032 w 8766722"/>
                <a:gd name="connsiteY56" fmla="*/ 352025 h 4191633"/>
                <a:gd name="connsiteX57" fmla="*/ 3350864 w 8766722"/>
                <a:gd name="connsiteY57" fmla="*/ 406273 h 4191633"/>
                <a:gd name="connsiteX58" fmla="*/ 3335704 w 8766722"/>
                <a:gd name="connsiteY58" fmla="*/ 424968 h 4191633"/>
                <a:gd name="connsiteX59" fmla="*/ 3314382 w 8766722"/>
                <a:gd name="connsiteY59" fmla="*/ 445408 h 4191633"/>
                <a:gd name="connsiteX60" fmla="*/ 3288993 w 8766722"/>
                <a:gd name="connsiteY60" fmla="*/ 461860 h 4191633"/>
                <a:gd name="connsiteX61" fmla="*/ 3261880 w 8766722"/>
                <a:gd name="connsiteY61" fmla="*/ 468590 h 4191633"/>
                <a:gd name="connsiteX62" fmla="*/ 3261880 w 8766722"/>
                <a:gd name="connsiteY62" fmla="*/ 468590 h 4191633"/>
                <a:gd name="connsiteX63" fmla="*/ 3288994 w 8766722"/>
                <a:gd name="connsiteY63" fmla="*/ 461860 h 4191633"/>
                <a:gd name="connsiteX64" fmla="*/ 3314383 w 8766722"/>
                <a:gd name="connsiteY64" fmla="*/ 445408 h 4191633"/>
                <a:gd name="connsiteX65" fmla="*/ 3335705 w 8766722"/>
                <a:gd name="connsiteY65" fmla="*/ 424968 h 4191633"/>
                <a:gd name="connsiteX66" fmla="*/ 3350865 w 8766722"/>
                <a:gd name="connsiteY66" fmla="*/ 406273 h 4191633"/>
                <a:gd name="connsiteX67" fmla="*/ 3339033 w 8766722"/>
                <a:gd name="connsiteY67" fmla="*/ 352024 h 4191633"/>
                <a:gd name="connsiteX68" fmla="*/ 5144755 w 8766722"/>
                <a:gd name="connsiteY68" fmla="*/ 349039 h 4191633"/>
                <a:gd name="connsiteX69" fmla="*/ 5144754 w 8766722"/>
                <a:gd name="connsiteY69" fmla="*/ 349040 h 4191633"/>
                <a:gd name="connsiteX70" fmla="*/ 5144754 w 8766722"/>
                <a:gd name="connsiteY70" fmla="*/ 349040 h 4191633"/>
                <a:gd name="connsiteX71" fmla="*/ 5144754 w 8766722"/>
                <a:gd name="connsiteY71" fmla="*/ 412143 h 4191633"/>
                <a:gd name="connsiteX72" fmla="*/ 5144754 w 8766722"/>
                <a:gd name="connsiteY72" fmla="*/ 412144 h 4191633"/>
                <a:gd name="connsiteX73" fmla="*/ 5144755 w 8766722"/>
                <a:gd name="connsiteY73" fmla="*/ 412143 h 4191633"/>
                <a:gd name="connsiteX74" fmla="*/ 5144755 w 8766722"/>
                <a:gd name="connsiteY74" fmla="*/ 349039 h 4191633"/>
                <a:gd name="connsiteX75" fmla="*/ 2841867 w 8766722"/>
                <a:gd name="connsiteY75" fmla="*/ 321679 h 4191633"/>
                <a:gd name="connsiteX76" fmla="*/ 2777285 w 8766722"/>
                <a:gd name="connsiteY76" fmla="*/ 449858 h 4191633"/>
                <a:gd name="connsiteX77" fmla="*/ 2766193 w 8766722"/>
                <a:gd name="connsiteY77" fmla="*/ 463660 h 4191633"/>
                <a:gd name="connsiteX78" fmla="*/ 2766193 w 8766722"/>
                <a:gd name="connsiteY78" fmla="*/ 463660 h 4191633"/>
                <a:gd name="connsiteX79" fmla="*/ 2777286 w 8766722"/>
                <a:gd name="connsiteY79" fmla="*/ 449857 h 4191633"/>
                <a:gd name="connsiteX80" fmla="*/ 2841868 w 8766722"/>
                <a:gd name="connsiteY80" fmla="*/ 321679 h 4191633"/>
                <a:gd name="connsiteX81" fmla="*/ 2841867 w 8766722"/>
                <a:gd name="connsiteY81" fmla="*/ 321679 h 4191633"/>
                <a:gd name="connsiteX82" fmla="*/ 4204998 w 8766722"/>
                <a:gd name="connsiteY82" fmla="*/ 311079 h 4191633"/>
                <a:gd name="connsiteX83" fmla="*/ 4160875 w 8766722"/>
                <a:gd name="connsiteY83" fmla="*/ 434081 h 4191633"/>
                <a:gd name="connsiteX84" fmla="*/ 4154342 w 8766722"/>
                <a:gd name="connsiteY84" fmla="*/ 449980 h 4191633"/>
                <a:gd name="connsiteX85" fmla="*/ 4148057 w 8766722"/>
                <a:gd name="connsiteY85" fmla="*/ 460209 h 4191633"/>
                <a:gd name="connsiteX86" fmla="*/ 4141155 w 8766722"/>
                <a:gd name="connsiteY86" fmla="*/ 465756 h 4191633"/>
                <a:gd name="connsiteX87" fmla="*/ 4133022 w 8766722"/>
                <a:gd name="connsiteY87" fmla="*/ 467358 h 4191633"/>
                <a:gd name="connsiteX88" fmla="*/ 4133022 w 8766722"/>
                <a:gd name="connsiteY88" fmla="*/ 467358 h 4191633"/>
                <a:gd name="connsiteX89" fmla="*/ 4141156 w 8766722"/>
                <a:gd name="connsiteY89" fmla="*/ 465756 h 4191633"/>
                <a:gd name="connsiteX90" fmla="*/ 4148058 w 8766722"/>
                <a:gd name="connsiteY90" fmla="*/ 460209 h 4191633"/>
                <a:gd name="connsiteX91" fmla="*/ 4154343 w 8766722"/>
                <a:gd name="connsiteY91" fmla="*/ 449980 h 4191633"/>
                <a:gd name="connsiteX92" fmla="*/ 4160876 w 8766722"/>
                <a:gd name="connsiteY92" fmla="*/ 434081 h 4191633"/>
                <a:gd name="connsiteX93" fmla="*/ 4204999 w 8766722"/>
                <a:gd name="connsiteY93" fmla="*/ 311079 h 4191633"/>
                <a:gd name="connsiteX94" fmla="*/ 4204998 w 8766722"/>
                <a:gd name="connsiteY94" fmla="*/ 311079 h 4191633"/>
                <a:gd name="connsiteX95" fmla="*/ 1430549 w 8766722"/>
                <a:gd name="connsiteY95" fmla="*/ 310340 h 4191633"/>
                <a:gd name="connsiteX96" fmla="*/ 1430549 w 8766722"/>
                <a:gd name="connsiteY96" fmla="*/ 310340 h 4191633"/>
                <a:gd name="connsiteX97" fmla="*/ 1432275 w 8766722"/>
                <a:gd name="connsiteY97" fmla="*/ 325129 h 4191633"/>
                <a:gd name="connsiteX98" fmla="*/ 1430549 w 8766722"/>
                <a:gd name="connsiteY98" fmla="*/ 310340 h 4191633"/>
                <a:gd name="connsiteX99" fmla="*/ 4346981 w 8766722"/>
                <a:gd name="connsiteY99" fmla="*/ 308861 h 4191633"/>
                <a:gd name="connsiteX100" fmla="*/ 4346980 w 8766722"/>
                <a:gd name="connsiteY100" fmla="*/ 308862 h 4191633"/>
                <a:gd name="connsiteX101" fmla="*/ 4343282 w 8766722"/>
                <a:gd name="connsiteY101" fmla="*/ 366541 h 4191633"/>
                <a:gd name="connsiteX102" fmla="*/ 4328739 w 8766722"/>
                <a:gd name="connsiteY102" fmla="*/ 375908 h 4191633"/>
                <a:gd name="connsiteX103" fmla="*/ 4311361 w 8766722"/>
                <a:gd name="connsiteY103" fmla="*/ 385644 h 4191633"/>
                <a:gd name="connsiteX104" fmla="*/ 4292134 w 8766722"/>
                <a:gd name="connsiteY104" fmla="*/ 393286 h 4191633"/>
                <a:gd name="connsiteX105" fmla="*/ 4271799 w 8766722"/>
                <a:gd name="connsiteY105" fmla="*/ 396367 h 4191633"/>
                <a:gd name="connsiteX106" fmla="*/ 4271799 w 8766722"/>
                <a:gd name="connsiteY106" fmla="*/ 396367 h 4191633"/>
                <a:gd name="connsiteX107" fmla="*/ 4292135 w 8766722"/>
                <a:gd name="connsiteY107" fmla="*/ 393286 h 4191633"/>
                <a:gd name="connsiteX108" fmla="*/ 4311362 w 8766722"/>
                <a:gd name="connsiteY108" fmla="*/ 385644 h 4191633"/>
                <a:gd name="connsiteX109" fmla="*/ 4328740 w 8766722"/>
                <a:gd name="connsiteY109" fmla="*/ 375908 h 4191633"/>
                <a:gd name="connsiteX110" fmla="*/ 4343283 w 8766722"/>
                <a:gd name="connsiteY110" fmla="*/ 366541 h 4191633"/>
                <a:gd name="connsiteX111" fmla="*/ 4346981 w 8766722"/>
                <a:gd name="connsiteY111" fmla="*/ 308861 h 4191633"/>
                <a:gd name="connsiteX112" fmla="*/ 279114 w 8766722"/>
                <a:gd name="connsiteY112" fmla="*/ 302191 h 4191633"/>
                <a:gd name="connsiteX113" fmla="*/ 275047 w 8766722"/>
                <a:gd name="connsiteY113" fmla="*/ 349409 h 4191633"/>
                <a:gd name="connsiteX114" fmla="*/ 275047 w 8766722"/>
                <a:gd name="connsiteY114" fmla="*/ 349410 h 4191633"/>
                <a:gd name="connsiteX115" fmla="*/ 279114 w 8766722"/>
                <a:gd name="connsiteY115" fmla="*/ 302191 h 4191633"/>
                <a:gd name="connsiteX116" fmla="*/ 1812902 w 8766722"/>
                <a:gd name="connsiteY116" fmla="*/ 294596 h 4191633"/>
                <a:gd name="connsiteX117" fmla="*/ 1812902 w 8766722"/>
                <a:gd name="connsiteY117" fmla="*/ 294596 h 4191633"/>
                <a:gd name="connsiteX118" fmla="*/ 1814032 w 8766722"/>
                <a:gd name="connsiteY118" fmla="*/ 308670 h 4191633"/>
                <a:gd name="connsiteX119" fmla="*/ 1812902 w 8766722"/>
                <a:gd name="connsiteY119" fmla="*/ 294596 h 4191633"/>
                <a:gd name="connsiteX120" fmla="*/ 440693 w 8766722"/>
                <a:gd name="connsiteY120" fmla="*/ 293826 h 4191633"/>
                <a:gd name="connsiteX121" fmla="*/ 430679 w 8766722"/>
                <a:gd name="connsiteY121" fmla="*/ 345436 h 4191633"/>
                <a:gd name="connsiteX122" fmla="*/ 418385 w 8766722"/>
                <a:gd name="connsiteY122" fmla="*/ 387864 h 4191633"/>
                <a:gd name="connsiteX123" fmla="*/ 386833 w 8766722"/>
                <a:gd name="connsiteY123" fmla="*/ 448625 h 4191633"/>
                <a:gd name="connsiteX124" fmla="*/ 386834 w 8766722"/>
                <a:gd name="connsiteY124" fmla="*/ 448624 h 4191633"/>
                <a:gd name="connsiteX125" fmla="*/ 418386 w 8766722"/>
                <a:gd name="connsiteY125" fmla="*/ 387863 h 4191633"/>
                <a:gd name="connsiteX126" fmla="*/ 430680 w 8766722"/>
                <a:gd name="connsiteY126" fmla="*/ 345435 h 4191633"/>
                <a:gd name="connsiteX127" fmla="*/ 440692 w 8766722"/>
                <a:gd name="connsiteY127" fmla="*/ 293833 h 4191633"/>
                <a:gd name="connsiteX128" fmla="*/ 440693 w 8766722"/>
                <a:gd name="connsiteY128" fmla="*/ 293826 h 4191633"/>
                <a:gd name="connsiteX129" fmla="*/ 4045486 w 8766722"/>
                <a:gd name="connsiteY129" fmla="*/ 274598 h 4191633"/>
                <a:gd name="connsiteX130" fmla="*/ 4043514 w 8766722"/>
                <a:gd name="connsiteY130" fmla="*/ 277309 h 4191633"/>
                <a:gd name="connsiteX131" fmla="*/ 4054237 w 8766722"/>
                <a:gd name="connsiteY131" fmla="*/ 307505 h 4191633"/>
                <a:gd name="connsiteX132" fmla="*/ 4057811 w 8766722"/>
                <a:gd name="connsiteY132" fmla="*/ 343370 h 4191633"/>
                <a:gd name="connsiteX133" fmla="*/ 4054607 w 8766722"/>
                <a:gd name="connsiteY133" fmla="*/ 372703 h 4191633"/>
                <a:gd name="connsiteX134" fmla="*/ 4045363 w 8766722"/>
                <a:gd name="connsiteY134" fmla="*/ 401297 h 4191633"/>
                <a:gd name="connsiteX135" fmla="*/ 4030574 w 8766722"/>
                <a:gd name="connsiteY135" fmla="*/ 427179 h 4191633"/>
                <a:gd name="connsiteX136" fmla="*/ 4010607 w 8766722"/>
                <a:gd name="connsiteY136" fmla="*/ 448131 h 4191633"/>
                <a:gd name="connsiteX137" fmla="*/ 3986081 w 8766722"/>
                <a:gd name="connsiteY137" fmla="*/ 462181 h 4191633"/>
                <a:gd name="connsiteX138" fmla="*/ 3957735 w 8766722"/>
                <a:gd name="connsiteY138" fmla="*/ 467358 h 4191633"/>
                <a:gd name="connsiteX139" fmla="*/ 3957735 w 8766722"/>
                <a:gd name="connsiteY139" fmla="*/ 467358 h 4191633"/>
                <a:gd name="connsiteX140" fmla="*/ 3986082 w 8766722"/>
                <a:gd name="connsiteY140" fmla="*/ 462181 h 4191633"/>
                <a:gd name="connsiteX141" fmla="*/ 4010608 w 8766722"/>
                <a:gd name="connsiteY141" fmla="*/ 448131 h 4191633"/>
                <a:gd name="connsiteX142" fmla="*/ 4030575 w 8766722"/>
                <a:gd name="connsiteY142" fmla="*/ 427179 h 4191633"/>
                <a:gd name="connsiteX143" fmla="*/ 4045364 w 8766722"/>
                <a:gd name="connsiteY143" fmla="*/ 401297 h 4191633"/>
                <a:gd name="connsiteX144" fmla="*/ 4054608 w 8766722"/>
                <a:gd name="connsiteY144" fmla="*/ 372703 h 4191633"/>
                <a:gd name="connsiteX145" fmla="*/ 4057812 w 8766722"/>
                <a:gd name="connsiteY145" fmla="*/ 343370 h 4191633"/>
                <a:gd name="connsiteX146" fmla="*/ 4054238 w 8766722"/>
                <a:gd name="connsiteY146" fmla="*/ 307505 h 4191633"/>
                <a:gd name="connsiteX147" fmla="*/ 4043515 w 8766722"/>
                <a:gd name="connsiteY147" fmla="*/ 277309 h 4191633"/>
                <a:gd name="connsiteX148" fmla="*/ 4045487 w 8766722"/>
                <a:gd name="connsiteY148" fmla="*/ 274598 h 4191633"/>
                <a:gd name="connsiteX149" fmla="*/ 4045486 w 8766722"/>
                <a:gd name="connsiteY149" fmla="*/ 274598 h 4191633"/>
                <a:gd name="connsiteX150" fmla="*/ 3835936 w 8766722"/>
                <a:gd name="connsiteY150" fmla="*/ 274598 h 4191633"/>
                <a:gd name="connsiteX151" fmla="*/ 3833964 w 8766722"/>
                <a:gd name="connsiteY151" fmla="*/ 277309 h 4191633"/>
                <a:gd name="connsiteX152" fmla="*/ 3844687 w 8766722"/>
                <a:gd name="connsiteY152" fmla="*/ 307505 h 4191633"/>
                <a:gd name="connsiteX153" fmla="*/ 3848261 w 8766722"/>
                <a:gd name="connsiteY153" fmla="*/ 343370 h 4191633"/>
                <a:gd name="connsiteX154" fmla="*/ 3845057 w 8766722"/>
                <a:gd name="connsiteY154" fmla="*/ 372703 h 4191633"/>
                <a:gd name="connsiteX155" fmla="*/ 3835813 w 8766722"/>
                <a:gd name="connsiteY155" fmla="*/ 401297 h 4191633"/>
                <a:gd name="connsiteX156" fmla="*/ 3821024 w 8766722"/>
                <a:gd name="connsiteY156" fmla="*/ 427179 h 4191633"/>
                <a:gd name="connsiteX157" fmla="*/ 3801057 w 8766722"/>
                <a:gd name="connsiteY157" fmla="*/ 448131 h 4191633"/>
                <a:gd name="connsiteX158" fmla="*/ 3776531 w 8766722"/>
                <a:gd name="connsiteY158" fmla="*/ 462181 h 4191633"/>
                <a:gd name="connsiteX159" fmla="*/ 3748185 w 8766722"/>
                <a:gd name="connsiteY159" fmla="*/ 467358 h 4191633"/>
                <a:gd name="connsiteX160" fmla="*/ 3748185 w 8766722"/>
                <a:gd name="connsiteY160" fmla="*/ 467358 h 4191633"/>
                <a:gd name="connsiteX161" fmla="*/ 3776532 w 8766722"/>
                <a:gd name="connsiteY161" fmla="*/ 462181 h 4191633"/>
                <a:gd name="connsiteX162" fmla="*/ 3801058 w 8766722"/>
                <a:gd name="connsiteY162" fmla="*/ 448131 h 4191633"/>
                <a:gd name="connsiteX163" fmla="*/ 3821025 w 8766722"/>
                <a:gd name="connsiteY163" fmla="*/ 427179 h 4191633"/>
                <a:gd name="connsiteX164" fmla="*/ 3835814 w 8766722"/>
                <a:gd name="connsiteY164" fmla="*/ 401297 h 4191633"/>
                <a:gd name="connsiteX165" fmla="*/ 3845058 w 8766722"/>
                <a:gd name="connsiteY165" fmla="*/ 372703 h 4191633"/>
                <a:gd name="connsiteX166" fmla="*/ 3848262 w 8766722"/>
                <a:gd name="connsiteY166" fmla="*/ 343370 h 4191633"/>
                <a:gd name="connsiteX167" fmla="*/ 3844688 w 8766722"/>
                <a:gd name="connsiteY167" fmla="*/ 307505 h 4191633"/>
                <a:gd name="connsiteX168" fmla="*/ 3833965 w 8766722"/>
                <a:gd name="connsiteY168" fmla="*/ 277309 h 4191633"/>
                <a:gd name="connsiteX169" fmla="*/ 3835937 w 8766722"/>
                <a:gd name="connsiteY169" fmla="*/ 274598 h 4191633"/>
                <a:gd name="connsiteX170" fmla="*/ 3835936 w 8766722"/>
                <a:gd name="connsiteY170" fmla="*/ 274598 h 4191633"/>
                <a:gd name="connsiteX171" fmla="*/ 5034200 w 8766722"/>
                <a:gd name="connsiteY171" fmla="*/ 246498 h 4191633"/>
                <a:gd name="connsiteX172" fmla="*/ 5019717 w 8766722"/>
                <a:gd name="connsiteY172" fmla="*/ 265848 h 4191633"/>
                <a:gd name="connsiteX173" fmla="*/ 5006223 w 8766722"/>
                <a:gd name="connsiteY173" fmla="*/ 282979 h 4191633"/>
                <a:gd name="connsiteX174" fmla="*/ 5004498 w 8766722"/>
                <a:gd name="connsiteY174" fmla="*/ 313052 h 4191633"/>
                <a:gd name="connsiteX175" fmla="*/ 5004004 w 8766722"/>
                <a:gd name="connsiteY175" fmla="*/ 326240 h 4191633"/>
                <a:gd name="connsiteX176" fmla="*/ 5003512 w 8766722"/>
                <a:gd name="connsiteY176" fmla="*/ 339674 h 4191633"/>
                <a:gd name="connsiteX177" fmla="*/ 5003142 w 8766722"/>
                <a:gd name="connsiteY177" fmla="*/ 352491 h 4191633"/>
                <a:gd name="connsiteX178" fmla="*/ 5003018 w 8766722"/>
                <a:gd name="connsiteY178" fmla="*/ 363829 h 4191633"/>
                <a:gd name="connsiteX179" fmla="*/ 5005494 w 8766722"/>
                <a:gd name="connsiteY179" fmla="*/ 386260 h 4191633"/>
                <a:gd name="connsiteX180" fmla="*/ 5012670 w 8766722"/>
                <a:gd name="connsiteY180" fmla="*/ 401174 h 4191633"/>
                <a:gd name="connsiteX181" fmla="*/ 5024178 w 8766722"/>
                <a:gd name="connsiteY181" fmla="*/ 409554 h 4191633"/>
                <a:gd name="connsiteX182" fmla="*/ 5039396 w 8766722"/>
                <a:gd name="connsiteY182" fmla="*/ 412143 h 4191633"/>
                <a:gd name="connsiteX183" fmla="*/ 5039396 w 8766722"/>
                <a:gd name="connsiteY183" fmla="*/ 412143 h 4191633"/>
                <a:gd name="connsiteX184" fmla="*/ 5024179 w 8766722"/>
                <a:gd name="connsiteY184" fmla="*/ 409554 h 4191633"/>
                <a:gd name="connsiteX185" fmla="*/ 5012671 w 8766722"/>
                <a:gd name="connsiteY185" fmla="*/ 401174 h 4191633"/>
                <a:gd name="connsiteX186" fmla="*/ 5005495 w 8766722"/>
                <a:gd name="connsiteY186" fmla="*/ 386260 h 4191633"/>
                <a:gd name="connsiteX187" fmla="*/ 5003019 w 8766722"/>
                <a:gd name="connsiteY187" fmla="*/ 363829 h 4191633"/>
                <a:gd name="connsiteX188" fmla="*/ 5003143 w 8766722"/>
                <a:gd name="connsiteY188" fmla="*/ 352490 h 4191633"/>
                <a:gd name="connsiteX189" fmla="*/ 5003513 w 8766722"/>
                <a:gd name="connsiteY189" fmla="*/ 339673 h 4191633"/>
                <a:gd name="connsiteX190" fmla="*/ 5004005 w 8766722"/>
                <a:gd name="connsiteY190" fmla="*/ 326239 h 4191633"/>
                <a:gd name="connsiteX191" fmla="*/ 5004499 w 8766722"/>
                <a:gd name="connsiteY191" fmla="*/ 313051 h 4191633"/>
                <a:gd name="connsiteX192" fmla="*/ 5006224 w 8766722"/>
                <a:gd name="connsiteY192" fmla="*/ 282978 h 4191633"/>
                <a:gd name="connsiteX193" fmla="*/ 5019718 w 8766722"/>
                <a:gd name="connsiteY193" fmla="*/ 265847 h 4191633"/>
                <a:gd name="connsiteX194" fmla="*/ 5034200 w 8766722"/>
                <a:gd name="connsiteY194" fmla="*/ 246498 h 4191633"/>
                <a:gd name="connsiteX195" fmla="*/ 3260281 w 8766722"/>
                <a:gd name="connsiteY195" fmla="*/ 241760 h 4191633"/>
                <a:gd name="connsiteX196" fmla="*/ 3260280 w 8766722"/>
                <a:gd name="connsiteY196" fmla="*/ 241760 h 4191633"/>
                <a:gd name="connsiteX197" fmla="*/ 3267225 w 8766722"/>
                <a:gd name="connsiteY197" fmla="*/ 242507 h 4191633"/>
                <a:gd name="connsiteX198" fmla="*/ 3272921 w 8766722"/>
                <a:gd name="connsiteY198" fmla="*/ 245746 h 4191633"/>
                <a:gd name="connsiteX199" fmla="*/ 3276749 w 8766722"/>
                <a:gd name="connsiteY199" fmla="*/ 252721 h 4191633"/>
                <a:gd name="connsiteX200" fmla="*/ 3278105 w 8766722"/>
                <a:gd name="connsiteY200" fmla="*/ 264926 h 4191633"/>
                <a:gd name="connsiteX201" fmla="*/ 3275640 w 8766722"/>
                <a:gd name="connsiteY201" fmla="*/ 291070 h 4191633"/>
                <a:gd name="connsiteX202" fmla="*/ 3269994 w 8766722"/>
                <a:gd name="connsiteY202" fmla="*/ 320502 h 4191633"/>
                <a:gd name="connsiteX203" fmla="*/ 3262743 w 8766722"/>
                <a:gd name="connsiteY203" fmla="*/ 354863 h 4191633"/>
                <a:gd name="connsiteX204" fmla="*/ 3258674 w 8766722"/>
                <a:gd name="connsiteY204" fmla="*/ 387374 h 4191633"/>
                <a:gd name="connsiteX205" fmla="*/ 3260770 w 8766722"/>
                <a:gd name="connsiteY205" fmla="*/ 405035 h 4191633"/>
                <a:gd name="connsiteX206" fmla="*/ 3269767 w 8766722"/>
                <a:gd name="connsiteY206" fmla="*/ 411403 h 4191633"/>
                <a:gd name="connsiteX207" fmla="*/ 3269768 w 8766722"/>
                <a:gd name="connsiteY207" fmla="*/ 411403 h 4191633"/>
                <a:gd name="connsiteX208" fmla="*/ 3260771 w 8766722"/>
                <a:gd name="connsiteY208" fmla="*/ 405035 h 4191633"/>
                <a:gd name="connsiteX209" fmla="*/ 3258675 w 8766722"/>
                <a:gd name="connsiteY209" fmla="*/ 387374 h 4191633"/>
                <a:gd name="connsiteX210" fmla="*/ 3262744 w 8766722"/>
                <a:gd name="connsiteY210" fmla="*/ 354863 h 4191633"/>
                <a:gd name="connsiteX211" fmla="*/ 3269995 w 8766722"/>
                <a:gd name="connsiteY211" fmla="*/ 320502 h 4191633"/>
                <a:gd name="connsiteX212" fmla="*/ 3275641 w 8766722"/>
                <a:gd name="connsiteY212" fmla="*/ 291070 h 4191633"/>
                <a:gd name="connsiteX213" fmla="*/ 3278106 w 8766722"/>
                <a:gd name="connsiteY213" fmla="*/ 264926 h 4191633"/>
                <a:gd name="connsiteX214" fmla="*/ 3276750 w 8766722"/>
                <a:gd name="connsiteY214" fmla="*/ 252721 h 4191633"/>
                <a:gd name="connsiteX215" fmla="*/ 3272922 w 8766722"/>
                <a:gd name="connsiteY215" fmla="*/ 245746 h 4191633"/>
                <a:gd name="connsiteX216" fmla="*/ 3267226 w 8766722"/>
                <a:gd name="connsiteY216" fmla="*/ 242507 h 4191633"/>
                <a:gd name="connsiteX217" fmla="*/ 3260281 w 8766722"/>
                <a:gd name="connsiteY217" fmla="*/ 241760 h 4191633"/>
                <a:gd name="connsiteX218" fmla="*/ 3994216 w 8766722"/>
                <a:gd name="connsiteY218" fmla="*/ 225298 h 4191633"/>
                <a:gd name="connsiteX219" fmla="*/ 3994216 w 8766722"/>
                <a:gd name="connsiteY219" fmla="*/ 225298 h 4191633"/>
                <a:gd name="connsiteX220" fmla="*/ 4038092 w 8766722"/>
                <a:gd name="connsiteY220" fmla="*/ 232570 h 4191633"/>
                <a:gd name="connsiteX221" fmla="*/ 4076422 w 8766722"/>
                <a:gd name="connsiteY221" fmla="*/ 252043 h 4191633"/>
                <a:gd name="connsiteX222" fmla="*/ 4109699 w 8766722"/>
                <a:gd name="connsiteY222" fmla="*/ 282732 h 4191633"/>
                <a:gd name="connsiteX223" fmla="*/ 4118226 w 8766722"/>
                <a:gd name="connsiteY223" fmla="*/ 293199 h 4191633"/>
                <a:gd name="connsiteX224" fmla="*/ 4118226 w 8766722"/>
                <a:gd name="connsiteY224" fmla="*/ 293198 h 4191633"/>
                <a:gd name="connsiteX225" fmla="*/ 4109700 w 8766722"/>
                <a:gd name="connsiteY225" fmla="*/ 282732 h 4191633"/>
                <a:gd name="connsiteX226" fmla="*/ 4076423 w 8766722"/>
                <a:gd name="connsiteY226" fmla="*/ 252043 h 4191633"/>
                <a:gd name="connsiteX227" fmla="*/ 4038093 w 8766722"/>
                <a:gd name="connsiteY227" fmla="*/ 232570 h 4191633"/>
                <a:gd name="connsiteX228" fmla="*/ 3994216 w 8766722"/>
                <a:gd name="connsiteY228" fmla="*/ 225298 h 4191633"/>
                <a:gd name="connsiteX229" fmla="*/ 3784666 w 8766722"/>
                <a:gd name="connsiteY229" fmla="*/ 225298 h 4191633"/>
                <a:gd name="connsiteX230" fmla="*/ 3784666 w 8766722"/>
                <a:gd name="connsiteY230" fmla="*/ 225298 h 4191633"/>
                <a:gd name="connsiteX231" fmla="*/ 3828542 w 8766722"/>
                <a:gd name="connsiteY231" fmla="*/ 232570 h 4191633"/>
                <a:gd name="connsiteX232" fmla="*/ 3866872 w 8766722"/>
                <a:gd name="connsiteY232" fmla="*/ 252043 h 4191633"/>
                <a:gd name="connsiteX233" fmla="*/ 3884126 w 8766722"/>
                <a:gd name="connsiteY233" fmla="*/ 265816 h 4191633"/>
                <a:gd name="connsiteX234" fmla="*/ 3896394 w 8766722"/>
                <a:gd name="connsiteY234" fmla="*/ 278768 h 4191633"/>
                <a:gd name="connsiteX235" fmla="*/ 3896395 w 8766722"/>
                <a:gd name="connsiteY235" fmla="*/ 278767 h 4191633"/>
                <a:gd name="connsiteX236" fmla="*/ 3884127 w 8766722"/>
                <a:gd name="connsiteY236" fmla="*/ 265816 h 4191633"/>
                <a:gd name="connsiteX237" fmla="*/ 3866873 w 8766722"/>
                <a:gd name="connsiteY237" fmla="*/ 252043 h 4191633"/>
                <a:gd name="connsiteX238" fmla="*/ 3828543 w 8766722"/>
                <a:gd name="connsiteY238" fmla="*/ 232570 h 4191633"/>
                <a:gd name="connsiteX239" fmla="*/ 3784666 w 8766722"/>
                <a:gd name="connsiteY239" fmla="*/ 225298 h 4191633"/>
                <a:gd name="connsiteX240" fmla="*/ 4670783 w 8766722"/>
                <a:gd name="connsiteY240" fmla="*/ 224312 h 4191633"/>
                <a:gd name="connsiteX241" fmla="*/ 4684587 w 8766722"/>
                <a:gd name="connsiteY241" fmla="*/ 228133 h 4191633"/>
                <a:gd name="connsiteX242" fmla="*/ 4688219 w 8766722"/>
                <a:gd name="connsiteY242" fmla="*/ 238363 h 4191633"/>
                <a:gd name="connsiteX243" fmla="*/ 4688219 w 8766722"/>
                <a:gd name="connsiteY243" fmla="*/ 238364 h 4191633"/>
                <a:gd name="connsiteX244" fmla="*/ 4688219 w 8766722"/>
                <a:gd name="connsiteY244" fmla="*/ 238364 h 4191633"/>
                <a:gd name="connsiteX245" fmla="*/ 4685688 w 8766722"/>
                <a:gd name="connsiteY245" fmla="*/ 253689 h 4191633"/>
                <a:gd name="connsiteX246" fmla="*/ 4679919 w 8766722"/>
                <a:gd name="connsiteY246" fmla="*/ 276257 h 4191633"/>
                <a:gd name="connsiteX247" fmla="*/ 4670329 w 8766722"/>
                <a:gd name="connsiteY247" fmla="*/ 308829 h 4191633"/>
                <a:gd name="connsiteX248" fmla="*/ 4661650 w 8766722"/>
                <a:gd name="connsiteY248" fmla="*/ 342782 h 4191633"/>
                <a:gd name="connsiteX249" fmla="*/ 4655776 w 8766722"/>
                <a:gd name="connsiteY249" fmla="*/ 370690 h 4191633"/>
                <a:gd name="connsiteX250" fmla="*/ 4652230 w 8766722"/>
                <a:gd name="connsiteY250" fmla="*/ 395885 h 4191633"/>
                <a:gd name="connsiteX251" fmla="*/ 4654696 w 8766722"/>
                <a:gd name="connsiteY251" fmla="*/ 413500 h 4191633"/>
                <a:gd name="connsiteX252" fmla="*/ 4664802 w 8766722"/>
                <a:gd name="connsiteY252" fmla="*/ 420031 h 4191633"/>
                <a:gd name="connsiteX253" fmla="*/ 4664803 w 8766722"/>
                <a:gd name="connsiteY253" fmla="*/ 420031 h 4191633"/>
                <a:gd name="connsiteX254" fmla="*/ 4654697 w 8766722"/>
                <a:gd name="connsiteY254" fmla="*/ 413500 h 4191633"/>
                <a:gd name="connsiteX255" fmla="*/ 4652231 w 8766722"/>
                <a:gd name="connsiteY255" fmla="*/ 395885 h 4191633"/>
                <a:gd name="connsiteX256" fmla="*/ 4655777 w 8766722"/>
                <a:gd name="connsiteY256" fmla="*/ 370689 h 4191633"/>
                <a:gd name="connsiteX257" fmla="*/ 4661651 w 8766722"/>
                <a:gd name="connsiteY257" fmla="*/ 342781 h 4191633"/>
                <a:gd name="connsiteX258" fmla="*/ 4670330 w 8766722"/>
                <a:gd name="connsiteY258" fmla="*/ 308828 h 4191633"/>
                <a:gd name="connsiteX259" fmla="*/ 4679920 w 8766722"/>
                <a:gd name="connsiteY259" fmla="*/ 276256 h 4191633"/>
                <a:gd name="connsiteX260" fmla="*/ 4685689 w 8766722"/>
                <a:gd name="connsiteY260" fmla="*/ 253688 h 4191633"/>
                <a:gd name="connsiteX261" fmla="*/ 4688220 w 8766722"/>
                <a:gd name="connsiteY261" fmla="*/ 238363 h 4191633"/>
                <a:gd name="connsiteX262" fmla="*/ 4684588 w 8766722"/>
                <a:gd name="connsiteY262" fmla="*/ 228133 h 4191633"/>
                <a:gd name="connsiteX263" fmla="*/ 4670784 w 8766722"/>
                <a:gd name="connsiteY263" fmla="*/ 224312 h 4191633"/>
                <a:gd name="connsiteX264" fmla="*/ 4670783 w 8766722"/>
                <a:gd name="connsiteY264" fmla="*/ 224312 h 4191633"/>
                <a:gd name="connsiteX265" fmla="*/ 2661009 w 8766722"/>
                <a:gd name="connsiteY265" fmla="*/ 224312 h 4191633"/>
                <a:gd name="connsiteX266" fmla="*/ 2648539 w 8766722"/>
                <a:gd name="connsiteY266" fmla="*/ 225683 h 4191633"/>
                <a:gd name="connsiteX267" fmla="*/ 2635218 w 8766722"/>
                <a:gd name="connsiteY267" fmla="*/ 229920 h 4191633"/>
                <a:gd name="connsiteX268" fmla="*/ 2623715 w 8766722"/>
                <a:gd name="connsiteY268" fmla="*/ 237273 h 4191633"/>
                <a:gd name="connsiteX269" fmla="*/ 2623715 w 8766722"/>
                <a:gd name="connsiteY269" fmla="*/ 237274 h 4191633"/>
                <a:gd name="connsiteX270" fmla="*/ 2635217 w 8766722"/>
                <a:gd name="connsiteY270" fmla="*/ 229921 h 4191633"/>
                <a:gd name="connsiteX271" fmla="*/ 2648538 w 8766722"/>
                <a:gd name="connsiteY271" fmla="*/ 225684 h 4191633"/>
                <a:gd name="connsiteX272" fmla="*/ 2661008 w 8766722"/>
                <a:gd name="connsiteY272" fmla="*/ 224313 h 4191633"/>
                <a:gd name="connsiteX273" fmla="*/ 2674812 w 8766722"/>
                <a:gd name="connsiteY273" fmla="*/ 228134 h 4191633"/>
                <a:gd name="connsiteX274" fmla="*/ 2678444 w 8766722"/>
                <a:gd name="connsiteY274" fmla="*/ 238364 h 4191633"/>
                <a:gd name="connsiteX275" fmla="*/ 2675914 w 8766722"/>
                <a:gd name="connsiteY275" fmla="*/ 253689 h 4191633"/>
                <a:gd name="connsiteX276" fmla="*/ 2670144 w 8766722"/>
                <a:gd name="connsiteY276" fmla="*/ 276257 h 4191633"/>
                <a:gd name="connsiteX277" fmla="*/ 2660554 w 8766722"/>
                <a:gd name="connsiteY277" fmla="*/ 308829 h 4191633"/>
                <a:gd name="connsiteX278" fmla="*/ 2651875 w 8766722"/>
                <a:gd name="connsiteY278" fmla="*/ 342782 h 4191633"/>
                <a:gd name="connsiteX279" fmla="*/ 2646001 w 8766722"/>
                <a:gd name="connsiteY279" fmla="*/ 370690 h 4191633"/>
                <a:gd name="connsiteX280" fmla="*/ 2642456 w 8766722"/>
                <a:gd name="connsiteY280" fmla="*/ 395886 h 4191633"/>
                <a:gd name="connsiteX281" fmla="*/ 2644921 w 8766722"/>
                <a:gd name="connsiteY281" fmla="*/ 413501 h 4191633"/>
                <a:gd name="connsiteX282" fmla="*/ 2655027 w 8766722"/>
                <a:gd name="connsiteY282" fmla="*/ 420032 h 4191633"/>
                <a:gd name="connsiteX283" fmla="*/ 2674747 w 8766722"/>
                <a:gd name="connsiteY283" fmla="*/ 413869 h 4191633"/>
                <a:gd name="connsiteX284" fmla="*/ 2696685 w 8766722"/>
                <a:gd name="connsiteY284" fmla="*/ 398956 h 4191633"/>
                <a:gd name="connsiteX285" fmla="*/ 2718377 w 8766722"/>
                <a:gd name="connsiteY285" fmla="*/ 380839 h 4191633"/>
                <a:gd name="connsiteX286" fmla="*/ 2722670 w 8766722"/>
                <a:gd name="connsiteY286" fmla="*/ 377167 h 4191633"/>
                <a:gd name="connsiteX287" fmla="*/ 2722670 w 8766722"/>
                <a:gd name="connsiteY287" fmla="*/ 377167 h 4191633"/>
                <a:gd name="connsiteX288" fmla="*/ 2718378 w 8766722"/>
                <a:gd name="connsiteY288" fmla="*/ 380838 h 4191633"/>
                <a:gd name="connsiteX289" fmla="*/ 2696686 w 8766722"/>
                <a:gd name="connsiteY289" fmla="*/ 398955 h 4191633"/>
                <a:gd name="connsiteX290" fmla="*/ 2674748 w 8766722"/>
                <a:gd name="connsiteY290" fmla="*/ 413868 h 4191633"/>
                <a:gd name="connsiteX291" fmla="*/ 2655028 w 8766722"/>
                <a:gd name="connsiteY291" fmla="*/ 420031 h 4191633"/>
                <a:gd name="connsiteX292" fmla="*/ 2644922 w 8766722"/>
                <a:gd name="connsiteY292" fmla="*/ 413500 h 4191633"/>
                <a:gd name="connsiteX293" fmla="*/ 2642457 w 8766722"/>
                <a:gd name="connsiteY293" fmla="*/ 395885 h 4191633"/>
                <a:gd name="connsiteX294" fmla="*/ 2646002 w 8766722"/>
                <a:gd name="connsiteY294" fmla="*/ 370689 h 4191633"/>
                <a:gd name="connsiteX295" fmla="*/ 2651876 w 8766722"/>
                <a:gd name="connsiteY295" fmla="*/ 342781 h 4191633"/>
                <a:gd name="connsiteX296" fmla="*/ 2660555 w 8766722"/>
                <a:gd name="connsiteY296" fmla="*/ 308828 h 4191633"/>
                <a:gd name="connsiteX297" fmla="*/ 2670145 w 8766722"/>
                <a:gd name="connsiteY297" fmla="*/ 276256 h 4191633"/>
                <a:gd name="connsiteX298" fmla="*/ 2675915 w 8766722"/>
                <a:gd name="connsiteY298" fmla="*/ 253688 h 4191633"/>
                <a:gd name="connsiteX299" fmla="*/ 2678445 w 8766722"/>
                <a:gd name="connsiteY299" fmla="*/ 238363 h 4191633"/>
                <a:gd name="connsiteX300" fmla="*/ 2674813 w 8766722"/>
                <a:gd name="connsiteY300" fmla="*/ 228133 h 4191633"/>
                <a:gd name="connsiteX301" fmla="*/ 2661009 w 8766722"/>
                <a:gd name="connsiteY301" fmla="*/ 224312 h 4191633"/>
                <a:gd name="connsiteX302" fmla="*/ 803634 w 8766722"/>
                <a:gd name="connsiteY302" fmla="*/ 224312 h 4191633"/>
                <a:gd name="connsiteX303" fmla="*/ 817437 w 8766722"/>
                <a:gd name="connsiteY303" fmla="*/ 228133 h 4191633"/>
                <a:gd name="connsiteX304" fmla="*/ 821069 w 8766722"/>
                <a:gd name="connsiteY304" fmla="*/ 238363 h 4191633"/>
                <a:gd name="connsiteX305" fmla="*/ 821069 w 8766722"/>
                <a:gd name="connsiteY305" fmla="*/ 238364 h 4191633"/>
                <a:gd name="connsiteX306" fmla="*/ 821069 w 8766722"/>
                <a:gd name="connsiteY306" fmla="*/ 238364 h 4191633"/>
                <a:gd name="connsiteX307" fmla="*/ 818539 w 8766722"/>
                <a:gd name="connsiteY307" fmla="*/ 253689 h 4191633"/>
                <a:gd name="connsiteX308" fmla="*/ 812769 w 8766722"/>
                <a:gd name="connsiteY308" fmla="*/ 276257 h 4191633"/>
                <a:gd name="connsiteX309" fmla="*/ 803179 w 8766722"/>
                <a:gd name="connsiteY309" fmla="*/ 308829 h 4191633"/>
                <a:gd name="connsiteX310" fmla="*/ 794500 w 8766722"/>
                <a:gd name="connsiteY310" fmla="*/ 342782 h 4191633"/>
                <a:gd name="connsiteX311" fmla="*/ 788626 w 8766722"/>
                <a:gd name="connsiteY311" fmla="*/ 370690 h 4191633"/>
                <a:gd name="connsiteX312" fmla="*/ 785081 w 8766722"/>
                <a:gd name="connsiteY312" fmla="*/ 395885 h 4191633"/>
                <a:gd name="connsiteX313" fmla="*/ 787546 w 8766722"/>
                <a:gd name="connsiteY313" fmla="*/ 413500 h 4191633"/>
                <a:gd name="connsiteX314" fmla="*/ 797652 w 8766722"/>
                <a:gd name="connsiteY314" fmla="*/ 420031 h 4191633"/>
                <a:gd name="connsiteX315" fmla="*/ 797653 w 8766722"/>
                <a:gd name="connsiteY315" fmla="*/ 420031 h 4191633"/>
                <a:gd name="connsiteX316" fmla="*/ 787547 w 8766722"/>
                <a:gd name="connsiteY316" fmla="*/ 413500 h 4191633"/>
                <a:gd name="connsiteX317" fmla="*/ 785082 w 8766722"/>
                <a:gd name="connsiteY317" fmla="*/ 395885 h 4191633"/>
                <a:gd name="connsiteX318" fmla="*/ 788627 w 8766722"/>
                <a:gd name="connsiteY318" fmla="*/ 370689 h 4191633"/>
                <a:gd name="connsiteX319" fmla="*/ 794501 w 8766722"/>
                <a:gd name="connsiteY319" fmla="*/ 342781 h 4191633"/>
                <a:gd name="connsiteX320" fmla="*/ 803180 w 8766722"/>
                <a:gd name="connsiteY320" fmla="*/ 308828 h 4191633"/>
                <a:gd name="connsiteX321" fmla="*/ 812770 w 8766722"/>
                <a:gd name="connsiteY321" fmla="*/ 276256 h 4191633"/>
                <a:gd name="connsiteX322" fmla="*/ 818540 w 8766722"/>
                <a:gd name="connsiteY322" fmla="*/ 253688 h 4191633"/>
                <a:gd name="connsiteX323" fmla="*/ 821070 w 8766722"/>
                <a:gd name="connsiteY323" fmla="*/ 238363 h 4191633"/>
                <a:gd name="connsiteX324" fmla="*/ 817438 w 8766722"/>
                <a:gd name="connsiteY324" fmla="*/ 228133 h 4191633"/>
                <a:gd name="connsiteX325" fmla="*/ 803635 w 8766722"/>
                <a:gd name="connsiteY325" fmla="*/ 224312 h 4191633"/>
                <a:gd name="connsiteX326" fmla="*/ 803634 w 8766722"/>
                <a:gd name="connsiteY326" fmla="*/ 224312 h 4191633"/>
                <a:gd name="connsiteX327" fmla="*/ 2874899 w 8766722"/>
                <a:gd name="connsiteY327" fmla="*/ 223819 h 4191633"/>
                <a:gd name="connsiteX328" fmla="*/ 2852467 w 8766722"/>
                <a:gd name="connsiteY328" fmla="*/ 228749 h 4191633"/>
                <a:gd name="connsiteX329" fmla="*/ 2852466 w 8766722"/>
                <a:gd name="connsiteY329" fmla="*/ 228750 h 4191633"/>
                <a:gd name="connsiteX330" fmla="*/ 2874898 w 8766722"/>
                <a:gd name="connsiteY330" fmla="*/ 223820 h 4191633"/>
                <a:gd name="connsiteX331" fmla="*/ 2894494 w 8766722"/>
                <a:gd name="connsiteY331" fmla="*/ 234173 h 4191633"/>
                <a:gd name="connsiteX332" fmla="*/ 2901766 w 8766722"/>
                <a:gd name="connsiteY332" fmla="*/ 262767 h 4191633"/>
                <a:gd name="connsiteX333" fmla="*/ 2900656 w 8766722"/>
                <a:gd name="connsiteY333" fmla="*/ 271887 h 4191633"/>
                <a:gd name="connsiteX334" fmla="*/ 2897822 w 8766722"/>
                <a:gd name="connsiteY334" fmla="*/ 287170 h 4191633"/>
                <a:gd name="connsiteX335" fmla="*/ 2894001 w 8766722"/>
                <a:gd name="connsiteY335" fmla="*/ 310094 h 4191633"/>
                <a:gd name="connsiteX336" fmla="*/ 2890180 w 8766722"/>
                <a:gd name="connsiteY336" fmla="*/ 335237 h 4191633"/>
                <a:gd name="connsiteX337" fmla="*/ 2887346 w 8766722"/>
                <a:gd name="connsiteY337" fmla="*/ 357175 h 4191633"/>
                <a:gd name="connsiteX338" fmla="*/ 2886236 w 8766722"/>
                <a:gd name="connsiteY338" fmla="*/ 377141 h 4191633"/>
                <a:gd name="connsiteX339" fmla="*/ 2890057 w 8766722"/>
                <a:gd name="connsiteY339" fmla="*/ 402284 h 4191633"/>
                <a:gd name="connsiteX340" fmla="*/ 2902012 w 8766722"/>
                <a:gd name="connsiteY340" fmla="*/ 412144 h 4191633"/>
                <a:gd name="connsiteX341" fmla="*/ 2910393 w 8766722"/>
                <a:gd name="connsiteY341" fmla="*/ 409925 h 4191633"/>
                <a:gd name="connsiteX342" fmla="*/ 2920746 w 8766722"/>
                <a:gd name="connsiteY342" fmla="*/ 404749 h 4191633"/>
                <a:gd name="connsiteX343" fmla="*/ 2932085 w 8766722"/>
                <a:gd name="connsiteY343" fmla="*/ 396614 h 4191633"/>
                <a:gd name="connsiteX344" fmla="*/ 2948600 w 8766722"/>
                <a:gd name="connsiteY344" fmla="*/ 386754 h 4191633"/>
                <a:gd name="connsiteX345" fmla="*/ 2995681 w 8766722"/>
                <a:gd name="connsiteY345" fmla="*/ 355942 h 4191633"/>
                <a:gd name="connsiteX346" fmla="*/ 2995434 w 8766722"/>
                <a:gd name="connsiteY346" fmla="*/ 411158 h 4191633"/>
                <a:gd name="connsiteX347" fmla="*/ 2995435 w 8766722"/>
                <a:gd name="connsiteY347" fmla="*/ 411157 h 4191633"/>
                <a:gd name="connsiteX348" fmla="*/ 2995682 w 8766722"/>
                <a:gd name="connsiteY348" fmla="*/ 355941 h 4191633"/>
                <a:gd name="connsiteX349" fmla="*/ 2948601 w 8766722"/>
                <a:gd name="connsiteY349" fmla="*/ 386753 h 4191633"/>
                <a:gd name="connsiteX350" fmla="*/ 2932086 w 8766722"/>
                <a:gd name="connsiteY350" fmla="*/ 396613 h 4191633"/>
                <a:gd name="connsiteX351" fmla="*/ 2920747 w 8766722"/>
                <a:gd name="connsiteY351" fmla="*/ 404748 h 4191633"/>
                <a:gd name="connsiteX352" fmla="*/ 2910394 w 8766722"/>
                <a:gd name="connsiteY352" fmla="*/ 409924 h 4191633"/>
                <a:gd name="connsiteX353" fmla="*/ 2902013 w 8766722"/>
                <a:gd name="connsiteY353" fmla="*/ 412143 h 4191633"/>
                <a:gd name="connsiteX354" fmla="*/ 2890058 w 8766722"/>
                <a:gd name="connsiteY354" fmla="*/ 402283 h 4191633"/>
                <a:gd name="connsiteX355" fmla="*/ 2886237 w 8766722"/>
                <a:gd name="connsiteY355" fmla="*/ 377140 h 4191633"/>
                <a:gd name="connsiteX356" fmla="*/ 2887347 w 8766722"/>
                <a:gd name="connsiteY356" fmla="*/ 357174 h 4191633"/>
                <a:gd name="connsiteX357" fmla="*/ 2890181 w 8766722"/>
                <a:gd name="connsiteY357" fmla="*/ 335236 h 4191633"/>
                <a:gd name="connsiteX358" fmla="*/ 2894002 w 8766722"/>
                <a:gd name="connsiteY358" fmla="*/ 310093 h 4191633"/>
                <a:gd name="connsiteX359" fmla="*/ 2897823 w 8766722"/>
                <a:gd name="connsiteY359" fmla="*/ 287169 h 4191633"/>
                <a:gd name="connsiteX360" fmla="*/ 2900657 w 8766722"/>
                <a:gd name="connsiteY360" fmla="*/ 271886 h 4191633"/>
                <a:gd name="connsiteX361" fmla="*/ 2901767 w 8766722"/>
                <a:gd name="connsiteY361" fmla="*/ 262766 h 4191633"/>
                <a:gd name="connsiteX362" fmla="*/ 2894495 w 8766722"/>
                <a:gd name="connsiteY362" fmla="*/ 234172 h 4191633"/>
                <a:gd name="connsiteX363" fmla="*/ 2874899 w 8766722"/>
                <a:gd name="connsiteY363" fmla="*/ 223819 h 4191633"/>
                <a:gd name="connsiteX364" fmla="*/ 2772849 w 8766722"/>
                <a:gd name="connsiteY364" fmla="*/ 223819 h 4191633"/>
                <a:gd name="connsiteX365" fmla="*/ 2751773 w 8766722"/>
                <a:gd name="connsiteY365" fmla="*/ 231461 h 4191633"/>
                <a:gd name="connsiteX366" fmla="*/ 2751773 w 8766722"/>
                <a:gd name="connsiteY366" fmla="*/ 231462 h 4191633"/>
                <a:gd name="connsiteX367" fmla="*/ 2772848 w 8766722"/>
                <a:gd name="connsiteY367" fmla="*/ 223820 h 4191633"/>
                <a:gd name="connsiteX368" fmla="*/ 2791335 w 8766722"/>
                <a:gd name="connsiteY368" fmla="*/ 231955 h 4191633"/>
                <a:gd name="connsiteX369" fmla="*/ 2796512 w 8766722"/>
                <a:gd name="connsiteY369" fmla="*/ 253646 h 4191633"/>
                <a:gd name="connsiteX370" fmla="*/ 2795772 w 8766722"/>
                <a:gd name="connsiteY370" fmla="*/ 263629 h 4191633"/>
                <a:gd name="connsiteX371" fmla="*/ 2793923 w 8766722"/>
                <a:gd name="connsiteY371" fmla="*/ 277433 h 4191633"/>
                <a:gd name="connsiteX372" fmla="*/ 2791582 w 8766722"/>
                <a:gd name="connsiteY372" fmla="*/ 292963 h 4191633"/>
                <a:gd name="connsiteX373" fmla="*/ 2789240 w 8766722"/>
                <a:gd name="connsiteY373" fmla="*/ 311203 h 4191633"/>
                <a:gd name="connsiteX374" fmla="*/ 2787391 w 8766722"/>
                <a:gd name="connsiteY374" fmla="*/ 326486 h 4191633"/>
                <a:gd name="connsiteX375" fmla="*/ 2786652 w 8766722"/>
                <a:gd name="connsiteY375" fmla="*/ 333265 h 4191633"/>
                <a:gd name="connsiteX376" fmla="*/ 2791582 w 8766722"/>
                <a:gd name="connsiteY376" fmla="*/ 333265 h 4191633"/>
                <a:gd name="connsiteX377" fmla="*/ 2791583 w 8766722"/>
                <a:gd name="connsiteY377" fmla="*/ 333264 h 4191633"/>
                <a:gd name="connsiteX378" fmla="*/ 2786653 w 8766722"/>
                <a:gd name="connsiteY378" fmla="*/ 333264 h 4191633"/>
                <a:gd name="connsiteX379" fmla="*/ 2787392 w 8766722"/>
                <a:gd name="connsiteY379" fmla="*/ 326485 h 4191633"/>
                <a:gd name="connsiteX380" fmla="*/ 2789241 w 8766722"/>
                <a:gd name="connsiteY380" fmla="*/ 311202 h 4191633"/>
                <a:gd name="connsiteX381" fmla="*/ 2791583 w 8766722"/>
                <a:gd name="connsiteY381" fmla="*/ 292962 h 4191633"/>
                <a:gd name="connsiteX382" fmla="*/ 2793924 w 8766722"/>
                <a:gd name="connsiteY382" fmla="*/ 277432 h 4191633"/>
                <a:gd name="connsiteX383" fmla="*/ 2795773 w 8766722"/>
                <a:gd name="connsiteY383" fmla="*/ 263628 h 4191633"/>
                <a:gd name="connsiteX384" fmla="*/ 2796513 w 8766722"/>
                <a:gd name="connsiteY384" fmla="*/ 253645 h 4191633"/>
                <a:gd name="connsiteX385" fmla="*/ 2791336 w 8766722"/>
                <a:gd name="connsiteY385" fmla="*/ 231954 h 4191633"/>
                <a:gd name="connsiteX386" fmla="*/ 2772849 w 8766722"/>
                <a:gd name="connsiteY386" fmla="*/ 223819 h 4191633"/>
                <a:gd name="connsiteX387" fmla="*/ 4245671 w 8766722"/>
                <a:gd name="connsiteY387" fmla="*/ 223080 h 4191633"/>
                <a:gd name="connsiteX388" fmla="*/ 4245671 w 8766722"/>
                <a:gd name="connsiteY388" fmla="*/ 223080 h 4191633"/>
                <a:gd name="connsiteX389" fmla="*/ 4254790 w 8766722"/>
                <a:gd name="connsiteY389" fmla="*/ 224682 h 4191633"/>
                <a:gd name="connsiteX390" fmla="*/ 4262554 w 8766722"/>
                <a:gd name="connsiteY390" fmla="*/ 229242 h 4191633"/>
                <a:gd name="connsiteX391" fmla="*/ 4267854 w 8766722"/>
                <a:gd name="connsiteY391" fmla="*/ 236514 h 4191633"/>
                <a:gd name="connsiteX392" fmla="*/ 4269826 w 8766722"/>
                <a:gd name="connsiteY392" fmla="*/ 246250 h 4191633"/>
                <a:gd name="connsiteX393" fmla="*/ 4268594 w 8766722"/>
                <a:gd name="connsiteY393" fmla="*/ 257959 h 4191633"/>
                <a:gd name="connsiteX394" fmla="*/ 4264650 w 8766722"/>
                <a:gd name="connsiteY394" fmla="*/ 277556 h 4191633"/>
                <a:gd name="connsiteX395" fmla="*/ 4260706 w 8766722"/>
                <a:gd name="connsiteY395" fmla="*/ 297398 h 4191633"/>
                <a:gd name="connsiteX396" fmla="*/ 4259474 w 8766722"/>
                <a:gd name="connsiteY396" fmla="*/ 310340 h 4191633"/>
                <a:gd name="connsiteX397" fmla="*/ 4261199 w 8766722"/>
                <a:gd name="connsiteY397" fmla="*/ 325129 h 4191633"/>
                <a:gd name="connsiteX398" fmla="*/ 4265759 w 8766722"/>
                <a:gd name="connsiteY398" fmla="*/ 334619 h 4191633"/>
                <a:gd name="connsiteX399" fmla="*/ 4272168 w 8766722"/>
                <a:gd name="connsiteY399" fmla="*/ 339673 h 4191633"/>
                <a:gd name="connsiteX400" fmla="*/ 4279686 w 8766722"/>
                <a:gd name="connsiteY400" fmla="*/ 341152 h 4191633"/>
                <a:gd name="connsiteX401" fmla="*/ 4279687 w 8766722"/>
                <a:gd name="connsiteY401" fmla="*/ 341152 h 4191633"/>
                <a:gd name="connsiteX402" fmla="*/ 4272169 w 8766722"/>
                <a:gd name="connsiteY402" fmla="*/ 339673 h 4191633"/>
                <a:gd name="connsiteX403" fmla="*/ 4265760 w 8766722"/>
                <a:gd name="connsiteY403" fmla="*/ 334619 h 4191633"/>
                <a:gd name="connsiteX404" fmla="*/ 4261200 w 8766722"/>
                <a:gd name="connsiteY404" fmla="*/ 325129 h 4191633"/>
                <a:gd name="connsiteX405" fmla="*/ 4259475 w 8766722"/>
                <a:gd name="connsiteY405" fmla="*/ 310340 h 4191633"/>
                <a:gd name="connsiteX406" fmla="*/ 4260707 w 8766722"/>
                <a:gd name="connsiteY406" fmla="*/ 297398 h 4191633"/>
                <a:gd name="connsiteX407" fmla="*/ 4264651 w 8766722"/>
                <a:gd name="connsiteY407" fmla="*/ 277556 h 4191633"/>
                <a:gd name="connsiteX408" fmla="*/ 4268595 w 8766722"/>
                <a:gd name="connsiteY408" fmla="*/ 257959 h 4191633"/>
                <a:gd name="connsiteX409" fmla="*/ 4269827 w 8766722"/>
                <a:gd name="connsiteY409" fmla="*/ 246250 h 4191633"/>
                <a:gd name="connsiteX410" fmla="*/ 4267855 w 8766722"/>
                <a:gd name="connsiteY410" fmla="*/ 236514 h 4191633"/>
                <a:gd name="connsiteX411" fmla="*/ 4262555 w 8766722"/>
                <a:gd name="connsiteY411" fmla="*/ 229242 h 4191633"/>
                <a:gd name="connsiteX412" fmla="*/ 4254791 w 8766722"/>
                <a:gd name="connsiteY412" fmla="*/ 224682 h 4191633"/>
                <a:gd name="connsiteX413" fmla="*/ 4245671 w 8766722"/>
                <a:gd name="connsiteY413" fmla="*/ 223080 h 4191633"/>
                <a:gd name="connsiteX414" fmla="*/ 4156932 w 8766722"/>
                <a:gd name="connsiteY414" fmla="*/ 223080 h 4191633"/>
                <a:gd name="connsiteX415" fmla="*/ 4156932 w 8766722"/>
                <a:gd name="connsiteY415" fmla="*/ 223080 h 4191633"/>
                <a:gd name="connsiteX416" fmla="*/ 4166914 w 8766722"/>
                <a:gd name="connsiteY416" fmla="*/ 223696 h 4191633"/>
                <a:gd name="connsiteX417" fmla="*/ 4172214 w 8766722"/>
                <a:gd name="connsiteY417" fmla="*/ 226654 h 4191633"/>
                <a:gd name="connsiteX418" fmla="*/ 4174309 w 8766722"/>
                <a:gd name="connsiteY418" fmla="*/ 233433 h 4191633"/>
                <a:gd name="connsiteX419" fmla="*/ 4174678 w 8766722"/>
                <a:gd name="connsiteY419" fmla="*/ 245511 h 4191633"/>
                <a:gd name="connsiteX420" fmla="*/ 4173446 w 8766722"/>
                <a:gd name="connsiteY420" fmla="*/ 271393 h 4191633"/>
                <a:gd name="connsiteX421" fmla="*/ 4172706 w 8766722"/>
                <a:gd name="connsiteY421" fmla="*/ 300726 h 4191633"/>
                <a:gd name="connsiteX422" fmla="*/ 4172707 w 8766722"/>
                <a:gd name="connsiteY422" fmla="*/ 300726 h 4191633"/>
                <a:gd name="connsiteX423" fmla="*/ 4173447 w 8766722"/>
                <a:gd name="connsiteY423" fmla="*/ 271393 h 4191633"/>
                <a:gd name="connsiteX424" fmla="*/ 4174679 w 8766722"/>
                <a:gd name="connsiteY424" fmla="*/ 245511 h 4191633"/>
                <a:gd name="connsiteX425" fmla="*/ 4174310 w 8766722"/>
                <a:gd name="connsiteY425" fmla="*/ 233433 h 4191633"/>
                <a:gd name="connsiteX426" fmla="*/ 4172215 w 8766722"/>
                <a:gd name="connsiteY426" fmla="*/ 226654 h 4191633"/>
                <a:gd name="connsiteX427" fmla="*/ 4166915 w 8766722"/>
                <a:gd name="connsiteY427" fmla="*/ 223696 h 4191633"/>
                <a:gd name="connsiteX428" fmla="*/ 4156932 w 8766722"/>
                <a:gd name="connsiteY428" fmla="*/ 223080 h 4191633"/>
                <a:gd name="connsiteX429" fmla="*/ 3592706 w 8766722"/>
                <a:gd name="connsiteY429" fmla="*/ 223080 h 4191633"/>
                <a:gd name="connsiteX430" fmla="*/ 3592706 w 8766722"/>
                <a:gd name="connsiteY430" fmla="*/ 223080 h 4191633"/>
                <a:gd name="connsiteX431" fmla="*/ 3620771 w 8766722"/>
                <a:gd name="connsiteY431" fmla="*/ 227174 h 4191633"/>
                <a:gd name="connsiteX432" fmla="*/ 3643668 w 8766722"/>
                <a:gd name="connsiteY432" fmla="*/ 240450 h 4191633"/>
                <a:gd name="connsiteX433" fmla="*/ 3659178 w 8766722"/>
                <a:gd name="connsiteY433" fmla="*/ 264148 h 4191633"/>
                <a:gd name="connsiteX434" fmla="*/ 3664840 w 8766722"/>
                <a:gd name="connsiteY434" fmla="*/ 299759 h 4191633"/>
                <a:gd name="connsiteX435" fmla="*/ 3659918 w 8766722"/>
                <a:gd name="connsiteY435" fmla="*/ 334839 h 4191633"/>
                <a:gd name="connsiteX436" fmla="*/ 3640849 w 8766722"/>
                <a:gd name="connsiteY436" fmla="*/ 367533 h 4191633"/>
                <a:gd name="connsiteX437" fmla="*/ 3613043 w 8766722"/>
                <a:gd name="connsiteY437" fmla="*/ 393424 h 4191633"/>
                <a:gd name="connsiteX438" fmla="*/ 3574780 w 8766722"/>
                <a:gd name="connsiteY438" fmla="*/ 415020 h 4191633"/>
                <a:gd name="connsiteX439" fmla="*/ 3576252 w 8766722"/>
                <a:gd name="connsiteY439" fmla="*/ 420031 h 4191633"/>
                <a:gd name="connsiteX440" fmla="*/ 3576253 w 8766722"/>
                <a:gd name="connsiteY440" fmla="*/ 420031 h 4191633"/>
                <a:gd name="connsiteX441" fmla="*/ 3574781 w 8766722"/>
                <a:gd name="connsiteY441" fmla="*/ 415020 h 4191633"/>
                <a:gd name="connsiteX442" fmla="*/ 3613044 w 8766722"/>
                <a:gd name="connsiteY442" fmla="*/ 393424 h 4191633"/>
                <a:gd name="connsiteX443" fmla="*/ 3640850 w 8766722"/>
                <a:gd name="connsiteY443" fmla="*/ 367533 h 4191633"/>
                <a:gd name="connsiteX444" fmla="*/ 3659919 w 8766722"/>
                <a:gd name="connsiteY444" fmla="*/ 334839 h 4191633"/>
                <a:gd name="connsiteX445" fmla="*/ 3664841 w 8766722"/>
                <a:gd name="connsiteY445" fmla="*/ 299759 h 4191633"/>
                <a:gd name="connsiteX446" fmla="*/ 3659179 w 8766722"/>
                <a:gd name="connsiteY446" fmla="*/ 264148 h 4191633"/>
                <a:gd name="connsiteX447" fmla="*/ 3643669 w 8766722"/>
                <a:gd name="connsiteY447" fmla="*/ 240450 h 4191633"/>
                <a:gd name="connsiteX448" fmla="*/ 3620772 w 8766722"/>
                <a:gd name="connsiteY448" fmla="*/ 227174 h 4191633"/>
                <a:gd name="connsiteX449" fmla="*/ 3592706 w 8766722"/>
                <a:gd name="connsiteY449" fmla="*/ 223080 h 4191633"/>
                <a:gd name="connsiteX450" fmla="*/ 3213416 w 8766722"/>
                <a:gd name="connsiteY450" fmla="*/ 223080 h 4191633"/>
                <a:gd name="connsiteX451" fmla="*/ 3213416 w 8766722"/>
                <a:gd name="connsiteY451" fmla="*/ 223080 h 4191633"/>
                <a:gd name="connsiteX452" fmla="*/ 3222343 w 8766722"/>
                <a:gd name="connsiteY452" fmla="*/ 225321 h 4191633"/>
                <a:gd name="connsiteX453" fmla="*/ 3227673 w 8766722"/>
                <a:gd name="connsiteY453" fmla="*/ 230428 h 4191633"/>
                <a:gd name="connsiteX454" fmla="*/ 3231764 w 8766722"/>
                <a:gd name="connsiteY454" fmla="*/ 236032 h 4191633"/>
                <a:gd name="connsiteX455" fmla="*/ 3236724 w 8766722"/>
                <a:gd name="connsiteY455" fmla="*/ 240019 h 4191633"/>
                <a:gd name="connsiteX456" fmla="*/ 3242798 w 8766722"/>
                <a:gd name="connsiteY456" fmla="*/ 241636 h 4191633"/>
                <a:gd name="connsiteX457" fmla="*/ 3249122 w 8766722"/>
                <a:gd name="connsiteY457" fmla="*/ 242010 h 4191633"/>
                <a:gd name="connsiteX458" fmla="*/ 3249123 w 8766722"/>
                <a:gd name="connsiteY458" fmla="*/ 242010 h 4191633"/>
                <a:gd name="connsiteX459" fmla="*/ 3242799 w 8766722"/>
                <a:gd name="connsiteY459" fmla="*/ 241636 h 4191633"/>
                <a:gd name="connsiteX460" fmla="*/ 3236725 w 8766722"/>
                <a:gd name="connsiteY460" fmla="*/ 240019 h 4191633"/>
                <a:gd name="connsiteX461" fmla="*/ 3231765 w 8766722"/>
                <a:gd name="connsiteY461" fmla="*/ 236032 h 4191633"/>
                <a:gd name="connsiteX462" fmla="*/ 3227674 w 8766722"/>
                <a:gd name="connsiteY462" fmla="*/ 230428 h 4191633"/>
                <a:gd name="connsiteX463" fmla="*/ 3222344 w 8766722"/>
                <a:gd name="connsiteY463" fmla="*/ 225321 h 4191633"/>
                <a:gd name="connsiteX464" fmla="*/ 3213416 w 8766722"/>
                <a:gd name="connsiteY464" fmla="*/ 223080 h 4191633"/>
                <a:gd name="connsiteX465" fmla="*/ 4870427 w 8766722"/>
                <a:gd name="connsiteY465" fmla="*/ 222833 h 4191633"/>
                <a:gd name="connsiteX466" fmla="*/ 4888678 w 8766722"/>
                <a:gd name="connsiteY466" fmla="*/ 225450 h 4191633"/>
                <a:gd name="connsiteX467" fmla="*/ 4898045 w 8766722"/>
                <a:gd name="connsiteY467" fmla="*/ 231803 h 4191633"/>
                <a:gd name="connsiteX468" fmla="*/ 4901496 w 8766722"/>
                <a:gd name="connsiteY468" fmla="*/ 239651 h 4191633"/>
                <a:gd name="connsiteX469" fmla="*/ 4901989 w 8766722"/>
                <a:gd name="connsiteY469" fmla="*/ 246755 h 4191633"/>
                <a:gd name="connsiteX470" fmla="*/ 4901989 w 8766722"/>
                <a:gd name="connsiteY470" fmla="*/ 246755 h 4191633"/>
                <a:gd name="connsiteX471" fmla="*/ 4901989 w 8766722"/>
                <a:gd name="connsiteY471" fmla="*/ 246756 h 4191633"/>
                <a:gd name="connsiteX472" fmla="*/ 4897306 w 8766722"/>
                <a:gd name="connsiteY472" fmla="*/ 259959 h 4191633"/>
                <a:gd name="connsiteX473" fmla="*/ 4886952 w 8766722"/>
                <a:gd name="connsiteY473" fmla="*/ 273913 h 4191633"/>
                <a:gd name="connsiteX474" fmla="*/ 4876230 w 8766722"/>
                <a:gd name="connsiteY474" fmla="*/ 286247 h 4191633"/>
                <a:gd name="connsiteX475" fmla="*/ 4870426 w 8766722"/>
                <a:gd name="connsiteY475" fmla="*/ 294596 h 4191633"/>
                <a:gd name="connsiteX476" fmla="*/ 4871556 w 8766722"/>
                <a:gd name="connsiteY476" fmla="*/ 308670 h 4191633"/>
                <a:gd name="connsiteX477" fmla="*/ 4874574 w 8766722"/>
                <a:gd name="connsiteY477" fmla="*/ 321128 h 4191633"/>
                <a:gd name="connsiteX478" fmla="*/ 4878472 w 8766722"/>
                <a:gd name="connsiteY478" fmla="*/ 334084 h 4191633"/>
                <a:gd name="connsiteX479" fmla="*/ 4882330 w 8766722"/>
                <a:gd name="connsiteY479" fmla="*/ 349906 h 4191633"/>
                <a:gd name="connsiteX480" fmla="*/ 4882824 w 8766722"/>
                <a:gd name="connsiteY480" fmla="*/ 374575 h 4191633"/>
                <a:gd name="connsiteX481" fmla="*/ 4882824 w 8766722"/>
                <a:gd name="connsiteY481" fmla="*/ 374575 h 4191633"/>
                <a:gd name="connsiteX482" fmla="*/ 4882824 w 8766722"/>
                <a:gd name="connsiteY482" fmla="*/ 374576 h 4191633"/>
                <a:gd name="connsiteX483" fmla="*/ 4881468 w 8766722"/>
                <a:gd name="connsiteY483" fmla="*/ 406219 h 4191633"/>
                <a:gd name="connsiteX484" fmla="*/ 4881469 w 8766722"/>
                <a:gd name="connsiteY484" fmla="*/ 406218 h 4191633"/>
                <a:gd name="connsiteX485" fmla="*/ 4882825 w 8766722"/>
                <a:gd name="connsiteY485" fmla="*/ 374575 h 4191633"/>
                <a:gd name="connsiteX486" fmla="*/ 4882331 w 8766722"/>
                <a:gd name="connsiteY486" fmla="*/ 349906 h 4191633"/>
                <a:gd name="connsiteX487" fmla="*/ 4878473 w 8766722"/>
                <a:gd name="connsiteY487" fmla="*/ 334084 h 4191633"/>
                <a:gd name="connsiteX488" fmla="*/ 4874575 w 8766722"/>
                <a:gd name="connsiteY488" fmla="*/ 321128 h 4191633"/>
                <a:gd name="connsiteX489" fmla="*/ 4871557 w 8766722"/>
                <a:gd name="connsiteY489" fmla="*/ 308670 h 4191633"/>
                <a:gd name="connsiteX490" fmla="*/ 4870427 w 8766722"/>
                <a:gd name="connsiteY490" fmla="*/ 294595 h 4191633"/>
                <a:gd name="connsiteX491" fmla="*/ 4876231 w 8766722"/>
                <a:gd name="connsiteY491" fmla="*/ 286246 h 4191633"/>
                <a:gd name="connsiteX492" fmla="*/ 4886953 w 8766722"/>
                <a:gd name="connsiteY492" fmla="*/ 273912 h 4191633"/>
                <a:gd name="connsiteX493" fmla="*/ 4897307 w 8766722"/>
                <a:gd name="connsiteY493" fmla="*/ 259958 h 4191633"/>
                <a:gd name="connsiteX494" fmla="*/ 4901990 w 8766722"/>
                <a:gd name="connsiteY494" fmla="*/ 246755 h 4191633"/>
                <a:gd name="connsiteX495" fmla="*/ 4901497 w 8766722"/>
                <a:gd name="connsiteY495" fmla="*/ 239651 h 4191633"/>
                <a:gd name="connsiteX496" fmla="*/ 4898046 w 8766722"/>
                <a:gd name="connsiteY496" fmla="*/ 231803 h 4191633"/>
                <a:gd name="connsiteX497" fmla="*/ 4888679 w 8766722"/>
                <a:gd name="connsiteY497" fmla="*/ 225450 h 4191633"/>
                <a:gd name="connsiteX498" fmla="*/ 4870427 w 8766722"/>
                <a:gd name="connsiteY498" fmla="*/ 222833 h 4191633"/>
                <a:gd name="connsiteX499" fmla="*/ 5069077 w 8766722"/>
                <a:gd name="connsiteY499" fmla="*/ 204539 h 4191633"/>
                <a:gd name="connsiteX500" fmla="*/ 5069076 w 8766722"/>
                <a:gd name="connsiteY500" fmla="*/ 204539 h 4191633"/>
                <a:gd name="connsiteX501" fmla="*/ 5081035 w 8766722"/>
                <a:gd name="connsiteY501" fmla="*/ 205236 h 4191633"/>
                <a:gd name="connsiteX502" fmla="*/ 5095702 w 8766722"/>
                <a:gd name="connsiteY502" fmla="*/ 205629 h 4191633"/>
                <a:gd name="connsiteX503" fmla="*/ 5110984 w 8766722"/>
                <a:gd name="connsiteY503" fmla="*/ 206072 h 4191633"/>
                <a:gd name="connsiteX504" fmla="*/ 5124788 w 8766722"/>
                <a:gd name="connsiteY504" fmla="*/ 206564 h 4191633"/>
                <a:gd name="connsiteX505" fmla="*/ 5135388 w 8766722"/>
                <a:gd name="connsiteY505" fmla="*/ 207057 h 4191633"/>
                <a:gd name="connsiteX506" fmla="*/ 5142536 w 8766722"/>
                <a:gd name="connsiteY506" fmla="*/ 212544 h 4191633"/>
                <a:gd name="connsiteX507" fmla="*/ 5144754 w 8766722"/>
                <a:gd name="connsiteY507" fmla="*/ 225714 h 4191633"/>
                <a:gd name="connsiteX508" fmla="*/ 5144754 w 8766722"/>
                <a:gd name="connsiteY508" fmla="*/ 225714 h 4191633"/>
                <a:gd name="connsiteX509" fmla="*/ 5144754 w 8766722"/>
                <a:gd name="connsiteY509" fmla="*/ 225715 h 4191633"/>
                <a:gd name="connsiteX510" fmla="*/ 5139818 w 8766722"/>
                <a:gd name="connsiteY510" fmla="*/ 240710 h 4191633"/>
                <a:gd name="connsiteX511" fmla="*/ 5139819 w 8766722"/>
                <a:gd name="connsiteY511" fmla="*/ 240710 h 4191633"/>
                <a:gd name="connsiteX512" fmla="*/ 5144755 w 8766722"/>
                <a:gd name="connsiteY512" fmla="*/ 225714 h 4191633"/>
                <a:gd name="connsiteX513" fmla="*/ 5142537 w 8766722"/>
                <a:gd name="connsiteY513" fmla="*/ 212544 h 4191633"/>
                <a:gd name="connsiteX514" fmla="*/ 5135389 w 8766722"/>
                <a:gd name="connsiteY514" fmla="*/ 207057 h 4191633"/>
                <a:gd name="connsiteX515" fmla="*/ 5124789 w 8766722"/>
                <a:gd name="connsiteY515" fmla="*/ 206564 h 4191633"/>
                <a:gd name="connsiteX516" fmla="*/ 5110985 w 8766722"/>
                <a:gd name="connsiteY516" fmla="*/ 206072 h 4191633"/>
                <a:gd name="connsiteX517" fmla="*/ 5095703 w 8766722"/>
                <a:gd name="connsiteY517" fmla="*/ 205629 h 4191633"/>
                <a:gd name="connsiteX518" fmla="*/ 5081036 w 8766722"/>
                <a:gd name="connsiteY518" fmla="*/ 205236 h 4191633"/>
                <a:gd name="connsiteX519" fmla="*/ 5069077 w 8766722"/>
                <a:gd name="connsiteY519" fmla="*/ 204539 h 4191633"/>
                <a:gd name="connsiteX520" fmla="*/ 2383027 w 8766722"/>
                <a:gd name="connsiteY520" fmla="*/ 204539 h 4191633"/>
                <a:gd name="connsiteX521" fmla="*/ 2375622 w 8766722"/>
                <a:gd name="connsiteY521" fmla="*/ 204854 h 4191633"/>
                <a:gd name="connsiteX522" fmla="*/ 2375622 w 8766722"/>
                <a:gd name="connsiteY522" fmla="*/ 204854 h 4191633"/>
                <a:gd name="connsiteX523" fmla="*/ 2383027 w 8766722"/>
                <a:gd name="connsiteY523" fmla="*/ 204539 h 4191633"/>
                <a:gd name="connsiteX524" fmla="*/ 4605533 w 8766722"/>
                <a:gd name="connsiteY524" fmla="*/ 201556 h 4191633"/>
                <a:gd name="connsiteX525" fmla="*/ 4583097 w 8766722"/>
                <a:gd name="connsiteY525" fmla="*/ 244199 h 4191633"/>
                <a:gd name="connsiteX526" fmla="*/ 4556316 w 8766722"/>
                <a:gd name="connsiteY526" fmla="*/ 291790 h 4191633"/>
                <a:gd name="connsiteX527" fmla="*/ 4531483 w 8766722"/>
                <a:gd name="connsiteY527" fmla="*/ 337586 h 4191633"/>
                <a:gd name="connsiteX528" fmla="*/ 4528887 w 8766722"/>
                <a:gd name="connsiteY528" fmla="*/ 344049 h 4191633"/>
                <a:gd name="connsiteX529" fmla="*/ 4526291 w 8766722"/>
                <a:gd name="connsiteY529" fmla="*/ 352626 h 4191633"/>
                <a:gd name="connsiteX530" fmla="*/ 4523818 w 8766722"/>
                <a:gd name="connsiteY530" fmla="*/ 362444 h 4191633"/>
                <a:gd name="connsiteX531" fmla="*/ 4521839 w 8766722"/>
                <a:gd name="connsiteY531" fmla="*/ 372635 h 4191633"/>
                <a:gd name="connsiteX532" fmla="*/ 4521839 w 8766722"/>
                <a:gd name="connsiteY532" fmla="*/ 376116 h 4191633"/>
                <a:gd name="connsiteX533" fmla="*/ 4523198 w 8766722"/>
                <a:gd name="connsiteY533" fmla="*/ 388668 h 4191633"/>
                <a:gd name="connsiteX534" fmla="*/ 4526538 w 8766722"/>
                <a:gd name="connsiteY534" fmla="*/ 399606 h 4191633"/>
                <a:gd name="connsiteX535" fmla="*/ 4530742 w 8766722"/>
                <a:gd name="connsiteY535" fmla="*/ 407313 h 4191633"/>
                <a:gd name="connsiteX536" fmla="*/ 4534946 w 8766722"/>
                <a:gd name="connsiteY536" fmla="*/ 410171 h 4191633"/>
                <a:gd name="connsiteX537" fmla="*/ 4534947 w 8766722"/>
                <a:gd name="connsiteY537" fmla="*/ 410171 h 4191633"/>
                <a:gd name="connsiteX538" fmla="*/ 4530743 w 8766722"/>
                <a:gd name="connsiteY538" fmla="*/ 407313 h 4191633"/>
                <a:gd name="connsiteX539" fmla="*/ 4526539 w 8766722"/>
                <a:gd name="connsiteY539" fmla="*/ 399606 h 4191633"/>
                <a:gd name="connsiteX540" fmla="*/ 4523199 w 8766722"/>
                <a:gd name="connsiteY540" fmla="*/ 388668 h 4191633"/>
                <a:gd name="connsiteX541" fmla="*/ 4521840 w 8766722"/>
                <a:gd name="connsiteY541" fmla="*/ 376116 h 4191633"/>
                <a:gd name="connsiteX542" fmla="*/ 4521840 w 8766722"/>
                <a:gd name="connsiteY542" fmla="*/ 372634 h 4191633"/>
                <a:gd name="connsiteX543" fmla="*/ 4523819 w 8766722"/>
                <a:gd name="connsiteY543" fmla="*/ 362443 h 4191633"/>
                <a:gd name="connsiteX544" fmla="*/ 4526292 w 8766722"/>
                <a:gd name="connsiteY544" fmla="*/ 352625 h 4191633"/>
                <a:gd name="connsiteX545" fmla="*/ 4528888 w 8766722"/>
                <a:gd name="connsiteY545" fmla="*/ 344048 h 4191633"/>
                <a:gd name="connsiteX546" fmla="*/ 4531484 w 8766722"/>
                <a:gd name="connsiteY546" fmla="*/ 337585 h 4191633"/>
                <a:gd name="connsiteX547" fmla="*/ 4556317 w 8766722"/>
                <a:gd name="connsiteY547" fmla="*/ 291789 h 4191633"/>
                <a:gd name="connsiteX548" fmla="*/ 4583098 w 8766722"/>
                <a:gd name="connsiteY548" fmla="*/ 244198 h 4191633"/>
                <a:gd name="connsiteX549" fmla="*/ 4605533 w 8766722"/>
                <a:gd name="connsiteY549" fmla="*/ 201556 h 4191633"/>
                <a:gd name="connsiteX550" fmla="*/ 2132086 w 8766722"/>
                <a:gd name="connsiteY550" fmla="*/ 201556 h 4191633"/>
                <a:gd name="connsiteX551" fmla="*/ 2129830 w 8766722"/>
                <a:gd name="connsiteY551" fmla="*/ 210008 h 4191633"/>
                <a:gd name="connsiteX552" fmla="*/ 2131540 w 8766722"/>
                <a:gd name="connsiteY552" fmla="*/ 203602 h 4191633"/>
                <a:gd name="connsiteX553" fmla="*/ 2132086 w 8766722"/>
                <a:gd name="connsiteY553" fmla="*/ 201556 h 4191633"/>
                <a:gd name="connsiteX554" fmla="*/ 1138433 w 8766722"/>
                <a:gd name="connsiteY554" fmla="*/ 201556 h 4191633"/>
                <a:gd name="connsiteX555" fmla="*/ 1115997 w 8766722"/>
                <a:gd name="connsiteY555" fmla="*/ 244199 h 4191633"/>
                <a:gd name="connsiteX556" fmla="*/ 1089216 w 8766722"/>
                <a:gd name="connsiteY556" fmla="*/ 291790 h 4191633"/>
                <a:gd name="connsiteX557" fmla="*/ 1064383 w 8766722"/>
                <a:gd name="connsiteY557" fmla="*/ 337586 h 4191633"/>
                <a:gd name="connsiteX558" fmla="*/ 1061787 w 8766722"/>
                <a:gd name="connsiteY558" fmla="*/ 344049 h 4191633"/>
                <a:gd name="connsiteX559" fmla="*/ 1059191 w 8766722"/>
                <a:gd name="connsiteY559" fmla="*/ 352626 h 4191633"/>
                <a:gd name="connsiteX560" fmla="*/ 1056718 w 8766722"/>
                <a:gd name="connsiteY560" fmla="*/ 362444 h 4191633"/>
                <a:gd name="connsiteX561" fmla="*/ 1054739 w 8766722"/>
                <a:gd name="connsiteY561" fmla="*/ 372635 h 4191633"/>
                <a:gd name="connsiteX562" fmla="*/ 1054739 w 8766722"/>
                <a:gd name="connsiteY562" fmla="*/ 376116 h 4191633"/>
                <a:gd name="connsiteX563" fmla="*/ 1056098 w 8766722"/>
                <a:gd name="connsiteY563" fmla="*/ 388668 h 4191633"/>
                <a:gd name="connsiteX564" fmla="*/ 1059438 w 8766722"/>
                <a:gd name="connsiteY564" fmla="*/ 399606 h 4191633"/>
                <a:gd name="connsiteX565" fmla="*/ 1063642 w 8766722"/>
                <a:gd name="connsiteY565" fmla="*/ 407313 h 4191633"/>
                <a:gd name="connsiteX566" fmla="*/ 1067846 w 8766722"/>
                <a:gd name="connsiteY566" fmla="*/ 410171 h 4191633"/>
                <a:gd name="connsiteX567" fmla="*/ 1067847 w 8766722"/>
                <a:gd name="connsiteY567" fmla="*/ 410171 h 4191633"/>
                <a:gd name="connsiteX568" fmla="*/ 1063643 w 8766722"/>
                <a:gd name="connsiteY568" fmla="*/ 407313 h 4191633"/>
                <a:gd name="connsiteX569" fmla="*/ 1059439 w 8766722"/>
                <a:gd name="connsiteY569" fmla="*/ 399606 h 4191633"/>
                <a:gd name="connsiteX570" fmla="*/ 1056099 w 8766722"/>
                <a:gd name="connsiteY570" fmla="*/ 388668 h 4191633"/>
                <a:gd name="connsiteX571" fmla="*/ 1054740 w 8766722"/>
                <a:gd name="connsiteY571" fmla="*/ 376116 h 4191633"/>
                <a:gd name="connsiteX572" fmla="*/ 1054740 w 8766722"/>
                <a:gd name="connsiteY572" fmla="*/ 372634 h 4191633"/>
                <a:gd name="connsiteX573" fmla="*/ 1056719 w 8766722"/>
                <a:gd name="connsiteY573" fmla="*/ 362443 h 4191633"/>
                <a:gd name="connsiteX574" fmla="*/ 1059192 w 8766722"/>
                <a:gd name="connsiteY574" fmla="*/ 352625 h 4191633"/>
                <a:gd name="connsiteX575" fmla="*/ 1061788 w 8766722"/>
                <a:gd name="connsiteY575" fmla="*/ 344048 h 4191633"/>
                <a:gd name="connsiteX576" fmla="*/ 1064384 w 8766722"/>
                <a:gd name="connsiteY576" fmla="*/ 337585 h 4191633"/>
                <a:gd name="connsiteX577" fmla="*/ 1089217 w 8766722"/>
                <a:gd name="connsiteY577" fmla="*/ 291789 h 4191633"/>
                <a:gd name="connsiteX578" fmla="*/ 1115998 w 8766722"/>
                <a:gd name="connsiteY578" fmla="*/ 244198 h 4191633"/>
                <a:gd name="connsiteX579" fmla="*/ 1138434 w 8766722"/>
                <a:gd name="connsiteY579" fmla="*/ 201556 h 4191633"/>
                <a:gd name="connsiteX580" fmla="*/ 1138433 w 8766722"/>
                <a:gd name="connsiteY580" fmla="*/ 201556 h 4191633"/>
                <a:gd name="connsiteX581" fmla="*/ 4685014 w 8766722"/>
                <a:gd name="connsiteY581" fmla="*/ 114621 h 4191633"/>
                <a:gd name="connsiteX582" fmla="*/ 4701284 w 8766722"/>
                <a:gd name="connsiteY582" fmla="*/ 116612 h 4191633"/>
                <a:gd name="connsiteX583" fmla="*/ 4714594 w 8766722"/>
                <a:gd name="connsiteY583" fmla="*/ 122708 h 4191633"/>
                <a:gd name="connsiteX584" fmla="*/ 4723592 w 8766722"/>
                <a:gd name="connsiteY584" fmla="*/ 133530 h 4191633"/>
                <a:gd name="connsiteX585" fmla="*/ 4726919 w 8766722"/>
                <a:gd name="connsiteY585" fmla="*/ 149454 h 4191633"/>
                <a:gd name="connsiteX586" fmla="*/ 4724208 w 8766722"/>
                <a:gd name="connsiteY586" fmla="*/ 165877 h 4191633"/>
                <a:gd name="connsiteX587" fmla="*/ 4715580 w 8766722"/>
                <a:gd name="connsiteY587" fmla="*/ 180058 h 4191633"/>
                <a:gd name="connsiteX588" fmla="*/ 4700667 w 8766722"/>
                <a:gd name="connsiteY588" fmla="*/ 190136 h 4191633"/>
                <a:gd name="connsiteX589" fmla="*/ 4679098 w 8766722"/>
                <a:gd name="connsiteY589" fmla="*/ 193993 h 4191633"/>
                <a:gd name="connsiteX590" fmla="*/ 4647054 w 8766722"/>
                <a:gd name="connsiteY590" fmla="*/ 183667 h 4191633"/>
                <a:gd name="connsiteX591" fmla="*/ 4636701 w 8766722"/>
                <a:gd name="connsiteY591" fmla="*/ 156175 h 4191633"/>
                <a:gd name="connsiteX592" fmla="*/ 4639166 w 8766722"/>
                <a:gd name="connsiteY592" fmla="*/ 143236 h 4191633"/>
                <a:gd name="connsiteX593" fmla="*/ 4647178 w 8766722"/>
                <a:gd name="connsiteY593" fmla="*/ 129675 h 4191633"/>
                <a:gd name="connsiteX594" fmla="*/ 4661967 w 8766722"/>
                <a:gd name="connsiteY594" fmla="*/ 118975 h 4191633"/>
                <a:gd name="connsiteX595" fmla="*/ 4685014 w 8766722"/>
                <a:gd name="connsiteY595" fmla="*/ 114621 h 4191633"/>
                <a:gd name="connsiteX596" fmla="*/ 2675240 w 8766722"/>
                <a:gd name="connsiteY596" fmla="*/ 114621 h 4191633"/>
                <a:gd name="connsiteX597" fmla="*/ 2691508 w 8766722"/>
                <a:gd name="connsiteY597" fmla="*/ 116612 h 4191633"/>
                <a:gd name="connsiteX598" fmla="*/ 2704820 w 8766722"/>
                <a:gd name="connsiteY598" fmla="*/ 122708 h 4191633"/>
                <a:gd name="connsiteX599" fmla="*/ 2713816 w 8766722"/>
                <a:gd name="connsiteY599" fmla="*/ 133530 h 4191633"/>
                <a:gd name="connsiteX600" fmla="*/ 2717144 w 8766722"/>
                <a:gd name="connsiteY600" fmla="*/ 149454 h 4191633"/>
                <a:gd name="connsiteX601" fmla="*/ 2714433 w 8766722"/>
                <a:gd name="connsiteY601" fmla="*/ 165877 h 4191633"/>
                <a:gd name="connsiteX602" fmla="*/ 2705806 w 8766722"/>
                <a:gd name="connsiteY602" fmla="*/ 180058 h 4191633"/>
                <a:gd name="connsiteX603" fmla="*/ 2690892 w 8766722"/>
                <a:gd name="connsiteY603" fmla="*/ 190136 h 4191633"/>
                <a:gd name="connsiteX604" fmla="*/ 2669324 w 8766722"/>
                <a:gd name="connsiteY604" fmla="*/ 193993 h 4191633"/>
                <a:gd name="connsiteX605" fmla="*/ 2637279 w 8766722"/>
                <a:gd name="connsiteY605" fmla="*/ 183667 h 4191633"/>
                <a:gd name="connsiteX606" fmla="*/ 2626926 w 8766722"/>
                <a:gd name="connsiteY606" fmla="*/ 156175 h 4191633"/>
                <a:gd name="connsiteX607" fmla="*/ 2629392 w 8766722"/>
                <a:gd name="connsiteY607" fmla="*/ 143236 h 4191633"/>
                <a:gd name="connsiteX608" fmla="*/ 2637402 w 8766722"/>
                <a:gd name="connsiteY608" fmla="*/ 129675 h 4191633"/>
                <a:gd name="connsiteX609" fmla="*/ 2652192 w 8766722"/>
                <a:gd name="connsiteY609" fmla="*/ 118975 h 4191633"/>
                <a:gd name="connsiteX610" fmla="*/ 2675240 w 8766722"/>
                <a:gd name="connsiteY610" fmla="*/ 114621 h 4191633"/>
                <a:gd name="connsiteX611" fmla="*/ 817866 w 8766722"/>
                <a:gd name="connsiteY611" fmla="*/ 114621 h 4191633"/>
                <a:gd name="connsiteX612" fmla="*/ 834135 w 8766722"/>
                <a:gd name="connsiteY612" fmla="*/ 116612 h 4191633"/>
                <a:gd name="connsiteX613" fmla="*/ 847445 w 8766722"/>
                <a:gd name="connsiteY613" fmla="*/ 122708 h 4191633"/>
                <a:gd name="connsiteX614" fmla="*/ 856443 w 8766722"/>
                <a:gd name="connsiteY614" fmla="*/ 133530 h 4191633"/>
                <a:gd name="connsiteX615" fmla="*/ 859770 w 8766722"/>
                <a:gd name="connsiteY615" fmla="*/ 149454 h 4191633"/>
                <a:gd name="connsiteX616" fmla="*/ 857059 w 8766722"/>
                <a:gd name="connsiteY616" fmla="*/ 165877 h 4191633"/>
                <a:gd name="connsiteX617" fmla="*/ 848431 w 8766722"/>
                <a:gd name="connsiteY617" fmla="*/ 180058 h 4191633"/>
                <a:gd name="connsiteX618" fmla="*/ 833518 w 8766722"/>
                <a:gd name="connsiteY618" fmla="*/ 190136 h 4191633"/>
                <a:gd name="connsiteX619" fmla="*/ 811950 w 8766722"/>
                <a:gd name="connsiteY619" fmla="*/ 193993 h 4191633"/>
                <a:gd name="connsiteX620" fmla="*/ 779905 w 8766722"/>
                <a:gd name="connsiteY620" fmla="*/ 183667 h 4191633"/>
                <a:gd name="connsiteX621" fmla="*/ 769553 w 8766722"/>
                <a:gd name="connsiteY621" fmla="*/ 156175 h 4191633"/>
                <a:gd name="connsiteX622" fmla="*/ 772018 w 8766722"/>
                <a:gd name="connsiteY622" fmla="*/ 143236 h 4191633"/>
                <a:gd name="connsiteX623" fmla="*/ 780029 w 8766722"/>
                <a:gd name="connsiteY623" fmla="*/ 129675 h 4191633"/>
                <a:gd name="connsiteX624" fmla="*/ 794819 w 8766722"/>
                <a:gd name="connsiteY624" fmla="*/ 118975 h 4191633"/>
                <a:gd name="connsiteX625" fmla="*/ 817866 w 8766722"/>
                <a:gd name="connsiteY625" fmla="*/ 114621 h 4191633"/>
                <a:gd name="connsiteX626" fmla="*/ 1012080 w 8766722"/>
                <a:gd name="connsiteY626" fmla="*/ 0 h 4191633"/>
                <a:gd name="connsiteX627" fmla="*/ 1030928 w 8766722"/>
                <a:gd name="connsiteY627" fmla="*/ 4356 h 4191633"/>
                <a:gd name="connsiteX628" fmla="*/ 1030929 w 8766722"/>
                <a:gd name="connsiteY628" fmla="*/ 4357 h 4191633"/>
                <a:gd name="connsiteX629" fmla="*/ 1042608 w 8766722"/>
                <a:gd name="connsiteY629" fmla="*/ 15862 h 4191633"/>
                <a:gd name="connsiteX630" fmla="*/ 1048582 w 8766722"/>
                <a:gd name="connsiteY630" fmla="*/ 32057 h 4191633"/>
                <a:gd name="connsiteX631" fmla="*/ 1050308 w 8766722"/>
                <a:gd name="connsiteY631" fmla="*/ 50487 h 4191633"/>
                <a:gd name="connsiteX632" fmla="*/ 1044839 w 8766722"/>
                <a:gd name="connsiteY632" fmla="*/ 97608 h 4191633"/>
                <a:gd name="connsiteX633" fmla="*/ 1058789 w 8766722"/>
                <a:gd name="connsiteY633" fmla="*/ 70608 h 4191633"/>
                <a:gd name="connsiteX634" fmla="*/ 1085428 w 8766722"/>
                <a:gd name="connsiteY634" fmla="*/ 33709 h 4191633"/>
                <a:gd name="connsiteX635" fmla="*/ 1114558 w 8766722"/>
                <a:gd name="connsiteY635" fmla="*/ 8990 h 4191633"/>
                <a:gd name="connsiteX636" fmla="*/ 1145430 w 8766722"/>
                <a:gd name="connsiteY636" fmla="*/ 0 h 4191633"/>
                <a:gd name="connsiteX637" fmla="*/ 1164278 w 8766722"/>
                <a:gd name="connsiteY637" fmla="*/ 4356 h 4191633"/>
                <a:gd name="connsiteX638" fmla="*/ 1164279 w 8766722"/>
                <a:gd name="connsiteY638" fmla="*/ 4357 h 4191633"/>
                <a:gd name="connsiteX639" fmla="*/ 1175958 w 8766722"/>
                <a:gd name="connsiteY639" fmla="*/ 15862 h 4191633"/>
                <a:gd name="connsiteX640" fmla="*/ 1181932 w 8766722"/>
                <a:gd name="connsiteY640" fmla="*/ 32057 h 4191633"/>
                <a:gd name="connsiteX641" fmla="*/ 1183657 w 8766722"/>
                <a:gd name="connsiteY641" fmla="*/ 50487 h 4191633"/>
                <a:gd name="connsiteX642" fmla="*/ 1178148 w 8766722"/>
                <a:gd name="connsiteY642" fmla="*/ 97955 h 4191633"/>
                <a:gd name="connsiteX643" fmla="*/ 1163283 w 8766722"/>
                <a:gd name="connsiteY643" fmla="*/ 146536 h 4191633"/>
                <a:gd name="connsiteX644" fmla="*/ 1141626 w 8766722"/>
                <a:gd name="connsiteY644" fmla="*/ 195490 h 4191633"/>
                <a:gd name="connsiteX645" fmla="*/ 1138435 w 8766722"/>
                <a:gd name="connsiteY645" fmla="*/ 201555 h 4191633"/>
                <a:gd name="connsiteX646" fmla="*/ 2132085 w 8766722"/>
                <a:gd name="connsiteY646" fmla="*/ 201555 h 4191633"/>
                <a:gd name="connsiteX647" fmla="*/ 2137612 w 8766722"/>
                <a:gd name="connsiteY647" fmla="*/ 180851 h 4191633"/>
                <a:gd name="connsiteX648" fmla="*/ 2159212 w 8766722"/>
                <a:gd name="connsiteY648" fmla="*/ 116144 h 4191633"/>
                <a:gd name="connsiteX649" fmla="*/ 2182738 w 8766722"/>
                <a:gd name="connsiteY649" fmla="*/ 70609 h 4191633"/>
                <a:gd name="connsiteX650" fmla="*/ 2209377 w 8766722"/>
                <a:gd name="connsiteY650" fmla="*/ 33710 h 4191633"/>
                <a:gd name="connsiteX651" fmla="*/ 2209378 w 8766722"/>
                <a:gd name="connsiteY651" fmla="*/ 33709 h 4191633"/>
                <a:gd name="connsiteX652" fmla="*/ 2209378 w 8766722"/>
                <a:gd name="connsiteY652" fmla="*/ 33709 h 4191633"/>
                <a:gd name="connsiteX653" fmla="*/ 2238509 w 8766722"/>
                <a:gd name="connsiteY653" fmla="*/ 8990 h 4191633"/>
                <a:gd name="connsiteX654" fmla="*/ 2269381 w 8766722"/>
                <a:gd name="connsiteY654" fmla="*/ 0 h 4191633"/>
                <a:gd name="connsiteX655" fmla="*/ 2288229 w 8766722"/>
                <a:gd name="connsiteY655" fmla="*/ 4356 h 4191633"/>
                <a:gd name="connsiteX656" fmla="*/ 2299908 w 8766722"/>
                <a:gd name="connsiteY656" fmla="*/ 15861 h 4191633"/>
                <a:gd name="connsiteX657" fmla="*/ 2305882 w 8766722"/>
                <a:gd name="connsiteY657" fmla="*/ 32056 h 4191633"/>
                <a:gd name="connsiteX658" fmla="*/ 2307607 w 8766722"/>
                <a:gd name="connsiteY658" fmla="*/ 50486 h 4191633"/>
                <a:gd name="connsiteX659" fmla="*/ 2302098 w 8766722"/>
                <a:gd name="connsiteY659" fmla="*/ 97954 h 4191633"/>
                <a:gd name="connsiteX660" fmla="*/ 2295116 w 8766722"/>
                <a:gd name="connsiteY660" fmla="*/ 120772 h 4191633"/>
                <a:gd name="connsiteX661" fmla="*/ 2300918 w 8766722"/>
                <a:gd name="connsiteY661" fmla="*/ 105031 h 4191633"/>
                <a:gd name="connsiteX662" fmla="*/ 2312975 w 8766722"/>
                <a:gd name="connsiteY662" fmla="*/ 79100 h 4191633"/>
                <a:gd name="connsiteX663" fmla="*/ 2340658 w 8766722"/>
                <a:gd name="connsiteY663" fmla="*/ 40263 h 4191633"/>
                <a:gd name="connsiteX664" fmla="*/ 2340659 w 8766722"/>
                <a:gd name="connsiteY664" fmla="*/ 40263 h 4191633"/>
                <a:gd name="connsiteX665" fmla="*/ 2340659 w 8766722"/>
                <a:gd name="connsiteY665" fmla="*/ 40262 h 4191633"/>
                <a:gd name="connsiteX666" fmla="*/ 2372154 w 8766722"/>
                <a:gd name="connsiteY666" fmla="*/ 25636 h 4191633"/>
                <a:gd name="connsiteX667" fmla="*/ 2391517 w 8766722"/>
                <a:gd name="connsiteY667" fmla="*/ 31546 h 4191633"/>
                <a:gd name="connsiteX668" fmla="*/ 2406440 w 8766722"/>
                <a:gd name="connsiteY668" fmla="*/ 47307 h 4191633"/>
                <a:gd name="connsiteX669" fmla="*/ 2415936 w 8766722"/>
                <a:gd name="connsiteY669" fmla="*/ 70333 h 4191633"/>
                <a:gd name="connsiteX670" fmla="*/ 2419266 w 8766722"/>
                <a:gd name="connsiteY670" fmla="*/ 97790 h 4191633"/>
                <a:gd name="connsiteX671" fmla="*/ 2415813 w 8766722"/>
                <a:gd name="connsiteY671" fmla="*/ 122748 h 4191633"/>
                <a:gd name="connsiteX672" fmla="*/ 2406442 w 8766722"/>
                <a:gd name="connsiteY672" fmla="*/ 149514 h 4191633"/>
                <a:gd name="connsiteX673" fmla="*/ 2392511 w 8766722"/>
                <a:gd name="connsiteY673" fmla="*/ 177124 h 4191633"/>
                <a:gd name="connsiteX674" fmla="*/ 2377631 w 8766722"/>
                <a:gd name="connsiteY674" fmla="*/ 201555 h 4191633"/>
                <a:gd name="connsiteX675" fmla="*/ 4475235 w 8766722"/>
                <a:gd name="connsiteY675" fmla="*/ 201555 h 4191633"/>
                <a:gd name="connsiteX676" fmla="*/ 4480762 w 8766722"/>
                <a:gd name="connsiteY676" fmla="*/ 180850 h 4191633"/>
                <a:gd name="connsiteX677" fmla="*/ 4502362 w 8766722"/>
                <a:gd name="connsiteY677" fmla="*/ 116143 h 4191633"/>
                <a:gd name="connsiteX678" fmla="*/ 4525888 w 8766722"/>
                <a:gd name="connsiteY678" fmla="*/ 70608 h 4191633"/>
                <a:gd name="connsiteX679" fmla="*/ 4552528 w 8766722"/>
                <a:gd name="connsiteY679" fmla="*/ 33709 h 4191633"/>
                <a:gd name="connsiteX680" fmla="*/ 4581658 w 8766722"/>
                <a:gd name="connsiteY680" fmla="*/ 8990 h 4191633"/>
                <a:gd name="connsiteX681" fmla="*/ 4612530 w 8766722"/>
                <a:gd name="connsiteY681" fmla="*/ 0 h 4191633"/>
                <a:gd name="connsiteX682" fmla="*/ 4631378 w 8766722"/>
                <a:gd name="connsiteY682" fmla="*/ 4356 h 4191633"/>
                <a:gd name="connsiteX683" fmla="*/ 4643057 w 8766722"/>
                <a:gd name="connsiteY683" fmla="*/ 15861 h 4191633"/>
                <a:gd name="connsiteX684" fmla="*/ 4643058 w 8766722"/>
                <a:gd name="connsiteY684" fmla="*/ 15862 h 4191633"/>
                <a:gd name="connsiteX685" fmla="*/ 4649032 w 8766722"/>
                <a:gd name="connsiteY685" fmla="*/ 32057 h 4191633"/>
                <a:gd name="connsiteX686" fmla="*/ 4650757 w 8766722"/>
                <a:gd name="connsiteY686" fmla="*/ 50487 h 4191633"/>
                <a:gd name="connsiteX687" fmla="*/ 4645248 w 8766722"/>
                <a:gd name="connsiteY687" fmla="*/ 97955 h 4191633"/>
                <a:gd name="connsiteX688" fmla="*/ 4630383 w 8766722"/>
                <a:gd name="connsiteY688" fmla="*/ 146536 h 4191633"/>
                <a:gd name="connsiteX689" fmla="*/ 4608726 w 8766722"/>
                <a:gd name="connsiteY689" fmla="*/ 195490 h 4191633"/>
                <a:gd name="connsiteX690" fmla="*/ 4605535 w 8766722"/>
                <a:gd name="connsiteY690" fmla="*/ 201555 h 4191633"/>
                <a:gd name="connsiteX691" fmla="*/ 4893941 w 8766722"/>
                <a:gd name="connsiteY691" fmla="*/ 201555 h 4191633"/>
                <a:gd name="connsiteX692" fmla="*/ 4901428 w 8766722"/>
                <a:gd name="connsiteY692" fmla="*/ 199701 h 4191633"/>
                <a:gd name="connsiteX693" fmla="*/ 4918030 w 8766722"/>
                <a:gd name="connsiteY693" fmla="*/ 198553 h 4191633"/>
                <a:gd name="connsiteX694" fmla="*/ 4935375 w 8766722"/>
                <a:gd name="connsiteY694" fmla="*/ 198677 h 4191633"/>
                <a:gd name="connsiteX695" fmla="*/ 4950242 w 8766722"/>
                <a:gd name="connsiteY695" fmla="*/ 199046 h 4191633"/>
                <a:gd name="connsiteX696" fmla="*/ 4959285 w 8766722"/>
                <a:gd name="connsiteY696" fmla="*/ 198680 h 4191633"/>
                <a:gd name="connsiteX697" fmla="*/ 4976141 w 8766722"/>
                <a:gd name="connsiteY697" fmla="*/ 134403 h 4191633"/>
                <a:gd name="connsiteX698" fmla="*/ 4999024 w 8766722"/>
                <a:gd name="connsiteY698" fmla="*/ 79099 h 4191633"/>
                <a:gd name="connsiteX699" fmla="*/ 5026708 w 8766722"/>
                <a:gd name="connsiteY699" fmla="*/ 40262 h 4191633"/>
                <a:gd name="connsiteX700" fmla="*/ 5058203 w 8766722"/>
                <a:gd name="connsiteY700" fmla="*/ 25636 h 4191633"/>
                <a:gd name="connsiteX701" fmla="*/ 5077566 w 8766722"/>
                <a:gd name="connsiteY701" fmla="*/ 31546 h 4191633"/>
                <a:gd name="connsiteX702" fmla="*/ 5092490 w 8766722"/>
                <a:gd name="connsiteY702" fmla="*/ 47307 h 4191633"/>
                <a:gd name="connsiteX703" fmla="*/ 5101986 w 8766722"/>
                <a:gd name="connsiteY703" fmla="*/ 70333 h 4191633"/>
                <a:gd name="connsiteX704" fmla="*/ 5105315 w 8766722"/>
                <a:gd name="connsiteY704" fmla="*/ 97790 h 4191633"/>
                <a:gd name="connsiteX705" fmla="*/ 5105315 w 8766722"/>
                <a:gd name="connsiteY705" fmla="*/ 97790 h 4191633"/>
                <a:gd name="connsiteX706" fmla="*/ 5105315 w 8766722"/>
                <a:gd name="connsiteY706" fmla="*/ 97791 h 4191633"/>
                <a:gd name="connsiteX707" fmla="*/ 5101862 w 8766722"/>
                <a:gd name="connsiteY707" fmla="*/ 122749 h 4191633"/>
                <a:gd name="connsiteX708" fmla="*/ 5092491 w 8766722"/>
                <a:gd name="connsiteY708" fmla="*/ 149515 h 4191633"/>
                <a:gd name="connsiteX709" fmla="*/ 5078560 w 8766722"/>
                <a:gd name="connsiteY709" fmla="*/ 177125 h 4191633"/>
                <a:gd name="connsiteX710" fmla="*/ 5063679 w 8766722"/>
                <a:gd name="connsiteY710" fmla="*/ 201556 h 4191633"/>
                <a:gd name="connsiteX711" fmla="*/ 5061671 w 8766722"/>
                <a:gd name="connsiteY711" fmla="*/ 204854 h 4191633"/>
                <a:gd name="connsiteX712" fmla="*/ 5063680 w 8766722"/>
                <a:gd name="connsiteY712" fmla="*/ 201555 h 4191633"/>
                <a:gd name="connsiteX713" fmla="*/ 5261923 w 8766722"/>
                <a:gd name="connsiteY713" fmla="*/ 201555 h 4191633"/>
                <a:gd name="connsiteX714" fmla="*/ 8766722 w 8766722"/>
                <a:gd name="connsiteY714" fmla="*/ 4191633 h 4191633"/>
                <a:gd name="connsiteX715" fmla="*/ 2880271 w 8766722"/>
                <a:gd name="connsiteY715" fmla="*/ 4191633 h 4191633"/>
                <a:gd name="connsiteX716" fmla="*/ 194221 w 8766722"/>
                <a:gd name="connsiteY716" fmla="*/ 1524633 h 4191633"/>
                <a:gd name="connsiteX717" fmla="*/ 196175 w 8766722"/>
                <a:gd name="connsiteY717" fmla="*/ 1110833 h 4191633"/>
                <a:gd name="connsiteX718" fmla="*/ 245387 w 8766722"/>
                <a:gd name="connsiteY718" fmla="*/ 943351 h 4191633"/>
                <a:gd name="connsiteX719" fmla="*/ 203319 w 8766722"/>
                <a:gd name="connsiteY719" fmla="*/ 770314 h 4191633"/>
                <a:gd name="connsiteX720" fmla="*/ 178770 w 8766722"/>
                <a:gd name="connsiteY720" fmla="*/ 201555 h 4191633"/>
                <a:gd name="connsiteX721" fmla="*/ 226014 w 8766722"/>
                <a:gd name="connsiteY721" fmla="*/ 201555 h 4191633"/>
                <a:gd name="connsiteX722" fmla="*/ 237086 w 8766722"/>
                <a:gd name="connsiteY722" fmla="*/ 157265 h 4191633"/>
                <a:gd name="connsiteX723" fmla="*/ 255574 w 8766722"/>
                <a:gd name="connsiteY723" fmla="*/ 104515 h 4191633"/>
                <a:gd name="connsiteX724" fmla="*/ 267898 w 8766722"/>
                <a:gd name="connsiteY724" fmla="*/ 82207 h 4191633"/>
                <a:gd name="connsiteX725" fmla="*/ 280470 w 8766722"/>
                <a:gd name="connsiteY725" fmla="*/ 70375 h 4191633"/>
                <a:gd name="connsiteX726" fmla="*/ 293411 w 8766722"/>
                <a:gd name="connsiteY726" fmla="*/ 65815 h 4191633"/>
                <a:gd name="connsiteX727" fmla="*/ 306598 w 8766722"/>
                <a:gd name="connsiteY727" fmla="*/ 65075 h 4191633"/>
                <a:gd name="connsiteX728" fmla="*/ 316458 w 8766722"/>
                <a:gd name="connsiteY728" fmla="*/ 65826 h 4191633"/>
                <a:gd name="connsiteX729" fmla="*/ 323976 w 8766722"/>
                <a:gd name="connsiteY729" fmla="*/ 68958 h 4191633"/>
                <a:gd name="connsiteX730" fmla="*/ 328660 w 8766722"/>
                <a:gd name="connsiteY730" fmla="*/ 75723 h 4191633"/>
                <a:gd name="connsiteX731" fmla="*/ 330262 w 8766722"/>
                <a:gd name="connsiteY731" fmla="*/ 87622 h 4191633"/>
                <a:gd name="connsiteX732" fmla="*/ 326195 w 8766722"/>
                <a:gd name="connsiteY732" fmla="*/ 112798 h 4191633"/>
                <a:gd name="connsiteX733" fmla="*/ 315965 w 8766722"/>
                <a:gd name="connsiteY733" fmla="*/ 151253 h 4191633"/>
                <a:gd name="connsiteX734" fmla="*/ 302655 w 8766722"/>
                <a:gd name="connsiteY734" fmla="*/ 198602 h 4191633"/>
                <a:gd name="connsiteX735" fmla="*/ 301897 w 8766722"/>
                <a:gd name="connsiteY735" fmla="*/ 201556 h 4191633"/>
                <a:gd name="connsiteX736" fmla="*/ 433185 w 8766722"/>
                <a:gd name="connsiteY736" fmla="*/ 201556 h 4191633"/>
                <a:gd name="connsiteX737" fmla="*/ 433141 w 8766722"/>
                <a:gd name="connsiteY737" fmla="*/ 201764 h 4191633"/>
                <a:gd name="connsiteX738" fmla="*/ 431466 w 8766722"/>
                <a:gd name="connsiteY738" fmla="*/ 209637 h 4191633"/>
                <a:gd name="connsiteX739" fmla="*/ 431471 w 8766722"/>
                <a:gd name="connsiteY739" fmla="*/ 209617 h 4191633"/>
                <a:gd name="connsiteX740" fmla="*/ 433141 w 8766722"/>
                <a:gd name="connsiteY740" fmla="*/ 201764 h 4191633"/>
                <a:gd name="connsiteX741" fmla="*/ 433185 w 8766722"/>
                <a:gd name="connsiteY741" fmla="*/ 201556 h 4191633"/>
                <a:gd name="connsiteX742" fmla="*/ 433185 w 8766722"/>
                <a:gd name="connsiteY742" fmla="*/ 201556 h 4191633"/>
                <a:gd name="connsiteX743" fmla="*/ 448669 w 8766722"/>
                <a:gd name="connsiteY743" fmla="*/ 128733 h 4191633"/>
                <a:gd name="connsiteX744" fmla="*/ 455750 w 8766722"/>
                <a:gd name="connsiteY744" fmla="*/ 105670 h 4191633"/>
                <a:gd name="connsiteX745" fmla="*/ 465564 w 8766722"/>
                <a:gd name="connsiteY745" fmla="*/ 90881 h 4191633"/>
                <a:gd name="connsiteX746" fmla="*/ 478853 w 8766722"/>
                <a:gd name="connsiteY746" fmla="*/ 83108 h 4191633"/>
                <a:gd name="connsiteX747" fmla="*/ 496366 w 8766722"/>
                <a:gd name="connsiteY747" fmla="*/ 80851 h 4191633"/>
                <a:gd name="connsiteX748" fmla="*/ 496367 w 8766722"/>
                <a:gd name="connsiteY748" fmla="*/ 80851 h 4191633"/>
                <a:gd name="connsiteX749" fmla="*/ 511808 w 8766722"/>
                <a:gd name="connsiteY749" fmla="*/ 82577 h 4191633"/>
                <a:gd name="connsiteX750" fmla="*/ 521421 w 8766722"/>
                <a:gd name="connsiteY750" fmla="*/ 87260 h 4191633"/>
                <a:gd name="connsiteX751" fmla="*/ 526474 w 8766722"/>
                <a:gd name="connsiteY751" fmla="*/ 94409 h 4191633"/>
                <a:gd name="connsiteX752" fmla="*/ 527953 w 8766722"/>
                <a:gd name="connsiteY752" fmla="*/ 103775 h 4191633"/>
                <a:gd name="connsiteX753" fmla="*/ 525981 w 8766722"/>
                <a:gd name="connsiteY753" fmla="*/ 118195 h 4191633"/>
                <a:gd name="connsiteX754" fmla="*/ 520928 w 8766722"/>
                <a:gd name="connsiteY754" fmla="*/ 150733 h 4191633"/>
                <a:gd name="connsiteX755" fmla="*/ 514273 w 8766722"/>
                <a:gd name="connsiteY755" fmla="*/ 195719 h 4191633"/>
                <a:gd name="connsiteX756" fmla="*/ 513521 w 8766722"/>
                <a:gd name="connsiteY756" fmla="*/ 201555 h 4191633"/>
                <a:gd name="connsiteX757" fmla="*/ 513520 w 8766722"/>
                <a:gd name="connsiteY757" fmla="*/ 201555 h 4191633"/>
                <a:gd name="connsiteX758" fmla="*/ 513520 w 8766722"/>
                <a:gd name="connsiteY758" fmla="*/ 201556 h 4191633"/>
                <a:gd name="connsiteX759" fmla="*/ 507616 w 8766722"/>
                <a:gd name="connsiteY759" fmla="*/ 247361 h 4191633"/>
                <a:gd name="connsiteX760" fmla="*/ 502563 w 8766722"/>
                <a:gd name="connsiteY760" fmla="*/ 299741 h 4191633"/>
                <a:gd name="connsiteX761" fmla="*/ 500591 w 8766722"/>
                <a:gd name="connsiteY761" fmla="*/ 347314 h 4191633"/>
                <a:gd name="connsiteX762" fmla="*/ 502186 w 8766722"/>
                <a:gd name="connsiteY762" fmla="*/ 387370 h 4191633"/>
                <a:gd name="connsiteX763" fmla="*/ 507586 w 8766722"/>
                <a:gd name="connsiteY763" fmla="*/ 417812 h 4191633"/>
                <a:gd name="connsiteX764" fmla="*/ 517526 w 8766722"/>
                <a:gd name="connsiteY764" fmla="*/ 437039 h 4191633"/>
                <a:gd name="connsiteX765" fmla="*/ 517527 w 8766722"/>
                <a:gd name="connsiteY765" fmla="*/ 437039 h 4191633"/>
                <a:gd name="connsiteX766" fmla="*/ 507587 w 8766722"/>
                <a:gd name="connsiteY766" fmla="*/ 417813 h 4191633"/>
                <a:gd name="connsiteX767" fmla="*/ 502187 w 8766722"/>
                <a:gd name="connsiteY767" fmla="*/ 387371 h 4191633"/>
                <a:gd name="connsiteX768" fmla="*/ 500592 w 8766722"/>
                <a:gd name="connsiteY768" fmla="*/ 347315 h 4191633"/>
                <a:gd name="connsiteX769" fmla="*/ 502564 w 8766722"/>
                <a:gd name="connsiteY769" fmla="*/ 299741 h 4191633"/>
                <a:gd name="connsiteX770" fmla="*/ 507617 w 8766722"/>
                <a:gd name="connsiteY770" fmla="*/ 247361 h 4191633"/>
                <a:gd name="connsiteX771" fmla="*/ 513521 w 8766722"/>
                <a:gd name="connsiteY771" fmla="*/ 201556 h 4191633"/>
                <a:gd name="connsiteX772" fmla="*/ 633164 w 8766722"/>
                <a:gd name="connsiteY772" fmla="*/ 201556 h 4191633"/>
                <a:gd name="connsiteX773" fmla="*/ 634691 w 8766722"/>
                <a:gd name="connsiteY773" fmla="*/ 188921 h 4191633"/>
                <a:gd name="connsiteX774" fmla="*/ 642569 w 8766722"/>
                <a:gd name="connsiteY774" fmla="*/ 123747 h 4191633"/>
                <a:gd name="connsiteX775" fmla="*/ 645909 w 8766722"/>
                <a:gd name="connsiteY775" fmla="*/ 96119 h 4191633"/>
                <a:gd name="connsiteX776" fmla="*/ 650868 w 8766722"/>
                <a:gd name="connsiteY776" fmla="*/ 78600 h 4191633"/>
                <a:gd name="connsiteX777" fmla="*/ 661451 w 8766722"/>
                <a:gd name="connsiteY777" fmla="*/ 68345 h 4191633"/>
                <a:gd name="connsiteX778" fmla="*/ 676056 w 8766722"/>
                <a:gd name="connsiteY778" fmla="*/ 63539 h 4191633"/>
                <a:gd name="connsiteX779" fmla="*/ 692805 w 8766722"/>
                <a:gd name="connsiteY779" fmla="*/ 62364 h 4191633"/>
                <a:gd name="connsiteX780" fmla="*/ 704998 w 8766722"/>
                <a:gd name="connsiteY780" fmla="*/ 63606 h 4191633"/>
                <a:gd name="connsiteX781" fmla="*/ 714512 w 8766722"/>
                <a:gd name="connsiteY781" fmla="*/ 67897 h 4191633"/>
                <a:gd name="connsiteX782" fmla="*/ 720676 w 8766722"/>
                <a:gd name="connsiteY782" fmla="*/ 76027 h 4191633"/>
                <a:gd name="connsiteX783" fmla="*/ 722820 w 8766722"/>
                <a:gd name="connsiteY783" fmla="*/ 89016 h 4191633"/>
                <a:gd name="connsiteX784" fmla="*/ 722820 w 8766722"/>
                <a:gd name="connsiteY784" fmla="*/ 89017 h 4191633"/>
                <a:gd name="connsiteX785" fmla="*/ 722820 w 8766722"/>
                <a:gd name="connsiteY785" fmla="*/ 89017 h 4191633"/>
                <a:gd name="connsiteX786" fmla="*/ 718644 w 8766722"/>
                <a:gd name="connsiteY786" fmla="*/ 137215 h 4191633"/>
                <a:gd name="connsiteX787" fmla="*/ 708062 w 8766722"/>
                <a:gd name="connsiteY787" fmla="*/ 190006 h 4191633"/>
                <a:gd name="connsiteX788" fmla="*/ 706299 w 8766722"/>
                <a:gd name="connsiteY788" fmla="*/ 201556 h 4191633"/>
                <a:gd name="connsiteX789" fmla="*/ 700117 w 8766722"/>
                <a:gd name="connsiteY789" fmla="*/ 242044 h 4191633"/>
                <a:gd name="connsiteX790" fmla="*/ 689820 w 8766722"/>
                <a:gd name="connsiteY790" fmla="*/ 291310 h 4191633"/>
                <a:gd name="connsiteX791" fmla="*/ 677890 w 8766722"/>
                <a:gd name="connsiteY791" fmla="*/ 330209 h 4191633"/>
                <a:gd name="connsiteX792" fmla="*/ 674718 w 8766722"/>
                <a:gd name="connsiteY792" fmla="*/ 350218 h 4191633"/>
                <a:gd name="connsiteX793" fmla="*/ 677429 w 8766722"/>
                <a:gd name="connsiteY793" fmla="*/ 370340 h 4191633"/>
                <a:gd name="connsiteX794" fmla="*/ 684701 w 8766722"/>
                <a:gd name="connsiteY794" fmla="*/ 384107 h 4191633"/>
                <a:gd name="connsiteX795" fmla="*/ 695547 w 8766722"/>
                <a:gd name="connsiteY795" fmla="*/ 391974 h 4191633"/>
                <a:gd name="connsiteX796" fmla="*/ 708981 w 8766722"/>
                <a:gd name="connsiteY796" fmla="*/ 394395 h 4191633"/>
                <a:gd name="connsiteX797" fmla="*/ 708982 w 8766722"/>
                <a:gd name="connsiteY797" fmla="*/ 394395 h 4191633"/>
                <a:gd name="connsiteX798" fmla="*/ 695548 w 8766722"/>
                <a:gd name="connsiteY798" fmla="*/ 391974 h 4191633"/>
                <a:gd name="connsiteX799" fmla="*/ 684702 w 8766722"/>
                <a:gd name="connsiteY799" fmla="*/ 384107 h 4191633"/>
                <a:gd name="connsiteX800" fmla="*/ 677430 w 8766722"/>
                <a:gd name="connsiteY800" fmla="*/ 370340 h 4191633"/>
                <a:gd name="connsiteX801" fmla="*/ 674719 w 8766722"/>
                <a:gd name="connsiteY801" fmla="*/ 350218 h 4191633"/>
                <a:gd name="connsiteX802" fmla="*/ 677891 w 8766722"/>
                <a:gd name="connsiteY802" fmla="*/ 330208 h 4191633"/>
                <a:gd name="connsiteX803" fmla="*/ 689821 w 8766722"/>
                <a:gd name="connsiteY803" fmla="*/ 291309 h 4191633"/>
                <a:gd name="connsiteX804" fmla="*/ 700118 w 8766722"/>
                <a:gd name="connsiteY804" fmla="*/ 242043 h 4191633"/>
                <a:gd name="connsiteX805" fmla="*/ 706300 w 8766722"/>
                <a:gd name="connsiteY805" fmla="*/ 201555 h 4191633"/>
                <a:gd name="connsiteX806" fmla="*/ 874785 w 8766722"/>
                <a:gd name="connsiteY806" fmla="*/ 201555 h 4191633"/>
                <a:gd name="connsiteX807" fmla="*/ 880312 w 8766722"/>
                <a:gd name="connsiteY807" fmla="*/ 180850 h 4191633"/>
                <a:gd name="connsiteX808" fmla="*/ 901912 w 8766722"/>
                <a:gd name="connsiteY808" fmla="*/ 116143 h 4191633"/>
                <a:gd name="connsiteX809" fmla="*/ 925439 w 8766722"/>
                <a:gd name="connsiteY809" fmla="*/ 70608 h 4191633"/>
                <a:gd name="connsiteX810" fmla="*/ 952078 w 8766722"/>
                <a:gd name="connsiteY810" fmla="*/ 33709 h 4191633"/>
                <a:gd name="connsiteX811" fmla="*/ 981209 w 8766722"/>
                <a:gd name="connsiteY811" fmla="*/ 8990 h 4191633"/>
                <a:gd name="connsiteX812" fmla="*/ 1012080 w 8766722"/>
                <a:gd name="connsiteY812" fmla="*/ 0 h 4191633"/>
                <a:gd name="connsiteX0" fmla="*/ 3372435 w 8587952"/>
                <a:gd name="connsiteY0" fmla="*/ 455927 h 4191633"/>
                <a:gd name="connsiteX1" fmla="*/ 3372435 w 8587952"/>
                <a:gd name="connsiteY1" fmla="*/ 460383 h 4191633"/>
                <a:gd name="connsiteX2" fmla="*/ 3364692 w 8587952"/>
                <a:gd name="connsiteY2" fmla="*/ 542185 h 4191633"/>
                <a:gd name="connsiteX3" fmla="*/ 3343998 w 8587952"/>
                <a:gd name="connsiteY3" fmla="*/ 604928 h 4191633"/>
                <a:gd name="connsiteX4" fmla="*/ 3314290 w 8587952"/>
                <a:gd name="connsiteY4" fmla="*/ 645024 h 4191633"/>
                <a:gd name="connsiteX5" fmla="*/ 3279507 w 8587952"/>
                <a:gd name="connsiteY5" fmla="*/ 659132 h 4191633"/>
                <a:gd name="connsiteX6" fmla="*/ 3279507 w 8587952"/>
                <a:gd name="connsiteY6" fmla="*/ 659132 h 4191633"/>
                <a:gd name="connsiteX7" fmla="*/ 3314291 w 8587952"/>
                <a:gd name="connsiteY7" fmla="*/ 645024 h 4191633"/>
                <a:gd name="connsiteX8" fmla="*/ 3343999 w 8587952"/>
                <a:gd name="connsiteY8" fmla="*/ 604928 h 4191633"/>
                <a:gd name="connsiteX9" fmla="*/ 3364693 w 8587952"/>
                <a:gd name="connsiteY9" fmla="*/ 542185 h 4191633"/>
                <a:gd name="connsiteX10" fmla="*/ 3372436 w 8587952"/>
                <a:gd name="connsiteY10" fmla="*/ 460383 h 4191633"/>
                <a:gd name="connsiteX11" fmla="*/ 3372436 w 8587952"/>
                <a:gd name="connsiteY11" fmla="*/ 455927 h 4191633"/>
                <a:gd name="connsiteX12" fmla="*/ 3372435 w 8587952"/>
                <a:gd name="connsiteY12" fmla="*/ 455927 h 4191633"/>
                <a:gd name="connsiteX13" fmla="*/ 3511681 w 8587952"/>
                <a:gd name="connsiteY13" fmla="*/ 438792 h 4191633"/>
                <a:gd name="connsiteX14" fmla="*/ 3493222 w 8587952"/>
                <a:gd name="connsiteY14" fmla="*/ 451455 h 4191633"/>
                <a:gd name="connsiteX15" fmla="*/ 3465245 w 8587952"/>
                <a:gd name="connsiteY15" fmla="*/ 463021 h 4191633"/>
                <a:gd name="connsiteX16" fmla="*/ 3436282 w 8587952"/>
                <a:gd name="connsiteY16" fmla="*/ 467358 h 4191633"/>
                <a:gd name="connsiteX17" fmla="*/ 3436282 w 8587952"/>
                <a:gd name="connsiteY17" fmla="*/ 467358 h 4191633"/>
                <a:gd name="connsiteX18" fmla="*/ 3465246 w 8587952"/>
                <a:gd name="connsiteY18" fmla="*/ 463021 h 4191633"/>
                <a:gd name="connsiteX19" fmla="*/ 3493223 w 8587952"/>
                <a:gd name="connsiteY19" fmla="*/ 451455 h 4191633"/>
                <a:gd name="connsiteX20" fmla="*/ 3511682 w 8587952"/>
                <a:gd name="connsiteY20" fmla="*/ 438792 h 4191633"/>
                <a:gd name="connsiteX21" fmla="*/ 3511681 w 8587952"/>
                <a:gd name="connsiteY21" fmla="*/ 438792 h 4191633"/>
                <a:gd name="connsiteX22" fmla="*/ 3036918 w 8587952"/>
                <a:gd name="connsiteY22" fmla="*/ 428088 h 4191633"/>
                <a:gd name="connsiteX23" fmla="*/ 3022255 w 8587952"/>
                <a:gd name="connsiteY23" fmla="*/ 441992 h 4191633"/>
                <a:gd name="connsiteX24" fmla="*/ 3003248 w 8587952"/>
                <a:gd name="connsiteY24" fmla="*/ 454800 h 4191633"/>
                <a:gd name="connsiteX25" fmla="*/ 2981754 w 8587952"/>
                <a:gd name="connsiteY25" fmla="*/ 464192 h 4191633"/>
                <a:gd name="connsiteX26" fmla="*/ 2959391 w 8587952"/>
                <a:gd name="connsiteY26" fmla="*/ 467851 h 4191633"/>
                <a:gd name="connsiteX27" fmla="*/ 2959391 w 8587952"/>
                <a:gd name="connsiteY27" fmla="*/ 467851 h 4191633"/>
                <a:gd name="connsiteX28" fmla="*/ 2981755 w 8587952"/>
                <a:gd name="connsiteY28" fmla="*/ 464192 h 4191633"/>
                <a:gd name="connsiteX29" fmla="*/ 3003249 w 8587952"/>
                <a:gd name="connsiteY29" fmla="*/ 454800 h 4191633"/>
                <a:gd name="connsiteX30" fmla="*/ 3022256 w 8587952"/>
                <a:gd name="connsiteY30" fmla="*/ 441992 h 4191633"/>
                <a:gd name="connsiteX31" fmla="*/ 3036919 w 8587952"/>
                <a:gd name="connsiteY31" fmla="*/ 428089 h 4191633"/>
                <a:gd name="connsiteX32" fmla="*/ 3036918 w 8587952"/>
                <a:gd name="connsiteY32" fmla="*/ 428088 h 4191633"/>
                <a:gd name="connsiteX33" fmla="*/ 469669 w 8587952"/>
                <a:gd name="connsiteY33" fmla="*/ 399900 h 4191633"/>
                <a:gd name="connsiteX34" fmla="*/ 443271 w 8587952"/>
                <a:gd name="connsiteY34" fmla="*/ 437679 h 4191633"/>
                <a:gd name="connsiteX35" fmla="*/ 443272 w 8587952"/>
                <a:gd name="connsiteY35" fmla="*/ 437678 h 4191633"/>
                <a:gd name="connsiteX36" fmla="*/ 469669 w 8587952"/>
                <a:gd name="connsiteY36" fmla="*/ 399900 h 4191633"/>
                <a:gd name="connsiteX37" fmla="*/ 1755139 w 8587952"/>
                <a:gd name="connsiteY37" fmla="*/ 388980 h 4191633"/>
                <a:gd name="connsiteX38" fmla="*/ 1755139 w 8587952"/>
                <a:gd name="connsiteY38" fmla="*/ 388981 h 4191633"/>
                <a:gd name="connsiteX39" fmla="*/ 1756006 w 8587952"/>
                <a:gd name="connsiteY39" fmla="*/ 397755 h 4191633"/>
                <a:gd name="connsiteX40" fmla="*/ 1755139 w 8587952"/>
                <a:gd name="connsiteY40" fmla="*/ 388980 h 4191633"/>
                <a:gd name="connsiteX41" fmla="*/ 1939489 w 8587952"/>
                <a:gd name="connsiteY41" fmla="*/ 383432 h 4191633"/>
                <a:gd name="connsiteX42" fmla="*/ 1926320 w 8587952"/>
                <a:gd name="connsiteY42" fmla="*/ 392714 h 4191633"/>
                <a:gd name="connsiteX43" fmla="*/ 1939489 w 8587952"/>
                <a:gd name="connsiteY43" fmla="*/ 383432 h 4191633"/>
                <a:gd name="connsiteX44" fmla="*/ 1867446 w 8587952"/>
                <a:gd name="connsiteY44" fmla="*/ 381208 h 4191633"/>
                <a:gd name="connsiteX45" fmla="*/ 1867446 w 8587952"/>
                <a:gd name="connsiteY45" fmla="*/ 381208 h 4191633"/>
                <a:gd name="connsiteX46" fmla="*/ 1867659 w 8587952"/>
                <a:gd name="connsiteY46" fmla="*/ 393952 h 4191633"/>
                <a:gd name="connsiteX47" fmla="*/ 1867446 w 8587952"/>
                <a:gd name="connsiteY47" fmla="*/ 381208 h 4191633"/>
                <a:gd name="connsiteX48" fmla="*/ 974892 w 8587952"/>
                <a:gd name="connsiteY48" fmla="*/ 362196 h 4191633"/>
                <a:gd name="connsiteX49" fmla="*/ 974891 w 8587952"/>
                <a:gd name="connsiteY49" fmla="*/ 362196 h 4191633"/>
                <a:gd name="connsiteX50" fmla="*/ 996656 w 8587952"/>
                <a:gd name="connsiteY50" fmla="*/ 414153 h 4191633"/>
                <a:gd name="connsiteX51" fmla="*/ 996656 w 8587952"/>
                <a:gd name="connsiteY51" fmla="*/ 414153 h 4191633"/>
                <a:gd name="connsiteX52" fmla="*/ 996656 w 8587952"/>
                <a:gd name="connsiteY52" fmla="*/ 414154 h 4191633"/>
                <a:gd name="connsiteX53" fmla="*/ 996657 w 8587952"/>
                <a:gd name="connsiteY53" fmla="*/ 414153 h 4191633"/>
                <a:gd name="connsiteX54" fmla="*/ 974892 w 8587952"/>
                <a:gd name="connsiteY54" fmla="*/ 362196 h 4191633"/>
                <a:gd name="connsiteX55" fmla="*/ 3160263 w 8587952"/>
                <a:gd name="connsiteY55" fmla="*/ 352024 h 4191633"/>
                <a:gd name="connsiteX56" fmla="*/ 3160262 w 8587952"/>
                <a:gd name="connsiteY56" fmla="*/ 352025 h 4191633"/>
                <a:gd name="connsiteX57" fmla="*/ 3172094 w 8587952"/>
                <a:gd name="connsiteY57" fmla="*/ 406273 h 4191633"/>
                <a:gd name="connsiteX58" fmla="*/ 3156934 w 8587952"/>
                <a:gd name="connsiteY58" fmla="*/ 424968 h 4191633"/>
                <a:gd name="connsiteX59" fmla="*/ 3135612 w 8587952"/>
                <a:gd name="connsiteY59" fmla="*/ 445408 h 4191633"/>
                <a:gd name="connsiteX60" fmla="*/ 3110223 w 8587952"/>
                <a:gd name="connsiteY60" fmla="*/ 461860 h 4191633"/>
                <a:gd name="connsiteX61" fmla="*/ 3083110 w 8587952"/>
                <a:gd name="connsiteY61" fmla="*/ 468590 h 4191633"/>
                <a:gd name="connsiteX62" fmla="*/ 3083110 w 8587952"/>
                <a:gd name="connsiteY62" fmla="*/ 468590 h 4191633"/>
                <a:gd name="connsiteX63" fmla="*/ 3110224 w 8587952"/>
                <a:gd name="connsiteY63" fmla="*/ 461860 h 4191633"/>
                <a:gd name="connsiteX64" fmla="*/ 3135613 w 8587952"/>
                <a:gd name="connsiteY64" fmla="*/ 445408 h 4191633"/>
                <a:gd name="connsiteX65" fmla="*/ 3156935 w 8587952"/>
                <a:gd name="connsiteY65" fmla="*/ 424968 h 4191633"/>
                <a:gd name="connsiteX66" fmla="*/ 3172095 w 8587952"/>
                <a:gd name="connsiteY66" fmla="*/ 406273 h 4191633"/>
                <a:gd name="connsiteX67" fmla="*/ 3160263 w 8587952"/>
                <a:gd name="connsiteY67" fmla="*/ 352024 h 4191633"/>
                <a:gd name="connsiteX68" fmla="*/ 4965985 w 8587952"/>
                <a:gd name="connsiteY68" fmla="*/ 349039 h 4191633"/>
                <a:gd name="connsiteX69" fmla="*/ 4965984 w 8587952"/>
                <a:gd name="connsiteY69" fmla="*/ 349040 h 4191633"/>
                <a:gd name="connsiteX70" fmla="*/ 4965984 w 8587952"/>
                <a:gd name="connsiteY70" fmla="*/ 349040 h 4191633"/>
                <a:gd name="connsiteX71" fmla="*/ 4965984 w 8587952"/>
                <a:gd name="connsiteY71" fmla="*/ 412143 h 4191633"/>
                <a:gd name="connsiteX72" fmla="*/ 4965984 w 8587952"/>
                <a:gd name="connsiteY72" fmla="*/ 412144 h 4191633"/>
                <a:gd name="connsiteX73" fmla="*/ 4965985 w 8587952"/>
                <a:gd name="connsiteY73" fmla="*/ 412143 h 4191633"/>
                <a:gd name="connsiteX74" fmla="*/ 4965985 w 8587952"/>
                <a:gd name="connsiteY74" fmla="*/ 349039 h 4191633"/>
                <a:gd name="connsiteX75" fmla="*/ 2663097 w 8587952"/>
                <a:gd name="connsiteY75" fmla="*/ 321679 h 4191633"/>
                <a:gd name="connsiteX76" fmla="*/ 2598515 w 8587952"/>
                <a:gd name="connsiteY76" fmla="*/ 449858 h 4191633"/>
                <a:gd name="connsiteX77" fmla="*/ 2587423 w 8587952"/>
                <a:gd name="connsiteY77" fmla="*/ 463660 h 4191633"/>
                <a:gd name="connsiteX78" fmla="*/ 2587423 w 8587952"/>
                <a:gd name="connsiteY78" fmla="*/ 463660 h 4191633"/>
                <a:gd name="connsiteX79" fmla="*/ 2598516 w 8587952"/>
                <a:gd name="connsiteY79" fmla="*/ 449857 h 4191633"/>
                <a:gd name="connsiteX80" fmla="*/ 2663098 w 8587952"/>
                <a:gd name="connsiteY80" fmla="*/ 321679 h 4191633"/>
                <a:gd name="connsiteX81" fmla="*/ 2663097 w 8587952"/>
                <a:gd name="connsiteY81" fmla="*/ 321679 h 4191633"/>
                <a:gd name="connsiteX82" fmla="*/ 4026228 w 8587952"/>
                <a:gd name="connsiteY82" fmla="*/ 311079 h 4191633"/>
                <a:gd name="connsiteX83" fmla="*/ 3982105 w 8587952"/>
                <a:gd name="connsiteY83" fmla="*/ 434081 h 4191633"/>
                <a:gd name="connsiteX84" fmla="*/ 3975572 w 8587952"/>
                <a:gd name="connsiteY84" fmla="*/ 449980 h 4191633"/>
                <a:gd name="connsiteX85" fmla="*/ 3969287 w 8587952"/>
                <a:gd name="connsiteY85" fmla="*/ 460209 h 4191633"/>
                <a:gd name="connsiteX86" fmla="*/ 3962385 w 8587952"/>
                <a:gd name="connsiteY86" fmla="*/ 465756 h 4191633"/>
                <a:gd name="connsiteX87" fmla="*/ 3954252 w 8587952"/>
                <a:gd name="connsiteY87" fmla="*/ 467358 h 4191633"/>
                <a:gd name="connsiteX88" fmla="*/ 3954252 w 8587952"/>
                <a:gd name="connsiteY88" fmla="*/ 467358 h 4191633"/>
                <a:gd name="connsiteX89" fmla="*/ 3962386 w 8587952"/>
                <a:gd name="connsiteY89" fmla="*/ 465756 h 4191633"/>
                <a:gd name="connsiteX90" fmla="*/ 3969288 w 8587952"/>
                <a:gd name="connsiteY90" fmla="*/ 460209 h 4191633"/>
                <a:gd name="connsiteX91" fmla="*/ 3975573 w 8587952"/>
                <a:gd name="connsiteY91" fmla="*/ 449980 h 4191633"/>
                <a:gd name="connsiteX92" fmla="*/ 3982106 w 8587952"/>
                <a:gd name="connsiteY92" fmla="*/ 434081 h 4191633"/>
                <a:gd name="connsiteX93" fmla="*/ 4026229 w 8587952"/>
                <a:gd name="connsiteY93" fmla="*/ 311079 h 4191633"/>
                <a:gd name="connsiteX94" fmla="*/ 4026228 w 8587952"/>
                <a:gd name="connsiteY94" fmla="*/ 311079 h 4191633"/>
                <a:gd name="connsiteX95" fmla="*/ 1251779 w 8587952"/>
                <a:gd name="connsiteY95" fmla="*/ 310340 h 4191633"/>
                <a:gd name="connsiteX96" fmla="*/ 1251779 w 8587952"/>
                <a:gd name="connsiteY96" fmla="*/ 310340 h 4191633"/>
                <a:gd name="connsiteX97" fmla="*/ 1253505 w 8587952"/>
                <a:gd name="connsiteY97" fmla="*/ 325129 h 4191633"/>
                <a:gd name="connsiteX98" fmla="*/ 1251779 w 8587952"/>
                <a:gd name="connsiteY98" fmla="*/ 310340 h 4191633"/>
                <a:gd name="connsiteX99" fmla="*/ 4168211 w 8587952"/>
                <a:gd name="connsiteY99" fmla="*/ 308861 h 4191633"/>
                <a:gd name="connsiteX100" fmla="*/ 4168210 w 8587952"/>
                <a:gd name="connsiteY100" fmla="*/ 308862 h 4191633"/>
                <a:gd name="connsiteX101" fmla="*/ 4164512 w 8587952"/>
                <a:gd name="connsiteY101" fmla="*/ 366541 h 4191633"/>
                <a:gd name="connsiteX102" fmla="*/ 4149969 w 8587952"/>
                <a:gd name="connsiteY102" fmla="*/ 375908 h 4191633"/>
                <a:gd name="connsiteX103" fmla="*/ 4132591 w 8587952"/>
                <a:gd name="connsiteY103" fmla="*/ 385644 h 4191633"/>
                <a:gd name="connsiteX104" fmla="*/ 4113364 w 8587952"/>
                <a:gd name="connsiteY104" fmla="*/ 393286 h 4191633"/>
                <a:gd name="connsiteX105" fmla="*/ 4093029 w 8587952"/>
                <a:gd name="connsiteY105" fmla="*/ 396367 h 4191633"/>
                <a:gd name="connsiteX106" fmla="*/ 4093029 w 8587952"/>
                <a:gd name="connsiteY106" fmla="*/ 396367 h 4191633"/>
                <a:gd name="connsiteX107" fmla="*/ 4113365 w 8587952"/>
                <a:gd name="connsiteY107" fmla="*/ 393286 h 4191633"/>
                <a:gd name="connsiteX108" fmla="*/ 4132592 w 8587952"/>
                <a:gd name="connsiteY108" fmla="*/ 385644 h 4191633"/>
                <a:gd name="connsiteX109" fmla="*/ 4149970 w 8587952"/>
                <a:gd name="connsiteY109" fmla="*/ 375908 h 4191633"/>
                <a:gd name="connsiteX110" fmla="*/ 4164513 w 8587952"/>
                <a:gd name="connsiteY110" fmla="*/ 366541 h 4191633"/>
                <a:gd name="connsiteX111" fmla="*/ 4168211 w 8587952"/>
                <a:gd name="connsiteY111" fmla="*/ 308861 h 4191633"/>
                <a:gd name="connsiteX112" fmla="*/ 100344 w 8587952"/>
                <a:gd name="connsiteY112" fmla="*/ 302191 h 4191633"/>
                <a:gd name="connsiteX113" fmla="*/ 96277 w 8587952"/>
                <a:gd name="connsiteY113" fmla="*/ 349409 h 4191633"/>
                <a:gd name="connsiteX114" fmla="*/ 96277 w 8587952"/>
                <a:gd name="connsiteY114" fmla="*/ 349410 h 4191633"/>
                <a:gd name="connsiteX115" fmla="*/ 100344 w 8587952"/>
                <a:gd name="connsiteY115" fmla="*/ 302191 h 4191633"/>
                <a:gd name="connsiteX116" fmla="*/ 1634132 w 8587952"/>
                <a:gd name="connsiteY116" fmla="*/ 294596 h 4191633"/>
                <a:gd name="connsiteX117" fmla="*/ 1634132 w 8587952"/>
                <a:gd name="connsiteY117" fmla="*/ 294596 h 4191633"/>
                <a:gd name="connsiteX118" fmla="*/ 1635262 w 8587952"/>
                <a:gd name="connsiteY118" fmla="*/ 308670 h 4191633"/>
                <a:gd name="connsiteX119" fmla="*/ 1634132 w 8587952"/>
                <a:gd name="connsiteY119" fmla="*/ 294596 h 4191633"/>
                <a:gd name="connsiteX120" fmla="*/ 261923 w 8587952"/>
                <a:gd name="connsiteY120" fmla="*/ 293826 h 4191633"/>
                <a:gd name="connsiteX121" fmla="*/ 251909 w 8587952"/>
                <a:gd name="connsiteY121" fmla="*/ 345436 h 4191633"/>
                <a:gd name="connsiteX122" fmla="*/ 239615 w 8587952"/>
                <a:gd name="connsiteY122" fmla="*/ 387864 h 4191633"/>
                <a:gd name="connsiteX123" fmla="*/ 208063 w 8587952"/>
                <a:gd name="connsiteY123" fmla="*/ 448625 h 4191633"/>
                <a:gd name="connsiteX124" fmla="*/ 208064 w 8587952"/>
                <a:gd name="connsiteY124" fmla="*/ 448624 h 4191633"/>
                <a:gd name="connsiteX125" fmla="*/ 239616 w 8587952"/>
                <a:gd name="connsiteY125" fmla="*/ 387863 h 4191633"/>
                <a:gd name="connsiteX126" fmla="*/ 251910 w 8587952"/>
                <a:gd name="connsiteY126" fmla="*/ 345435 h 4191633"/>
                <a:gd name="connsiteX127" fmla="*/ 261922 w 8587952"/>
                <a:gd name="connsiteY127" fmla="*/ 293833 h 4191633"/>
                <a:gd name="connsiteX128" fmla="*/ 261923 w 8587952"/>
                <a:gd name="connsiteY128" fmla="*/ 293826 h 4191633"/>
                <a:gd name="connsiteX129" fmla="*/ 3866716 w 8587952"/>
                <a:gd name="connsiteY129" fmla="*/ 274598 h 4191633"/>
                <a:gd name="connsiteX130" fmla="*/ 3864744 w 8587952"/>
                <a:gd name="connsiteY130" fmla="*/ 277309 h 4191633"/>
                <a:gd name="connsiteX131" fmla="*/ 3875467 w 8587952"/>
                <a:gd name="connsiteY131" fmla="*/ 307505 h 4191633"/>
                <a:gd name="connsiteX132" fmla="*/ 3879041 w 8587952"/>
                <a:gd name="connsiteY132" fmla="*/ 343370 h 4191633"/>
                <a:gd name="connsiteX133" fmla="*/ 3875837 w 8587952"/>
                <a:gd name="connsiteY133" fmla="*/ 372703 h 4191633"/>
                <a:gd name="connsiteX134" fmla="*/ 3866593 w 8587952"/>
                <a:gd name="connsiteY134" fmla="*/ 401297 h 4191633"/>
                <a:gd name="connsiteX135" fmla="*/ 3851804 w 8587952"/>
                <a:gd name="connsiteY135" fmla="*/ 427179 h 4191633"/>
                <a:gd name="connsiteX136" fmla="*/ 3831837 w 8587952"/>
                <a:gd name="connsiteY136" fmla="*/ 448131 h 4191633"/>
                <a:gd name="connsiteX137" fmla="*/ 3807311 w 8587952"/>
                <a:gd name="connsiteY137" fmla="*/ 462181 h 4191633"/>
                <a:gd name="connsiteX138" fmla="*/ 3778965 w 8587952"/>
                <a:gd name="connsiteY138" fmla="*/ 467358 h 4191633"/>
                <a:gd name="connsiteX139" fmla="*/ 3778965 w 8587952"/>
                <a:gd name="connsiteY139" fmla="*/ 467358 h 4191633"/>
                <a:gd name="connsiteX140" fmla="*/ 3807312 w 8587952"/>
                <a:gd name="connsiteY140" fmla="*/ 462181 h 4191633"/>
                <a:gd name="connsiteX141" fmla="*/ 3831838 w 8587952"/>
                <a:gd name="connsiteY141" fmla="*/ 448131 h 4191633"/>
                <a:gd name="connsiteX142" fmla="*/ 3851805 w 8587952"/>
                <a:gd name="connsiteY142" fmla="*/ 427179 h 4191633"/>
                <a:gd name="connsiteX143" fmla="*/ 3866594 w 8587952"/>
                <a:gd name="connsiteY143" fmla="*/ 401297 h 4191633"/>
                <a:gd name="connsiteX144" fmla="*/ 3875838 w 8587952"/>
                <a:gd name="connsiteY144" fmla="*/ 372703 h 4191633"/>
                <a:gd name="connsiteX145" fmla="*/ 3879042 w 8587952"/>
                <a:gd name="connsiteY145" fmla="*/ 343370 h 4191633"/>
                <a:gd name="connsiteX146" fmla="*/ 3875468 w 8587952"/>
                <a:gd name="connsiteY146" fmla="*/ 307505 h 4191633"/>
                <a:gd name="connsiteX147" fmla="*/ 3864745 w 8587952"/>
                <a:gd name="connsiteY147" fmla="*/ 277309 h 4191633"/>
                <a:gd name="connsiteX148" fmla="*/ 3866717 w 8587952"/>
                <a:gd name="connsiteY148" fmla="*/ 274598 h 4191633"/>
                <a:gd name="connsiteX149" fmla="*/ 3866716 w 8587952"/>
                <a:gd name="connsiteY149" fmla="*/ 274598 h 4191633"/>
                <a:gd name="connsiteX150" fmla="*/ 3657166 w 8587952"/>
                <a:gd name="connsiteY150" fmla="*/ 274598 h 4191633"/>
                <a:gd name="connsiteX151" fmla="*/ 3655194 w 8587952"/>
                <a:gd name="connsiteY151" fmla="*/ 277309 h 4191633"/>
                <a:gd name="connsiteX152" fmla="*/ 3665917 w 8587952"/>
                <a:gd name="connsiteY152" fmla="*/ 307505 h 4191633"/>
                <a:gd name="connsiteX153" fmla="*/ 3669491 w 8587952"/>
                <a:gd name="connsiteY153" fmla="*/ 343370 h 4191633"/>
                <a:gd name="connsiteX154" fmla="*/ 3666287 w 8587952"/>
                <a:gd name="connsiteY154" fmla="*/ 372703 h 4191633"/>
                <a:gd name="connsiteX155" fmla="*/ 3657043 w 8587952"/>
                <a:gd name="connsiteY155" fmla="*/ 401297 h 4191633"/>
                <a:gd name="connsiteX156" fmla="*/ 3642254 w 8587952"/>
                <a:gd name="connsiteY156" fmla="*/ 427179 h 4191633"/>
                <a:gd name="connsiteX157" fmla="*/ 3622287 w 8587952"/>
                <a:gd name="connsiteY157" fmla="*/ 448131 h 4191633"/>
                <a:gd name="connsiteX158" fmla="*/ 3597761 w 8587952"/>
                <a:gd name="connsiteY158" fmla="*/ 462181 h 4191633"/>
                <a:gd name="connsiteX159" fmla="*/ 3569415 w 8587952"/>
                <a:gd name="connsiteY159" fmla="*/ 467358 h 4191633"/>
                <a:gd name="connsiteX160" fmla="*/ 3569415 w 8587952"/>
                <a:gd name="connsiteY160" fmla="*/ 467358 h 4191633"/>
                <a:gd name="connsiteX161" fmla="*/ 3597762 w 8587952"/>
                <a:gd name="connsiteY161" fmla="*/ 462181 h 4191633"/>
                <a:gd name="connsiteX162" fmla="*/ 3622288 w 8587952"/>
                <a:gd name="connsiteY162" fmla="*/ 448131 h 4191633"/>
                <a:gd name="connsiteX163" fmla="*/ 3642255 w 8587952"/>
                <a:gd name="connsiteY163" fmla="*/ 427179 h 4191633"/>
                <a:gd name="connsiteX164" fmla="*/ 3657044 w 8587952"/>
                <a:gd name="connsiteY164" fmla="*/ 401297 h 4191633"/>
                <a:gd name="connsiteX165" fmla="*/ 3666288 w 8587952"/>
                <a:gd name="connsiteY165" fmla="*/ 372703 h 4191633"/>
                <a:gd name="connsiteX166" fmla="*/ 3669492 w 8587952"/>
                <a:gd name="connsiteY166" fmla="*/ 343370 h 4191633"/>
                <a:gd name="connsiteX167" fmla="*/ 3665918 w 8587952"/>
                <a:gd name="connsiteY167" fmla="*/ 307505 h 4191633"/>
                <a:gd name="connsiteX168" fmla="*/ 3655195 w 8587952"/>
                <a:gd name="connsiteY168" fmla="*/ 277309 h 4191633"/>
                <a:gd name="connsiteX169" fmla="*/ 3657167 w 8587952"/>
                <a:gd name="connsiteY169" fmla="*/ 274598 h 4191633"/>
                <a:gd name="connsiteX170" fmla="*/ 3657166 w 8587952"/>
                <a:gd name="connsiteY170" fmla="*/ 274598 h 4191633"/>
                <a:gd name="connsiteX171" fmla="*/ 4855430 w 8587952"/>
                <a:gd name="connsiteY171" fmla="*/ 246498 h 4191633"/>
                <a:gd name="connsiteX172" fmla="*/ 4840947 w 8587952"/>
                <a:gd name="connsiteY172" fmla="*/ 265848 h 4191633"/>
                <a:gd name="connsiteX173" fmla="*/ 4827453 w 8587952"/>
                <a:gd name="connsiteY173" fmla="*/ 282979 h 4191633"/>
                <a:gd name="connsiteX174" fmla="*/ 4825728 w 8587952"/>
                <a:gd name="connsiteY174" fmla="*/ 313052 h 4191633"/>
                <a:gd name="connsiteX175" fmla="*/ 4825234 w 8587952"/>
                <a:gd name="connsiteY175" fmla="*/ 326240 h 4191633"/>
                <a:gd name="connsiteX176" fmla="*/ 4824742 w 8587952"/>
                <a:gd name="connsiteY176" fmla="*/ 339674 h 4191633"/>
                <a:gd name="connsiteX177" fmla="*/ 4824372 w 8587952"/>
                <a:gd name="connsiteY177" fmla="*/ 352491 h 4191633"/>
                <a:gd name="connsiteX178" fmla="*/ 4824248 w 8587952"/>
                <a:gd name="connsiteY178" fmla="*/ 363829 h 4191633"/>
                <a:gd name="connsiteX179" fmla="*/ 4826724 w 8587952"/>
                <a:gd name="connsiteY179" fmla="*/ 386260 h 4191633"/>
                <a:gd name="connsiteX180" fmla="*/ 4833900 w 8587952"/>
                <a:gd name="connsiteY180" fmla="*/ 401174 h 4191633"/>
                <a:gd name="connsiteX181" fmla="*/ 4845408 w 8587952"/>
                <a:gd name="connsiteY181" fmla="*/ 409554 h 4191633"/>
                <a:gd name="connsiteX182" fmla="*/ 4860626 w 8587952"/>
                <a:gd name="connsiteY182" fmla="*/ 412143 h 4191633"/>
                <a:gd name="connsiteX183" fmla="*/ 4860626 w 8587952"/>
                <a:gd name="connsiteY183" fmla="*/ 412143 h 4191633"/>
                <a:gd name="connsiteX184" fmla="*/ 4845409 w 8587952"/>
                <a:gd name="connsiteY184" fmla="*/ 409554 h 4191633"/>
                <a:gd name="connsiteX185" fmla="*/ 4833901 w 8587952"/>
                <a:gd name="connsiteY185" fmla="*/ 401174 h 4191633"/>
                <a:gd name="connsiteX186" fmla="*/ 4826725 w 8587952"/>
                <a:gd name="connsiteY186" fmla="*/ 386260 h 4191633"/>
                <a:gd name="connsiteX187" fmla="*/ 4824249 w 8587952"/>
                <a:gd name="connsiteY187" fmla="*/ 363829 h 4191633"/>
                <a:gd name="connsiteX188" fmla="*/ 4824373 w 8587952"/>
                <a:gd name="connsiteY188" fmla="*/ 352490 h 4191633"/>
                <a:gd name="connsiteX189" fmla="*/ 4824743 w 8587952"/>
                <a:gd name="connsiteY189" fmla="*/ 339673 h 4191633"/>
                <a:gd name="connsiteX190" fmla="*/ 4825235 w 8587952"/>
                <a:gd name="connsiteY190" fmla="*/ 326239 h 4191633"/>
                <a:gd name="connsiteX191" fmla="*/ 4825729 w 8587952"/>
                <a:gd name="connsiteY191" fmla="*/ 313051 h 4191633"/>
                <a:gd name="connsiteX192" fmla="*/ 4827454 w 8587952"/>
                <a:gd name="connsiteY192" fmla="*/ 282978 h 4191633"/>
                <a:gd name="connsiteX193" fmla="*/ 4840948 w 8587952"/>
                <a:gd name="connsiteY193" fmla="*/ 265847 h 4191633"/>
                <a:gd name="connsiteX194" fmla="*/ 4855430 w 8587952"/>
                <a:gd name="connsiteY194" fmla="*/ 246498 h 4191633"/>
                <a:gd name="connsiteX195" fmla="*/ 3081511 w 8587952"/>
                <a:gd name="connsiteY195" fmla="*/ 241760 h 4191633"/>
                <a:gd name="connsiteX196" fmla="*/ 3081510 w 8587952"/>
                <a:gd name="connsiteY196" fmla="*/ 241760 h 4191633"/>
                <a:gd name="connsiteX197" fmla="*/ 3088455 w 8587952"/>
                <a:gd name="connsiteY197" fmla="*/ 242507 h 4191633"/>
                <a:gd name="connsiteX198" fmla="*/ 3094151 w 8587952"/>
                <a:gd name="connsiteY198" fmla="*/ 245746 h 4191633"/>
                <a:gd name="connsiteX199" fmla="*/ 3097979 w 8587952"/>
                <a:gd name="connsiteY199" fmla="*/ 252721 h 4191633"/>
                <a:gd name="connsiteX200" fmla="*/ 3099335 w 8587952"/>
                <a:gd name="connsiteY200" fmla="*/ 264926 h 4191633"/>
                <a:gd name="connsiteX201" fmla="*/ 3096870 w 8587952"/>
                <a:gd name="connsiteY201" fmla="*/ 291070 h 4191633"/>
                <a:gd name="connsiteX202" fmla="*/ 3091224 w 8587952"/>
                <a:gd name="connsiteY202" fmla="*/ 320502 h 4191633"/>
                <a:gd name="connsiteX203" fmla="*/ 3083973 w 8587952"/>
                <a:gd name="connsiteY203" fmla="*/ 354863 h 4191633"/>
                <a:gd name="connsiteX204" fmla="*/ 3079904 w 8587952"/>
                <a:gd name="connsiteY204" fmla="*/ 387374 h 4191633"/>
                <a:gd name="connsiteX205" fmla="*/ 3082000 w 8587952"/>
                <a:gd name="connsiteY205" fmla="*/ 405035 h 4191633"/>
                <a:gd name="connsiteX206" fmla="*/ 3090997 w 8587952"/>
                <a:gd name="connsiteY206" fmla="*/ 411403 h 4191633"/>
                <a:gd name="connsiteX207" fmla="*/ 3090998 w 8587952"/>
                <a:gd name="connsiteY207" fmla="*/ 411403 h 4191633"/>
                <a:gd name="connsiteX208" fmla="*/ 3082001 w 8587952"/>
                <a:gd name="connsiteY208" fmla="*/ 405035 h 4191633"/>
                <a:gd name="connsiteX209" fmla="*/ 3079905 w 8587952"/>
                <a:gd name="connsiteY209" fmla="*/ 387374 h 4191633"/>
                <a:gd name="connsiteX210" fmla="*/ 3083974 w 8587952"/>
                <a:gd name="connsiteY210" fmla="*/ 354863 h 4191633"/>
                <a:gd name="connsiteX211" fmla="*/ 3091225 w 8587952"/>
                <a:gd name="connsiteY211" fmla="*/ 320502 h 4191633"/>
                <a:gd name="connsiteX212" fmla="*/ 3096871 w 8587952"/>
                <a:gd name="connsiteY212" fmla="*/ 291070 h 4191633"/>
                <a:gd name="connsiteX213" fmla="*/ 3099336 w 8587952"/>
                <a:gd name="connsiteY213" fmla="*/ 264926 h 4191633"/>
                <a:gd name="connsiteX214" fmla="*/ 3097980 w 8587952"/>
                <a:gd name="connsiteY214" fmla="*/ 252721 h 4191633"/>
                <a:gd name="connsiteX215" fmla="*/ 3094152 w 8587952"/>
                <a:gd name="connsiteY215" fmla="*/ 245746 h 4191633"/>
                <a:gd name="connsiteX216" fmla="*/ 3088456 w 8587952"/>
                <a:gd name="connsiteY216" fmla="*/ 242507 h 4191633"/>
                <a:gd name="connsiteX217" fmla="*/ 3081511 w 8587952"/>
                <a:gd name="connsiteY217" fmla="*/ 241760 h 4191633"/>
                <a:gd name="connsiteX218" fmla="*/ 3815446 w 8587952"/>
                <a:gd name="connsiteY218" fmla="*/ 225298 h 4191633"/>
                <a:gd name="connsiteX219" fmla="*/ 3815446 w 8587952"/>
                <a:gd name="connsiteY219" fmla="*/ 225298 h 4191633"/>
                <a:gd name="connsiteX220" fmla="*/ 3859322 w 8587952"/>
                <a:gd name="connsiteY220" fmla="*/ 232570 h 4191633"/>
                <a:gd name="connsiteX221" fmla="*/ 3897652 w 8587952"/>
                <a:gd name="connsiteY221" fmla="*/ 252043 h 4191633"/>
                <a:gd name="connsiteX222" fmla="*/ 3930929 w 8587952"/>
                <a:gd name="connsiteY222" fmla="*/ 282732 h 4191633"/>
                <a:gd name="connsiteX223" fmla="*/ 3939456 w 8587952"/>
                <a:gd name="connsiteY223" fmla="*/ 293199 h 4191633"/>
                <a:gd name="connsiteX224" fmla="*/ 3939456 w 8587952"/>
                <a:gd name="connsiteY224" fmla="*/ 293198 h 4191633"/>
                <a:gd name="connsiteX225" fmla="*/ 3930930 w 8587952"/>
                <a:gd name="connsiteY225" fmla="*/ 282732 h 4191633"/>
                <a:gd name="connsiteX226" fmla="*/ 3897653 w 8587952"/>
                <a:gd name="connsiteY226" fmla="*/ 252043 h 4191633"/>
                <a:gd name="connsiteX227" fmla="*/ 3859323 w 8587952"/>
                <a:gd name="connsiteY227" fmla="*/ 232570 h 4191633"/>
                <a:gd name="connsiteX228" fmla="*/ 3815446 w 8587952"/>
                <a:gd name="connsiteY228" fmla="*/ 225298 h 4191633"/>
                <a:gd name="connsiteX229" fmla="*/ 3605896 w 8587952"/>
                <a:gd name="connsiteY229" fmla="*/ 225298 h 4191633"/>
                <a:gd name="connsiteX230" fmla="*/ 3605896 w 8587952"/>
                <a:gd name="connsiteY230" fmla="*/ 225298 h 4191633"/>
                <a:gd name="connsiteX231" fmla="*/ 3649772 w 8587952"/>
                <a:gd name="connsiteY231" fmla="*/ 232570 h 4191633"/>
                <a:gd name="connsiteX232" fmla="*/ 3688102 w 8587952"/>
                <a:gd name="connsiteY232" fmla="*/ 252043 h 4191633"/>
                <a:gd name="connsiteX233" fmla="*/ 3705356 w 8587952"/>
                <a:gd name="connsiteY233" fmla="*/ 265816 h 4191633"/>
                <a:gd name="connsiteX234" fmla="*/ 3717624 w 8587952"/>
                <a:gd name="connsiteY234" fmla="*/ 278768 h 4191633"/>
                <a:gd name="connsiteX235" fmla="*/ 3717625 w 8587952"/>
                <a:gd name="connsiteY235" fmla="*/ 278767 h 4191633"/>
                <a:gd name="connsiteX236" fmla="*/ 3705357 w 8587952"/>
                <a:gd name="connsiteY236" fmla="*/ 265816 h 4191633"/>
                <a:gd name="connsiteX237" fmla="*/ 3688103 w 8587952"/>
                <a:gd name="connsiteY237" fmla="*/ 252043 h 4191633"/>
                <a:gd name="connsiteX238" fmla="*/ 3649773 w 8587952"/>
                <a:gd name="connsiteY238" fmla="*/ 232570 h 4191633"/>
                <a:gd name="connsiteX239" fmla="*/ 3605896 w 8587952"/>
                <a:gd name="connsiteY239" fmla="*/ 225298 h 4191633"/>
                <a:gd name="connsiteX240" fmla="*/ 4492013 w 8587952"/>
                <a:gd name="connsiteY240" fmla="*/ 224312 h 4191633"/>
                <a:gd name="connsiteX241" fmla="*/ 4505817 w 8587952"/>
                <a:gd name="connsiteY241" fmla="*/ 228133 h 4191633"/>
                <a:gd name="connsiteX242" fmla="*/ 4509449 w 8587952"/>
                <a:gd name="connsiteY242" fmla="*/ 238363 h 4191633"/>
                <a:gd name="connsiteX243" fmla="*/ 4509449 w 8587952"/>
                <a:gd name="connsiteY243" fmla="*/ 238364 h 4191633"/>
                <a:gd name="connsiteX244" fmla="*/ 4509449 w 8587952"/>
                <a:gd name="connsiteY244" fmla="*/ 238364 h 4191633"/>
                <a:gd name="connsiteX245" fmla="*/ 4506918 w 8587952"/>
                <a:gd name="connsiteY245" fmla="*/ 253689 h 4191633"/>
                <a:gd name="connsiteX246" fmla="*/ 4501149 w 8587952"/>
                <a:gd name="connsiteY246" fmla="*/ 276257 h 4191633"/>
                <a:gd name="connsiteX247" fmla="*/ 4491559 w 8587952"/>
                <a:gd name="connsiteY247" fmla="*/ 308829 h 4191633"/>
                <a:gd name="connsiteX248" fmla="*/ 4482880 w 8587952"/>
                <a:gd name="connsiteY248" fmla="*/ 342782 h 4191633"/>
                <a:gd name="connsiteX249" fmla="*/ 4477006 w 8587952"/>
                <a:gd name="connsiteY249" fmla="*/ 370690 h 4191633"/>
                <a:gd name="connsiteX250" fmla="*/ 4473460 w 8587952"/>
                <a:gd name="connsiteY250" fmla="*/ 395885 h 4191633"/>
                <a:gd name="connsiteX251" fmla="*/ 4475926 w 8587952"/>
                <a:gd name="connsiteY251" fmla="*/ 413500 h 4191633"/>
                <a:gd name="connsiteX252" fmla="*/ 4486032 w 8587952"/>
                <a:gd name="connsiteY252" fmla="*/ 420031 h 4191633"/>
                <a:gd name="connsiteX253" fmla="*/ 4486033 w 8587952"/>
                <a:gd name="connsiteY253" fmla="*/ 420031 h 4191633"/>
                <a:gd name="connsiteX254" fmla="*/ 4475927 w 8587952"/>
                <a:gd name="connsiteY254" fmla="*/ 413500 h 4191633"/>
                <a:gd name="connsiteX255" fmla="*/ 4473461 w 8587952"/>
                <a:gd name="connsiteY255" fmla="*/ 395885 h 4191633"/>
                <a:gd name="connsiteX256" fmla="*/ 4477007 w 8587952"/>
                <a:gd name="connsiteY256" fmla="*/ 370689 h 4191633"/>
                <a:gd name="connsiteX257" fmla="*/ 4482881 w 8587952"/>
                <a:gd name="connsiteY257" fmla="*/ 342781 h 4191633"/>
                <a:gd name="connsiteX258" fmla="*/ 4491560 w 8587952"/>
                <a:gd name="connsiteY258" fmla="*/ 308828 h 4191633"/>
                <a:gd name="connsiteX259" fmla="*/ 4501150 w 8587952"/>
                <a:gd name="connsiteY259" fmla="*/ 276256 h 4191633"/>
                <a:gd name="connsiteX260" fmla="*/ 4506919 w 8587952"/>
                <a:gd name="connsiteY260" fmla="*/ 253688 h 4191633"/>
                <a:gd name="connsiteX261" fmla="*/ 4509450 w 8587952"/>
                <a:gd name="connsiteY261" fmla="*/ 238363 h 4191633"/>
                <a:gd name="connsiteX262" fmla="*/ 4505818 w 8587952"/>
                <a:gd name="connsiteY262" fmla="*/ 228133 h 4191633"/>
                <a:gd name="connsiteX263" fmla="*/ 4492014 w 8587952"/>
                <a:gd name="connsiteY263" fmla="*/ 224312 h 4191633"/>
                <a:gd name="connsiteX264" fmla="*/ 4492013 w 8587952"/>
                <a:gd name="connsiteY264" fmla="*/ 224312 h 4191633"/>
                <a:gd name="connsiteX265" fmla="*/ 2482239 w 8587952"/>
                <a:gd name="connsiteY265" fmla="*/ 224312 h 4191633"/>
                <a:gd name="connsiteX266" fmla="*/ 2469769 w 8587952"/>
                <a:gd name="connsiteY266" fmla="*/ 225683 h 4191633"/>
                <a:gd name="connsiteX267" fmla="*/ 2456448 w 8587952"/>
                <a:gd name="connsiteY267" fmla="*/ 229920 h 4191633"/>
                <a:gd name="connsiteX268" fmla="*/ 2444945 w 8587952"/>
                <a:gd name="connsiteY268" fmla="*/ 237273 h 4191633"/>
                <a:gd name="connsiteX269" fmla="*/ 2444945 w 8587952"/>
                <a:gd name="connsiteY269" fmla="*/ 237274 h 4191633"/>
                <a:gd name="connsiteX270" fmla="*/ 2456447 w 8587952"/>
                <a:gd name="connsiteY270" fmla="*/ 229921 h 4191633"/>
                <a:gd name="connsiteX271" fmla="*/ 2469768 w 8587952"/>
                <a:gd name="connsiteY271" fmla="*/ 225684 h 4191633"/>
                <a:gd name="connsiteX272" fmla="*/ 2482238 w 8587952"/>
                <a:gd name="connsiteY272" fmla="*/ 224313 h 4191633"/>
                <a:gd name="connsiteX273" fmla="*/ 2496042 w 8587952"/>
                <a:gd name="connsiteY273" fmla="*/ 228134 h 4191633"/>
                <a:gd name="connsiteX274" fmla="*/ 2499674 w 8587952"/>
                <a:gd name="connsiteY274" fmla="*/ 238364 h 4191633"/>
                <a:gd name="connsiteX275" fmla="*/ 2497144 w 8587952"/>
                <a:gd name="connsiteY275" fmla="*/ 253689 h 4191633"/>
                <a:gd name="connsiteX276" fmla="*/ 2491374 w 8587952"/>
                <a:gd name="connsiteY276" fmla="*/ 276257 h 4191633"/>
                <a:gd name="connsiteX277" fmla="*/ 2481784 w 8587952"/>
                <a:gd name="connsiteY277" fmla="*/ 308829 h 4191633"/>
                <a:gd name="connsiteX278" fmla="*/ 2473105 w 8587952"/>
                <a:gd name="connsiteY278" fmla="*/ 342782 h 4191633"/>
                <a:gd name="connsiteX279" fmla="*/ 2467231 w 8587952"/>
                <a:gd name="connsiteY279" fmla="*/ 370690 h 4191633"/>
                <a:gd name="connsiteX280" fmla="*/ 2463686 w 8587952"/>
                <a:gd name="connsiteY280" fmla="*/ 395886 h 4191633"/>
                <a:gd name="connsiteX281" fmla="*/ 2466151 w 8587952"/>
                <a:gd name="connsiteY281" fmla="*/ 413501 h 4191633"/>
                <a:gd name="connsiteX282" fmla="*/ 2476257 w 8587952"/>
                <a:gd name="connsiteY282" fmla="*/ 420032 h 4191633"/>
                <a:gd name="connsiteX283" fmla="*/ 2495977 w 8587952"/>
                <a:gd name="connsiteY283" fmla="*/ 413869 h 4191633"/>
                <a:gd name="connsiteX284" fmla="*/ 2517915 w 8587952"/>
                <a:gd name="connsiteY284" fmla="*/ 398956 h 4191633"/>
                <a:gd name="connsiteX285" fmla="*/ 2539607 w 8587952"/>
                <a:gd name="connsiteY285" fmla="*/ 380839 h 4191633"/>
                <a:gd name="connsiteX286" fmla="*/ 2543900 w 8587952"/>
                <a:gd name="connsiteY286" fmla="*/ 377167 h 4191633"/>
                <a:gd name="connsiteX287" fmla="*/ 2543900 w 8587952"/>
                <a:gd name="connsiteY287" fmla="*/ 377167 h 4191633"/>
                <a:gd name="connsiteX288" fmla="*/ 2539608 w 8587952"/>
                <a:gd name="connsiteY288" fmla="*/ 380838 h 4191633"/>
                <a:gd name="connsiteX289" fmla="*/ 2517916 w 8587952"/>
                <a:gd name="connsiteY289" fmla="*/ 398955 h 4191633"/>
                <a:gd name="connsiteX290" fmla="*/ 2495978 w 8587952"/>
                <a:gd name="connsiteY290" fmla="*/ 413868 h 4191633"/>
                <a:gd name="connsiteX291" fmla="*/ 2476258 w 8587952"/>
                <a:gd name="connsiteY291" fmla="*/ 420031 h 4191633"/>
                <a:gd name="connsiteX292" fmla="*/ 2466152 w 8587952"/>
                <a:gd name="connsiteY292" fmla="*/ 413500 h 4191633"/>
                <a:gd name="connsiteX293" fmla="*/ 2463687 w 8587952"/>
                <a:gd name="connsiteY293" fmla="*/ 395885 h 4191633"/>
                <a:gd name="connsiteX294" fmla="*/ 2467232 w 8587952"/>
                <a:gd name="connsiteY294" fmla="*/ 370689 h 4191633"/>
                <a:gd name="connsiteX295" fmla="*/ 2473106 w 8587952"/>
                <a:gd name="connsiteY295" fmla="*/ 342781 h 4191633"/>
                <a:gd name="connsiteX296" fmla="*/ 2481785 w 8587952"/>
                <a:gd name="connsiteY296" fmla="*/ 308828 h 4191633"/>
                <a:gd name="connsiteX297" fmla="*/ 2491375 w 8587952"/>
                <a:gd name="connsiteY297" fmla="*/ 276256 h 4191633"/>
                <a:gd name="connsiteX298" fmla="*/ 2497145 w 8587952"/>
                <a:gd name="connsiteY298" fmla="*/ 253688 h 4191633"/>
                <a:gd name="connsiteX299" fmla="*/ 2499675 w 8587952"/>
                <a:gd name="connsiteY299" fmla="*/ 238363 h 4191633"/>
                <a:gd name="connsiteX300" fmla="*/ 2496043 w 8587952"/>
                <a:gd name="connsiteY300" fmla="*/ 228133 h 4191633"/>
                <a:gd name="connsiteX301" fmla="*/ 2482239 w 8587952"/>
                <a:gd name="connsiteY301" fmla="*/ 224312 h 4191633"/>
                <a:gd name="connsiteX302" fmla="*/ 624864 w 8587952"/>
                <a:gd name="connsiteY302" fmla="*/ 224312 h 4191633"/>
                <a:gd name="connsiteX303" fmla="*/ 638667 w 8587952"/>
                <a:gd name="connsiteY303" fmla="*/ 228133 h 4191633"/>
                <a:gd name="connsiteX304" fmla="*/ 642299 w 8587952"/>
                <a:gd name="connsiteY304" fmla="*/ 238363 h 4191633"/>
                <a:gd name="connsiteX305" fmla="*/ 642299 w 8587952"/>
                <a:gd name="connsiteY305" fmla="*/ 238364 h 4191633"/>
                <a:gd name="connsiteX306" fmla="*/ 642299 w 8587952"/>
                <a:gd name="connsiteY306" fmla="*/ 238364 h 4191633"/>
                <a:gd name="connsiteX307" fmla="*/ 639769 w 8587952"/>
                <a:gd name="connsiteY307" fmla="*/ 253689 h 4191633"/>
                <a:gd name="connsiteX308" fmla="*/ 633999 w 8587952"/>
                <a:gd name="connsiteY308" fmla="*/ 276257 h 4191633"/>
                <a:gd name="connsiteX309" fmla="*/ 624409 w 8587952"/>
                <a:gd name="connsiteY309" fmla="*/ 308829 h 4191633"/>
                <a:gd name="connsiteX310" fmla="*/ 615730 w 8587952"/>
                <a:gd name="connsiteY310" fmla="*/ 342782 h 4191633"/>
                <a:gd name="connsiteX311" fmla="*/ 609856 w 8587952"/>
                <a:gd name="connsiteY311" fmla="*/ 370690 h 4191633"/>
                <a:gd name="connsiteX312" fmla="*/ 606311 w 8587952"/>
                <a:gd name="connsiteY312" fmla="*/ 395885 h 4191633"/>
                <a:gd name="connsiteX313" fmla="*/ 608776 w 8587952"/>
                <a:gd name="connsiteY313" fmla="*/ 413500 h 4191633"/>
                <a:gd name="connsiteX314" fmla="*/ 618882 w 8587952"/>
                <a:gd name="connsiteY314" fmla="*/ 420031 h 4191633"/>
                <a:gd name="connsiteX315" fmla="*/ 618883 w 8587952"/>
                <a:gd name="connsiteY315" fmla="*/ 420031 h 4191633"/>
                <a:gd name="connsiteX316" fmla="*/ 608777 w 8587952"/>
                <a:gd name="connsiteY316" fmla="*/ 413500 h 4191633"/>
                <a:gd name="connsiteX317" fmla="*/ 606312 w 8587952"/>
                <a:gd name="connsiteY317" fmla="*/ 395885 h 4191633"/>
                <a:gd name="connsiteX318" fmla="*/ 609857 w 8587952"/>
                <a:gd name="connsiteY318" fmla="*/ 370689 h 4191633"/>
                <a:gd name="connsiteX319" fmla="*/ 615731 w 8587952"/>
                <a:gd name="connsiteY319" fmla="*/ 342781 h 4191633"/>
                <a:gd name="connsiteX320" fmla="*/ 624410 w 8587952"/>
                <a:gd name="connsiteY320" fmla="*/ 308828 h 4191633"/>
                <a:gd name="connsiteX321" fmla="*/ 634000 w 8587952"/>
                <a:gd name="connsiteY321" fmla="*/ 276256 h 4191633"/>
                <a:gd name="connsiteX322" fmla="*/ 639770 w 8587952"/>
                <a:gd name="connsiteY322" fmla="*/ 253688 h 4191633"/>
                <a:gd name="connsiteX323" fmla="*/ 642300 w 8587952"/>
                <a:gd name="connsiteY323" fmla="*/ 238363 h 4191633"/>
                <a:gd name="connsiteX324" fmla="*/ 638668 w 8587952"/>
                <a:gd name="connsiteY324" fmla="*/ 228133 h 4191633"/>
                <a:gd name="connsiteX325" fmla="*/ 624865 w 8587952"/>
                <a:gd name="connsiteY325" fmla="*/ 224312 h 4191633"/>
                <a:gd name="connsiteX326" fmla="*/ 624864 w 8587952"/>
                <a:gd name="connsiteY326" fmla="*/ 224312 h 4191633"/>
                <a:gd name="connsiteX327" fmla="*/ 2696129 w 8587952"/>
                <a:gd name="connsiteY327" fmla="*/ 223819 h 4191633"/>
                <a:gd name="connsiteX328" fmla="*/ 2673697 w 8587952"/>
                <a:gd name="connsiteY328" fmla="*/ 228749 h 4191633"/>
                <a:gd name="connsiteX329" fmla="*/ 2673696 w 8587952"/>
                <a:gd name="connsiteY329" fmla="*/ 228750 h 4191633"/>
                <a:gd name="connsiteX330" fmla="*/ 2696128 w 8587952"/>
                <a:gd name="connsiteY330" fmla="*/ 223820 h 4191633"/>
                <a:gd name="connsiteX331" fmla="*/ 2715724 w 8587952"/>
                <a:gd name="connsiteY331" fmla="*/ 234173 h 4191633"/>
                <a:gd name="connsiteX332" fmla="*/ 2722996 w 8587952"/>
                <a:gd name="connsiteY332" fmla="*/ 262767 h 4191633"/>
                <a:gd name="connsiteX333" fmla="*/ 2721886 w 8587952"/>
                <a:gd name="connsiteY333" fmla="*/ 271887 h 4191633"/>
                <a:gd name="connsiteX334" fmla="*/ 2719052 w 8587952"/>
                <a:gd name="connsiteY334" fmla="*/ 287170 h 4191633"/>
                <a:gd name="connsiteX335" fmla="*/ 2715231 w 8587952"/>
                <a:gd name="connsiteY335" fmla="*/ 310094 h 4191633"/>
                <a:gd name="connsiteX336" fmla="*/ 2711410 w 8587952"/>
                <a:gd name="connsiteY336" fmla="*/ 335237 h 4191633"/>
                <a:gd name="connsiteX337" fmla="*/ 2708576 w 8587952"/>
                <a:gd name="connsiteY337" fmla="*/ 357175 h 4191633"/>
                <a:gd name="connsiteX338" fmla="*/ 2707466 w 8587952"/>
                <a:gd name="connsiteY338" fmla="*/ 377141 h 4191633"/>
                <a:gd name="connsiteX339" fmla="*/ 2711287 w 8587952"/>
                <a:gd name="connsiteY339" fmla="*/ 402284 h 4191633"/>
                <a:gd name="connsiteX340" fmla="*/ 2723242 w 8587952"/>
                <a:gd name="connsiteY340" fmla="*/ 412144 h 4191633"/>
                <a:gd name="connsiteX341" fmla="*/ 2731623 w 8587952"/>
                <a:gd name="connsiteY341" fmla="*/ 409925 h 4191633"/>
                <a:gd name="connsiteX342" fmla="*/ 2741976 w 8587952"/>
                <a:gd name="connsiteY342" fmla="*/ 404749 h 4191633"/>
                <a:gd name="connsiteX343" fmla="*/ 2753315 w 8587952"/>
                <a:gd name="connsiteY343" fmla="*/ 396614 h 4191633"/>
                <a:gd name="connsiteX344" fmla="*/ 2769830 w 8587952"/>
                <a:gd name="connsiteY344" fmla="*/ 386754 h 4191633"/>
                <a:gd name="connsiteX345" fmla="*/ 2816911 w 8587952"/>
                <a:gd name="connsiteY345" fmla="*/ 355942 h 4191633"/>
                <a:gd name="connsiteX346" fmla="*/ 2816664 w 8587952"/>
                <a:gd name="connsiteY346" fmla="*/ 411158 h 4191633"/>
                <a:gd name="connsiteX347" fmla="*/ 2816665 w 8587952"/>
                <a:gd name="connsiteY347" fmla="*/ 411157 h 4191633"/>
                <a:gd name="connsiteX348" fmla="*/ 2816912 w 8587952"/>
                <a:gd name="connsiteY348" fmla="*/ 355941 h 4191633"/>
                <a:gd name="connsiteX349" fmla="*/ 2769831 w 8587952"/>
                <a:gd name="connsiteY349" fmla="*/ 386753 h 4191633"/>
                <a:gd name="connsiteX350" fmla="*/ 2753316 w 8587952"/>
                <a:gd name="connsiteY350" fmla="*/ 396613 h 4191633"/>
                <a:gd name="connsiteX351" fmla="*/ 2741977 w 8587952"/>
                <a:gd name="connsiteY351" fmla="*/ 404748 h 4191633"/>
                <a:gd name="connsiteX352" fmla="*/ 2731624 w 8587952"/>
                <a:gd name="connsiteY352" fmla="*/ 409924 h 4191633"/>
                <a:gd name="connsiteX353" fmla="*/ 2723243 w 8587952"/>
                <a:gd name="connsiteY353" fmla="*/ 412143 h 4191633"/>
                <a:gd name="connsiteX354" fmla="*/ 2711288 w 8587952"/>
                <a:gd name="connsiteY354" fmla="*/ 402283 h 4191633"/>
                <a:gd name="connsiteX355" fmla="*/ 2707467 w 8587952"/>
                <a:gd name="connsiteY355" fmla="*/ 377140 h 4191633"/>
                <a:gd name="connsiteX356" fmla="*/ 2708577 w 8587952"/>
                <a:gd name="connsiteY356" fmla="*/ 357174 h 4191633"/>
                <a:gd name="connsiteX357" fmla="*/ 2711411 w 8587952"/>
                <a:gd name="connsiteY357" fmla="*/ 335236 h 4191633"/>
                <a:gd name="connsiteX358" fmla="*/ 2715232 w 8587952"/>
                <a:gd name="connsiteY358" fmla="*/ 310093 h 4191633"/>
                <a:gd name="connsiteX359" fmla="*/ 2719053 w 8587952"/>
                <a:gd name="connsiteY359" fmla="*/ 287169 h 4191633"/>
                <a:gd name="connsiteX360" fmla="*/ 2721887 w 8587952"/>
                <a:gd name="connsiteY360" fmla="*/ 271886 h 4191633"/>
                <a:gd name="connsiteX361" fmla="*/ 2722997 w 8587952"/>
                <a:gd name="connsiteY361" fmla="*/ 262766 h 4191633"/>
                <a:gd name="connsiteX362" fmla="*/ 2715725 w 8587952"/>
                <a:gd name="connsiteY362" fmla="*/ 234172 h 4191633"/>
                <a:gd name="connsiteX363" fmla="*/ 2696129 w 8587952"/>
                <a:gd name="connsiteY363" fmla="*/ 223819 h 4191633"/>
                <a:gd name="connsiteX364" fmla="*/ 2594079 w 8587952"/>
                <a:gd name="connsiteY364" fmla="*/ 223819 h 4191633"/>
                <a:gd name="connsiteX365" fmla="*/ 2573003 w 8587952"/>
                <a:gd name="connsiteY365" fmla="*/ 231461 h 4191633"/>
                <a:gd name="connsiteX366" fmla="*/ 2573003 w 8587952"/>
                <a:gd name="connsiteY366" fmla="*/ 231462 h 4191633"/>
                <a:gd name="connsiteX367" fmla="*/ 2594078 w 8587952"/>
                <a:gd name="connsiteY367" fmla="*/ 223820 h 4191633"/>
                <a:gd name="connsiteX368" fmla="*/ 2612565 w 8587952"/>
                <a:gd name="connsiteY368" fmla="*/ 231955 h 4191633"/>
                <a:gd name="connsiteX369" fmla="*/ 2617742 w 8587952"/>
                <a:gd name="connsiteY369" fmla="*/ 253646 h 4191633"/>
                <a:gd name="connsiteX370" fmla="*/ 2617002 w 8587952"/>
                <a:gd name="connsiteY370" fmla="*/ 263629 h 4191633"/>
                <a:gd name="connsiteX371" fmla="*/ 2615153 w 8587952"/>
                <a:gd name="connsiteY371" fmla="*/ 277433 h 4191633"/>
                <a:gd name="connsiteX372" fmla="*/ 2612812 w 8587952"/>
                <a:gd name="connsiteY372" fmla="*/ 292963 h 4191633"/>
                <a:gd name="connsiteX373" fmla="*/ 2610470 w 8587952"/>
                <a:gd name="connsiteY373" fmla="*/ 311203 h 4191633"/>
                <a:gd name="connsiteX374" fmla="*/ 2608621 w 8587952"/>
                <a:gd name="connsiteY374" fmla="*/ 326486 h 4191633"/>
                <a:gd name="connsiteX375" fmla="*/ 2607882 w 8587952"/>
                <a:gd name="connsiteY375" fmla="*/ 333265 h 4191633"/>
                <a:gd name="connsiteX376" fmla="*/ 2612812 w 8587952"/>
                <a:gd name="connsiteY376" fmla="*/ 333265 h 4191633"/>
                <a:gd name="connsiteX377" fmla="*/ 2612813 w 8587952"/>
                <a:gd name="connsiteY377" fmla="*/ 333264 h 4191633"/>
                <a:gd name="connsiteX378" fmla="*/ 2607883 w 8587952"/>
                <a:gd name="connsiteY378" fmla="*/ 333264 h 4191633"/>
                <a:gd name="connsiteX379" fmla="*/ 2608622 w 8587952"/>
                <a:gd name="connsiteY379" fmla="*/ 326485 h 4191633"/>
                <a:gd name="connsiteX380" fmla="*/ 2610471 w 8587952"/>
                <a:gd name="connsiteY380" fmla="*/ 311202 h 4191633"/>
                <a:gd name="connsiteX381" fmla="*/ 2612813 w 8587952"/>
                <a:gd name="connsiteY381" fmla="*/ 292962 h 4191633"/>
                <a:gd name="connsiteX382" fmla="*/ 2615154 w 8587952"/>
                <a:gd name="connsiteY382" fmla="*/ 277432 h 4191633"/>
                <a:gd name="connsiteX383" fmla="*/ 2617003 w 8587952"/>
                <a:gd name="connsiteY383" fmla="*/ 263628 h 4191633"/>
                <a:gd name="connsiteX384" fmla="*/ 2617743 w 8587952"/>
                <a:gd name="connsiteY384" fmla="*/ 253645 h 4191633"/>
                <a:gd name="connsiteX385" fmla="*/ 2612566 w 8587952"/>
                <a:gd name="connsiteY385" fmla="*/ 231954 h 4191633"/>
                <a:gd name="connsiteX386" fmla="*/ 2594079 w 8587952"/>
                <a:gd name="connsiteY386" fmla="*/ 223819 h 4191633"/>
                <a:gd name="connsiteX387" fmla="*/ 4066901 w 8587952"/>
                <a:gd name="connsiteY387" fmla="*/ 223080 h 4191633"/>
                <a:gd name="connsiteX388" fmla="*/ 4066901 w 8587952"/>
                <a:gd name="connsiteY388" fmla="*/ 223080 h 4191633"/>
                <a:gd name="connsiteX389" fmla="*/ 4076020 w 8587952"/>
                <a:gd name="connsiteY389" fmla="*/ 224682 h 4191633"/>
                <a:gd name="connsiteX390" fmla="*/ 4083784 w 8587952"/>
                <a:gd name="connsiteY390" fmla="*/ 229242 h 4191633"/>
                <a:gd name="connsiteX391" fmla="*/ 4089084 w 8587952"/>
                <a:gd name="connsiteY391" fmla="*/ 236514 h 4191633"/>
                <a:gd name="connsiteX392" fmla="*/ 4091056 w 8587952"/>
                <a:gd name="connsiteY392" fmla="*/ 246250 h 4191633"/>
                <a:gd name="connsiteX393" fmla="*/ 4089824 w 8587952"/>
                <a:gd name="connsiteY393" fmla="*/ 257959 h 4191633"/>
                <a:gd name="connsiteX394" fmla="*/ 4085880 w 8587952"/>
                <a:gd name="connsiteY394" fmla="*/ 277556 h 4191633"/>
                <a:gd name="connsiteX395" fmla="*/ 4081936 w 8587952"/>
                <a:gd name="connsiteY395" fmla="*/ 297398 h 4191633"/>
                <a:gd name="connsiteX396" fmla="*/ 4080704 w 8587952"/>
                <a:gd name="connsiteY396" fmla="*/ 310340 h 4191633"/>
                <a:gd name="connsiteX397" fmla="*/ 4082429 w 8587952"/>
                <a:gd name="connsiteY397" fmla="*/ 325129 h 4191633"/>
                <a:gd name="connsiteX398" fmla="*/ 4086989 w 8587952"/>
                <a:gd name="connsiteY398" fmla="*/ 334619 h 4191633"/>
                <a:gd name="connsiteX399" fmla="*/ 4093398 w 8587952"/>
                <a:gd name="connsiteY399" fmla="*/ 339673 h 4191633"/>
                <a:gd name="connsiteX400" fmla="*/ 4100916 w 8587952"/>
                <a:gd name="connsiteY400" fmla="*/ 341152 h 4191633"/>
                <a:gd name="connsiteX401" fmla="*/ 4100917 w 8587952"/>
                <a:gd name="connsiteY401" fmla="*/ 341152 h 4191633"/>
                <a:gd name="connsiteX402" fmla="*/ 4093399 w 8587952"/>
                <a:gd name="connsiteY402" fmla="*/ 339673 h 4191633"/>
                <a:gd name="connsiteX403" fmla="*/ 4086990 w 8587952"/>
                <a:gd name="connsiteY403" fmla="*/ 334619 h 4191633"/>
                <a:gd name="connsiteX404" fmla="*/ 4082430 w 8587952"/>
                <a:gd name="connsiteY404" fmla="*/ 325129 h 4191633"/>
                <a:gd name="connsiteX405" fmla="*/ 4080705 w 8587952"/>
                <a:gd name="connsiteY405" fmla="*/ 310340 h 4191633"/>
                <a:gd name="connsiteX406" fmla="*/ 4081937 w 8587952"/>
                <a:gd name="connsiteY406" fmla="*/ 297398 h 4191633"/>
                <a:gd name="connsiteX407" fmla="*/ 4085881 w 8587952"/>
                <a:gd name="connsiteY407" fmla="*/ 277556 h 4191633"/>
                <a:gd name="connsiteX408" fmla="*/ 4089825 w 8587952"/>
                <a:gd name="connsiteY408" fmla="*/ 257959 h 4191633"/>
                <a:gd name="connsiteX409" fmla="*/ 4091057 w 8587952"/>
                <a:gd name="connsiteY409" fmla="*/ 246250 h 4191633"/>
                <a:gd name="connsiteX410" fmla="*/ 4089085 w 8587952"/>
                <a:gd name="connsiteY410" fmla="*/ 236514 h 4191633"/>
                <a:gd name="connsiteX411" fmla="*/ 4083785 w 8587952"/>
                <a:gd name="connsiteY411" fmla="*/ 229242 h 4191633"/>
                <a:gd name="connsiteX412" fmla="*/ 4076021 w 8587952"/>
                <a:gd name="connsiteY412" fmla="*/ 224682 h 4191633"/>
                <a:gd name="connsiteX413" fmla="*/ 4066901 w 8587952"/>
                <a:gd name="connsiteY413" fmla="*/ 223080 h 4191633"/>
                <a:gd name="connsiteX414" fmla="*/ 3978162 w 8587952"/>
                <a:gd name="connsiteY414" fmla="*/ 223080 h 4191633"/>
                <a:gd name="connsiteX415" fmla="*/ 3978162 w 8587952"/>
                <a:gd name="connsiteY415" fmla="*/ 223080 h 4191633"/>
                <a:gd name="connsiteX416" fmla="*/ 3988144 w 8587952"/>
                <a:gd name="connsiteY416" fmla="*/ 223696 h 4191633"/>
                <a:gd name="connsiteX417" fmla="*/ 3993444 w 8587952"/>
                <a:gd name="connsiteY417" fmla="*/ 226654 h 4191633"/>
                <a:gd name="connsiteX418" fmla="*/ 3995539 w 8587952"/>
                <a:gd name="connsiteY418" fmla="*/ 233433 h 4191633"/>
                <a:gd name="connsiteX419" fmla="*/ 3995908 w 8587952"/>
                <a:gd name="connsiteY419" fmla="*/ 245511 h 4191633"/>
                <a:gd name="connsiteX420" fmla="*/ 3994676 w 8587952"/>
                <a:gd name="connsiteY420" fmla="*/ 271393 h 4191633"/>
                <a:gd name="connsiteX421" fmla="*/ 3993936 w 8587952"/>
                <a:gd name="connsiteY421" fmla="*/ 300726 h 4191633"/>
                <a:gd name="connsiteX422" fmla="*/ 3993937 w 8587952"/>
                <a:gd name="connsiteY422" fmla="*/ 300726 h 4191633"/>
                <a:gd name="connsiteX423" fmla="*/ 3994677 w 8587952"/>
                <a:gd name="connsiteY423" fmla="*/ 271393 h 4191633"/>
                <a:gd name="connsiteX424" fmla="*/ 3995909 w 8587952"/>
                <a:gd name="connsiteY424" fmla="*/ 245511 h 4191633"/>
                <a:gd name="connsiteX425" fmla="*/ 3995540 w 8587952"/>
                <a:gd name="connsiteY425" fmla="*/ 233433 h 4191633"/>
                <a:gd name="connsiteX426" fmla="*/ 3993445 w 8587952"/>
                <a:gd name="connsiteY426" fmla="*/ 226654 h 4191633"/>
                <a:gd name="connsiteX427" fmla="*/ 3988145 w 8587952"/>
                <a:gd name="connsiteY427" fmla="*/ 223696 h 4191633"/>
                <a:gd name="connsiteX428" fmla="*/ 3978162 w 8587952"/>
                <a:gd name="connsiteY428" fmla="*/ 223080 h 4191633"/>
                <a:gd name="connsiteX429" fmla="*/ 3413936 w 8587952"/>
                <a:gd name="connsiteY429" fmla="*/ 223080 h 4191633"/>
                <a:gd name="connsiteX430" fmla="*/ 3413936 w 8587952"/>
                <a:gd name="connsiteY430" fmla="*/ 223080 h 4191633"/>
                <a:gd name="connsiteX431" fmla="*/ 3442001 w 8587952"/>
                <a:gd name="connsiteY431" fmla="*/ 227174 h 4191633"/>
                <a:gd name="connsiteX432" fmla="*/ 3464898 w 8587952"/>
                <a:gd name="connsiteY432" fmla="*/ 240450 h 4191633"/>
                <a:gd name="connsiteX433" fmla="*/ 3480408 w 8587952"/>
                <a:gd name="connsiteY433" fmla="*/ 264148 h 4191633"/>
                <a:gd name="connsiteX434" fmla="*/ 3486070 w 8587952"/>
                <a:gd name="connsiteY434" fmla="*/ 299759 h 4191633"/>
                <a:gd name="connsiteX435" fmla="*/ 3481148 w 8587952"/>
                <a:gd name="connsiteY435" fmla="*/ 334839 h 4191633"/>
                <a:gd name="connsiteX436" fmla="*/ 3462079 w 8587952"/>
                <a:gd name="connsiteY436" fmla="*/ 367533 h 4191633"/>
                <a:gd name="connsiteX437" fmla="*/ 3434273 w 8587952"/>
                <a:gd name="connsiteY437" fmla="*/ 393424 h 4191633"/>
                <a:gd name="connsiteX438" fmla="*/ 3396010 w 8587952"/>
                <a:gd name="connsiteY438" fmla="*/ 415020 h 4191633"/>
                <a:gd name="connsiteX439" fmla="*/ 3397482 w 8587952"/>
                <a:gd name="connsiteY439" fmla="*/ 420031 h 4191633"/>
                <a:gd name="connsiteX440" fmla="*/ 3397483 w 8587952"/>
                <a:gd name="connsiteY440" fmla="*/ 420031 h 4191633"/>
                <a:gd name="connsiteX441" fmla="*/ 3396011 w 8587952"/>
                <a:gd name="connsiteY441" fmla="*/ 415020 h 4191633"/>
                <a:gd name="connsiteX442" fmla="*/ 3434274 w 8587952"/>
                <a:gd name="connsiteY442" fmla="*/ 393424 h 4191633"/>
                <a:gd name="connsiteX443" fmla="*/ 3462080 w 8587952"/>
                <a:gd name="connsiteY443" fmla="*/ 367533 h 4191633"/>
                <a:gd name="connsiteX444" fmla="*/ 3481149 w 8587952"/>
                <a:gd name="connsiteY444" fmla="*/ 334839 h 4191633"/>
                <a:gd name="connsiteX445" fmla="*/ 3486071 w 8587952"/>
                <a:gd name="connsiteY445" fmla="*/ 299759 h 4191633"/>
                <a:gd name="connsiteX446" fmla="*/ 3480409 w 8587952"/>
                <a:gd name="connsiteY446" fmla="*/ 264148 h 4191633"/>
                <a:gd name="connsiteX447" fmla="*/ 3464899 w 8587952"/>
                <a:gd name="connsiteY447" fmla="*/ 240450 h 4191633"/>
                <a:gd name="connsiteX448" fmla="*/ 3442002 w 8587952"/>
                <a:gd name="connsiteY448" fmla="*/ 227174 h 4191633"/>
                <a:gd name="connsiteX449" fmla="*/ 3413936 w 8587952"/>
                <a:gd name="connsiteY449" fmla="*/ 223080 h 4191633"/>
                <a:gd name="connsiteX450" fmla="*/ 3034646 w 8587952"/>
                <a:gd name="connsiteY450" fmla="*/ 223080 h 4191633"/>
                <a:gd name="connsiteX451" fmla="*/ 3034646 w 8587952"/>
                <a:gd name="connsiteY451" fmla="*/ 223080 h 4191633"/>
                <a:gd name="connsiteX452" fmla="*/ 3043573 w 8587952"/>
                <a:gd name="connsiteY452" fmla="*/ 225321 h 4191633"/>
                <a:gd name="connsiteX453" fmla="*/ 3048903 w 8587952"/>
                <a:gd name="connsiteY453" fmla="*/ 230428 h 4191633"/>
                <a:gd name="connsiteX454" fmla="*/ 3052994 w 8587952"/>
                <a:gd name="connsiteY454" fmla="*/ 236032 h 4191633"/>
                <a:gd name="connsiteX455" fmla="*/ 3057954 w 8587952"/>
                <a:gd name="connsiteY455" fmla="*/ 240019 h 4191633"/>
                <a:gd name="connsiteX456" fmla="*/ 3064028 w 8587952"/>
                <a:gd name="connsiteY456" fmla="*/ 241636 h 4191633"/>
                <a:gd name="connsiteX457" fmla="*/ 3070352 w 8587952"/>
                <a:gd name="connsiteY457" fmla="*/ 242010 h 4191633"/>
                <a:gd name="connsiteX458" fmla="*/ 3070353 w 8587952"/>
                <a:gd name="connsiteY458" fmla="*/ 242010 h 4191633"/>
                <a:gd name="connsiteX459" fmla="*/ 3064029 w 8587952"/>
                <a:gd name="connsiteY459" fmla="*/ 241636 h 4191633"/>
                <a:gd name="connsiteX460" fmla="*/ 3057955 w 8587952"/>
                <a:gd name="connsiteY460" fmla="*/ 240019 h 4191633"/>
                <a:gd name="connsiteX461" fmla="*/ 3052995 w 8587952"/>
                <a:gd name="connsiteY461" fmla="*/ 236032 h 4191633"/>
                <a:gd name="connsiteX462" fmla="*/ 3048904 w 8587952"/>
                <a:gd name="connsiteY462" fmla="*/ 230428 h 4191633"/>
                <a:gd name="connsiteX463" fmla="*/ 3043574 w 8587952"/>
                <a:gd name="connsiteY463" fmla="*/ 225321 h 4191633"/>
                <a:gd name="connsiteX464" fmla="*/ 3034646 w 8587952"/>
                <a:gd name="connsiteY464" fmla="*/ 223080 h 4191633"/>
                <a:gd name="connsiteX465" fmla="*/ 4691657 w 8587952"/>
                <a:gd name="connsiteY465" fmla="*/ 222833 h 4191633"/>
                <a:gd name="connsiteX466" fmla="*/ 4709908 w 8587952"/>
                <a:gd name="connsiteY466" fmla="*/ 225450 h 4191633"/>
                <a:gd name="connsiteX467" fmla="*/ 4719275 w 8587952"/>
                <a:gd name="connsiteY467" fmla="*/ 231803 h 4191633"/>
                <a:gd name="connsiteX468" fmla="*/ 4722726 w 8587952"/>
                <a:gd name="connsiteY468" fmla="*/ 239651 h 4191633"/>
                <a:gd name="connsiteX469" fmla="*/ 4723219 w 8587952"/>
                <a:gd name="connsiteY469" fmla="*/ 246755 h 4191633"/>
                <a:gd name="connsiteX470" fmla="*/ 4723219 w 8587952"/>
                <a:gd name="connsiteY470" fmla="*/ 246755 h 4191633"/>
                <a:gd name="connsiteX471" fmla="*/ 4723219 w 8587952"/>
                <a:gd name="connsiteY471" fmla="*/ 246756 h 4191633"/>
                <a:gd name="connsiteX472" fmla="*/ 4718536 w 8587952"/>
                <a:gd name="connsiteY472" fmla="*/ 259959 h 4191633"/>
                <a:gd name="connsiteX473" fmla="*/ 4708182 w 8587952"/>
                <a:gd name="connsiteY473" fmla="*/ 273913 h 4191633"/>
                <a:gd name="connsiteX474" fmla="*/ 4697460 w 8587952"/>
                <a:gd name="connsiteY474" fmla="*/ 286247 h 4191633"/>
                <a:gd name="connsiteX475" fmla="*/ 4691656 w 8587952"/>
                <a:gd name="connsiteY475" fmla="*/ 294596 h 4191633"/>
                <a:gd name="connsiteX476" fmla="*/ 4692786 w 8587952"/>
                <a:gd name="connsiteY476" fmla="*/ 308670 h 4191633"/>
                <a:gd name="connsiteX477" fmla="*/ 4695804 w 8587952"/>
                <a:gd name="connsiteY477" fmla="*/ 321128 h 4191633"/>
                <a:gd name="connsiteX478" fmla="*/ 4699702 w 8587952"/>
                <a:gd name="connsiteY478" fmla="*/ 334084 h 4191633"/>
                <a:gd name="connsiteX479" fmla="*/ 4703560 w 8587952"/>
                <a:gd name="connsiteY479" fmla="*/ 349906 h 4191633"/>
                <a:gd name="connsiteX480" fmla="*/ 4704054 w 8587952"/>
                <a:gd name="connsiteY480" fmla="*/ 374575 h 4191633"/>
                <a:gd name="connsiteX481" fmla="*/ 4704054 w 8587952"/>
                <a:gd name="connsiteY481" fmla="*/ 374575 h 4191633"/>
                <a:gd name="connsiteX482" fmla="*/ 4704054 w 8587952"/>
                <a:gd name="connsiteY482" fmla="*/ 374576 h 4191633"/>
                <a:gd name="connsiteX483" fmla="*/ 4702698 w 8587952"/>
                <a:gd name="connsiteY483" fmla="*/ 406219 h 4191633"/>
                <a:gd name="connsiteX484" fmla="*/ 4702699 w 8587952"/>
                <a:gd name="connsiteY484" fmla="*/ 406218 h 4191633"/>
                <a:gd name="connsiteX485" fmla="*/ 4704055 w 8587952"/>
                <a:gd name="connsiteY485" fmla="*/ 374575 h 4191633"/>
                <a:gd name="connsiteX486" fmla="*/ 4703561 w 8587952"/>
                <a:gd name="connsiteY486" fmla="*/ 349906 h 4191633"/>
                <a:gd name="connsiteX487" fmla="*/ 4699703 w 8587952"/>
                <a:gd name="connsiteY487" fmla="*/ 334084 h 4191633"/>
                <a:gd name="connsiteX488" fmla="*/ 4695805 w 8587952"/>
                <a:gd name="connsiteY488" fmla="*/ 321128 h 4191633"/>
                <a:gd name="connsiteX489" fmla="*/ 4692787 w 8587952"/>
                <a:gd name="connsiteY489" fmla="*/ 308670 h 4191633"/>
                <a:gd name="connsiteX490" fmla="*/ 4691657 w 8587952"/>
                <a:gd name="connsiteY490" fmla="*/ 294595 h 4191633"/>
                <a:gd name="connsiteX491" fmla="*/ 4697461 w 8587952"/>
                <a:gd name="connsiteY491" fmla="*/ 286246 h 4191633"/>
                <a:gd name="connsiteX492" fmla="*/ 4708183 w 8587952"/>
                <a:gd name="connsiteY492" fmla="*/ 273912 h 4191633"/>
                <a:gd name="connsiteX493" fmla="*/ 4718537 w 8587952"/>
                <a:gd name="connsiteY493" fmla="*/ 259958 h 4191633"/>
                <a:gd name="connsiteX494" fmla="*/ 4723220 w 8587952"/>
                <a:gd name="connsiteY494" fmla="*/ 246755 h 4191633"/>
                <a:gd name="connsiteX495" fmla="*/ 4722727 w 8587952"/>
                <a:gd name="connsiteY495" fmla="*/ 239651 h 4191633"/>
                <a:gd name="connsiteX496" fmla="*/ 4719276 w 8587952"/>
                <a:gd name="connsiteY496" fmla="*/ 231803 h 4191633"/>
                <a:gd name="connsiteX497" fmla="*/ 4709909 w 8587952"/>
                <a:gd name="connsiteY497" fmla="*/ 225450 h 4191633"/>
                <a:gd name="connsiteX498" fmla="*/ 4691657 w 8587952"/>
                <a:gd name="connsiteY498" fmla="*/ 222833 h 4191633"/>
                <a:gd name="connsiteX499" fmla="*/ 4890307 w 8587952"/>
                <a:gd name="connsiteY499" fmla="*/ 204539 h 4191633"/>
                <a:gd name="connsiteX500" fmla="*/ 4890306 w 8587952"/>
                <a:gd name="connsiteY500" fmla="*/ 204539 h 4191633"/>
                <a:gd name="connsiteX501" fmla="*/ 4902265 w 8587952"/>
                <a:gd name="connsiteY501" fmla="*/ 205236 h 4191633"/>
                <a:gd name="connsiteX502" fmla="*/ 4916932 w 8587952"/>
                <a:gd name="connsiteY502" fmla="*/ 205629 h 4191633"/>
                <a:gd name="connsiteX503" fmla="*/ 4932214 w 8587952"/>
                <a:gd name="connsiteY503" fmla="*/ 206072 h 4191633"/>
                <a:gd name="connsiteX504" fmla="*/ 4946018 w 8587952"/>
                <a:gd name="connsiteY504" fmla="*/ 206564 h 4191633"/>
                <a:gd name="connsiteX505" fmla="*/ 4956618 w 8587952"/>
                <a:gd name="connsiteY505" fmla="*/ 207057 h 4191633"/>
                <a:gd name="connsiteX506" fmla="*/ 4963766 w 8587952"/>
                <a:gd name="connsiteY506" fmla="*/ 212544 h 4191633"/>
                <a:gd name="connsiteX507" fmla="*/ 4965984 w 8587952"/>
                <a:gd name="connsiteY507" fmla="*/ 225714 h 4191633"/>
                <a:gd name="connsiteX508" fmla="*/ 4965984 w 8587952"/>
                <a:gd name="connsiteY508" fmla="*/ 225714 h 4191633"/>
                <a:gd name="connsiteX509" fmla="*/ 4965984 w 8587952"/>
                <a:gd name="connsiteY509" fmla="*/ 225715 h 4191633"/>
                <a:gd name="connsiteX510" fmla="*/ 4961048 w 8587952"/>
                <a:gd name="connsiteY510" fmla="*/ 240710 h 4191633"/>
                <a:gd name="connsiteX511" fmla="*/ 4961049 w 8587952"/>
                <a:gd name="connsiteY511" fmla="*/ 240710 h 4191633"/>
                <a:gd name="connsiteX512" fmla="*/ 4965985 w 8587952"/>
                <a:gd name="connsiteY512" fmla="*/ 225714 h 4191633"/>
                <a:gd name="connsiteX513" fmla="*/ 4963767 w 8587952"/>
                <a:gd name="connsiteY513" fmla="*/ 212544 h 4191633"/>
                <a:gd name="connsiteX514" fmla="*/ 4956619 w 8587952"/>
                <a:gd name="connsiteY514" fmla="*/ 207057 h 4191633"/>
                <a:gd name="connsiteX515" fmla="*/ 4946019 w 8587952"/>
                <a:gd name="connsiteY515" fmla="*/ 206564 h 4191633"/>
                <a:gd name="connsiteX516" fmla="*/ 4932215 w 8587952"/>
                <a:gd name="connsiteY516" fmla="*/ 206072 h 4191633"/>
                <a:gd name="connsiteX517" fmla="*/ 4916933 w 8587952"/>
                <a:gd name="connsiteY517" fmla="*/ 205629 h 4191633"/>
                <a:gd name="connsiteX518" fmla="*/ 4902266 w 8587952"/>
                <a:gd name="connsiteY518" fmla="*/ 205236 h 4191633"/>
                <a:gd name="connsiteX519" fmla="*/ 4890307 w 8587952"/>
                <a:gd name="connsiteY519" fmla="*/ 204539 h 4191633"/>
                <a:gd name="connsiteX520" fmla="*/ 2204257 w 8587952"/>
                <a:gd name="connsiteY520" fmla="*/ 204539 h 4191633"/>
                <a:gd name="connsiteX521" fmla="*/ 2196852 w 8587952"/>
                <a:gd name="connsiteY521" fmla="*/ 204854 h 4191633"/>
                <a:gd name="connsiteX522" fmla="*/ 2196852 w 8587952"/>
                <a:gd name="connsiteY522" fmla="*/ 204854 h 4191633"/>
                <a:gd name="connsiteX523" fmla="*/ 2204257 w 8587952"/>
                <a:gd name="connsiteY523" fmla="*/ 204539 h 4191633"/>
                <a:gd name="connsiteX524" fmla="*/ 4426763 w 8587952"/>
                <a:gd name="connsiteY524" fmla="*/ 201556 h 4191633"/>
                <a:gd name="connsiteX525" fmla="*/ 4404327 w 8587952"/>
                <a:gd name="connsiteY525" fmla="*/ 244199 h 4191633"/>
                <a:gd name="connsiteX526" fmla="*/ 4377546 w 8587952"/>
                <a:gd name="connsiteY526" fmla="*/ 291790 h 4191633"/>
                <a:gd name="connsiteX527" fmla="*/ 4352713 w 8587952"/>
                <a:gd name="connsiteY527" fmla="*/ 337586 h 4191633"/>
                <a:gd name="connsiteX528" fmla="*/ 4350117 w 8587952"/>
                <a:gd name="connsiteY528" fmla="*/ 344049 h 4191633"/>
                <a:gd name="connsiteX529" fmla="*/ 4347521 w 8587952"/>
                <a:gd name="connsiteY529" fmla="*/ 352626 h 4191633"/>
                <a:gd name="connsiteX530" fmla="*/ 4345048 w 8587952"/>
                <a:gd name="connsiteY530" fmla="*/ 362444 h 4191633"/>
                <a:gd name="connsiteX531" fmla="*/ 4343069 w 8587952"/>
                <a:gd name="connsiteY531" fmla="*/ 372635 h 4191633"/>
                <a:gd name="connsiteX532" fmla="*/ 4343069 w 8587952"/>
                <a:gd name="connsiteY532" fmla="*/ 376116 h 4191633"/>
                <a:gd name="connsiteX533" fmla="*/ 4344428 w 8587952"/>
                <a:gd name="connsiteY533" fmla="*/ 388668 h 4191633"/>
                <a:gd name="connsiteX534" fmla="*/ 4347768 w 8587952"/>
                <a:gd name="connsiteY534" fmla="*/ 399606 h 4191633"/>
                <a:gd name="connsiteX535" fmla="*/ 4351972 w 8587952"/>
                <a:gd name="connsiteY535" fmla="*/ 407313 h 4191633"/>
                <a:gd name="connsiteX536" fmla="*/ 4356176 w 8587952"/>
                <a:gd name="connsiteY536" fmla="*/ 410171 h 4191633"/>
                <a:gd name="connsiteX537" fmla="*/ 4356177 w 8587952"/>
                <a:gd name="connsiteY537" fmla="*/ 410171 h 4191633"/>
                <a:gd name="connsiteX538" fmla="*/ 4351973 w 8587952"/>
                <a:gd name="connsiteY538" fmla="*/ 407313 h 4191633"/>
                <a:gd name="connsiteX539" fmla="*/ 4347769 w 8587952"/>
                <a:gd name="connsiteY539" fmla="*/ 399606 h 4191633"/>
                <a:gd name="connsiteX540" fmla="*/ 4344429 w 8587952"/>
                <a:gd name="connsiteY540" fmla="*/ 388668 h 4191633"/>
                <a:gd name="connsiteX541" fmla="*/ 4343070 w 8587952"/>
                <a:gd name="connsiteY541" fmla="*/ 376116 h 4191633"/>
                <a:gd name="connsiteX542" fmla="*/ 4343070 w 8587952"/>
                <a:gd name="connsiteY542" fmla="*/ 372634 h 4191633"/>
                <a:gd name="connsiteX543" fmla="*/ 4345049 w 8587952"/>
                <a:gd name="connsiteY543" fmla="*/ 362443 h 4191633"/>
                <a:gd name="connsiteX544" fmla="*/ 4347522 w 8587952"/>
                <a:gd name="connsiteY544" fmla="*/ 352625 h 4191633"/>
                <a:gd name="connsiteX545" fmla="*/ 4350118 w 8587952"/>
                <a:gd name="connsiteY545" fmla="*/ 344048 h 4191633"/>
                <a:gd name="connsiteX546" fmla="*/ 4352714 w 8587952"/>
                <a:gd name="connsiteY546" fmla="*/ 337585 h 4191633"/>
                <a:gd name="connsiteX547" fmla="*/ 4377547 w 8587952"/>
                <a:gd name="connsiteY547" fmla="*/ 291789 h 4191633"/>
                <a:gd name="connsiteX548" fmla="*/ 4404328 w 8587952"/>
                <a:gd name="connsiteY548" fmla="*/ 244198 h 4191633"/>
                <a:gd name="connsiteX549" fmla="*/ 4426763 w 8587952"/>
                <a:gd name="connsiteY549" fmla="*/ 201556 h 4191633"/>
                <a:gd name="connsiteX550" fmla="*/ 1953316 w 8587952"/>
                <a:gd name="connsiteY550" fmla="*/ 201556 h 4191633"/>
                <a:gd name="connsiteX551" fmla="*/ 1951060 w 8587952"/>
                <a:gd name="connsiteY551" fmla="*/ 210008 h 4191633"/>
                <a:gd name="connsiteX552" fmla="*/ 1952770 w 8587952"/>
                <a:gd name="connsiteY552" fmla="*/ 203602 h 4191633"/>
                <a:gd name="connsiteX553" fmla="*/ 1953316 w 8587952"/>
                <a:gd name="connsiteY553" fmla="*/ 201556 h 4191633"/>
                <a:gd name="connsiteX554" fmla="*/ 959663 w 8587952"/>
                <a:gd name="connsiteY554" fmla="*/ 201556 h 4191633"/>
                <a:gd name="connsiteX555" fmla="*/ 937227 w 8587952"/>
                <a:gd name="connsiteY555" fmla="*/ 244199 h 4191633"/>
                <a:gd name="connsiteX556" fmla="*/ 910446 w 8587952"/>
                <a:gd name="connsiteY556" fmla="*/ 291790 h 4191633"/>
                <a:gd name="connsiteX557" fmla="*/ 885613 w 8587952"/>
                <a:gd name="connsiteY557" fmla="*/ 337586 h 4191633"/>
                <a:gd name="connsiteX558" fmla="*/ 883017 w 8587952"/>
                <a:gd name="connsiteY558" fmla="*/ 344049 h 4191633"/>
                <a:gd name="connsiteX559" fmla="*/ 880421 w 8587952"/>
                <a:gd name="connsiteY559" fmla="*/ 352626 h 4191633"/>
                <a:gd name="connsiteX560" fmla="*/ 877948 w 8587952"/>
                <a:gd name="connsiteY560" fmla="*/ 362444 h 4191633"/>
                <a:gd name="connsiteX561" fmla="*/ 875969 w 8587952"/>
                <a:gd name="connsiteY561" fmla="*/ 372635 h 4191633"/>
                <a:gd name="connsiteX562" fmla="*/ 875969 w 8587952"/>
                <a:gd name="connsiteY562" fmla="*/ 376116 h 4191633"/>
                <a:gd name="connsiteX563" fmla="*/ 877328 w 8587952"/>
                <a:gd name="connsiteY563" fmla="*/ 388668 h 4191633"/>
                <a:gd name="connsiteX564" fmla="*/ 880668 w 8587952"/>
                <a:gd name="connsiteY564" fmla="*/ 399606 h 4191633"/>
                <a:gd name="connsiteX565" fmla="*/ 884872 w 8587952"/>
                <a:gd name="connsiteY565" fmla="*/ 407313 h 4191633"/>
                <a:gd name="connsiteX566" fmla="*/ 889076 w 8587952"/>
                <a:gd name="connsiteY566" fmla="*/ 410171 h 4191633"/>
                <a:gd name="connsiteX567" fmla="*/ 889077 w 8587952"/>
                <a:gd name="connsiteY567" fmla="*/ 410171 h 4191633"/>
                <a:gd name="connsiteX568" fmla="*/ 884873 w 8587952"/>
                <a:gd name="connsiteY568" fmla="*/ 407313 h 4191633"/>
                <a:gd name="connsiteX569" fmla="*/ 880669 w 8587952"/>
                <a:gd name="connsiteY569" fmla="*/ 399606 h 4191633"/>
                <a:gd name="connsiteX570" fmla="*/ 877329 w 8587952"/>
                <a:gd name="connsiteY570" fmla="*/ 388668 h 4191633"/>
                <a:gd name="connsiteX571" fmla="*/ 875970 w 8587952"/>
                <a:gd name="connsiteY571" fmla="*/ 376116 h 4191633"/>
                <a:gd name="connsiteX572" fmla="*/ 875970 w 8587952"/>
                <a:gd name="connsiteY572" fmla="*/ 372634 h 4191633"/>
                <a:gd name="connsiteX573" fmla="*/ 877949 w 8587952"/>
                <a:gd name="connsiteY573" fmla="*/ 362443 h 4191633"/>
                <a:gd name="connsiteX574" fmla="*/ 880422 w 8587952"/>
                <a:gd name="connsiteY574" fmla="*/ 352625 h 4191633"/>
                <a:gd name="connsiteX575" fmla="*/ 883018 w 8587952"/>
                <a:gd name="connsiteY575" fmla="*/ 344048 h 4191633"/>
                <a:gd name="connsiteX576" fmla="*/ 885614 w 8587952"/>
                <a:gd name="connsiteY576" fmla="*/ 337585 h 4191633"/>
                <a:gd name="connsiteX577" fmla="*/ 910447 w 8587952"/>
                <a:gd name="connsiteY577" fmla="*/ 291789 h 4191633"/>
                <a:gd name="connsiteX578" fmla="*/ 937228 w 8587952"/>
                <a:gd name="connsiteY578" fmla="*/ 244198 h 4191633"/>
                <a:gd name="connsiteX579" fmla="*/ 959664 w 8587952"/>
                <a:gd name="connsiteY579" fmla="*/ 201556 h 4191633"/>
                <a:gd name="connsiteX580" fmla="*/ 959663 w 8587952"/>
                <a:gd name="connsiteY580" fmla="*/ 201556 h 4191633"/>
                <a:gd name="connsiteX581" fmla="*/ 4506244 w 8587952"/>
                <a:gd name="connsiteY581" fmla="*/ 114621 h 4191633"/>
                <a:gd name="connsiteX582" fmla="*/ 4522514 w 8587952"/>
                <a:gd name="connsiteY582" fmla="*/ 116612 h 4191633"/>
                <a:gd name="connsiteX583" fmla="*/ 4535824 w 8587952"/>
                <a:gd name="connsiteY583" fmla="*/ 122708 h 4191633"/>
                <a:gd name="connsiteX584" fmla="*/ 4544822 w 8587952"/>
                <a:gd name="connsiteY584" fmla="*/ 133530 h 4191633"/>
                <a:gd name="connsiteX585" fmla="*/ 4548149 w 8587952"/>
                <a:gd name="connsiteY585" fmla="*/ 149454 h 4191633"/>
                <a:gd name="connsiteX586" fmla="*/ 4545438 w 8587952"/>
                <a:gd name="connsiteY586" fmla="*/ 165877 h 4191633"/>
                <a:gd name="connsiteX587" fmla="*/ 4536810 w 8587952"/>
                <a:gd name="connsiteY587" fmla="*/ 180058 h 4191633"/>
                <a:gd name="connsiteX588" fmla="*/ 4521897 w 8587952"/>
                <a:gd name="connsiteY588" fmla="*/ 190136 h 4191633"/>
                <a:gd name="connsiteX589" fmla="*/ 4500328 w 8587952"/>
                <a:gd name="connsiteY589" fmla="*/ 193993 h 4191633"/>
                <a:gd name="connsiteX590" fmla="*/ 4468284 w 8587952"/>
                <a:gd name="connsiteY590" fmla="*/ 183667 h 4191633"/>
                <a:gd name="connsiteX591" fmla="*/ 4457931 w 8587952"/>
                <a:gd name="connsiteY591" fmla="*/ 156175 h 4191633"/>
                <a:gd name="connsiteX592" fmla="*/ 4460396 w 8587952"/>
                <a:gd name="connsiteY592" fmla="*/ 143236 h 4191633"/>
                <a:gd name="connsiteX593" fmla="*/ 4468408 w 8587952"/>
                <a:gd name="connsiteY593" fmla="*/ 129675 h 4191633"/>
                <a:gd name="connsiteX594" fmla="*/ 4483197 w 8587952"/>
                <a:gd name="connsiteY594" fmla="*/ 118975 h 4191633"/>
                <a:gd name="connsiteX595" fmla="*/ 4506244 w 8587952"/>
                <a:gd name="connsiteY595" fmla="*/ 114621 h 4191633"/>
                <a:gd name="connsiteX596" fmla="*/ 2496470 w 8587952"/>
                <a:gd name="connsiteY596" fmla="*/ 114621 h 4191633"/>
                <a:gd name="connsiteX597" fmla="*/ 2512738 w 8587952"/>
                <a:gd name="connsiteY597" fmla="*/ 116612 h 4191633"/>
                <a:gd name="connsiteX598" fmla="*/ 2526050 w 8587952"/>
                <a:gd name="connsiteY598" fmla="*/ 122708 h 4191633"/>
                <a:gd name="connsiteX599" fmla="*/ 2535046 w 8587952"/>
                <a:gd name="connsiteY599" fmla="*/ 133530 h 4191633"/>
                <a:gd name="connsiteX600" fmla="*/ 2538374 w 8587952"/>
                <a:gd name="connsiteY600" fmla="*/ 149454 h 4191633"/>
                <a:gd name="connsiteX601" fmla="*/ 2535663 w 8587952"/>
                <a:gd name="connsiteY601" fmla="*/ 165877 h 4191633"/>
                <a:gd name="connsiteX602" fmla="*/ 2527036 w 8587952"/>
                <a:gd name="connsiteY602" fmla="*/ 180058 h 4191633"/>
                <a:gd name="connsiteX603" fmla="*/ 2512122 w 8587952"/>
                <a:gd name="connsiteY603" fmla="*/ 190136 h 4191633"/>
                <a:gd name="connsiteX604" fmla="*/ 2490554 w 8587952"/>
                <a:gd name="connsiteY604" fmla="*/ 193993 h 4191633"/>
                <a:gd name="connsiteX605" fmla="*/ 2458509 w 8587952"/>
                <a:gd name="connsiteY605" fmla="*/ 183667 h 4191633"/>
                <a:gd name="connsiteX606" fmla="*/ 2448156 w 8587952"/>
                <a:gd name="connsiteY606" fmla="*/ 156175 h 4191633"/>
                <a:gd name="connsiteX607" fmla="*/ 2450622 w 8587952"/>
                <a:gd name="connsiteY607" fmla="*/ 143236 h 4191633"/>
                <a:gd name="connsiteX608" fmla="*/ 2458632 w 8587952"/>
                <a:gd name="connsiteY608" fmla="*/ 129675 h 4191633"/>
                <a:gd name="connsiteX609" fmla="*/ 2473422 w 8587952"/>
                <a:gd name="connsiteY609" fmla="*/ 118975 h 4191633"/>
                <a:gd name="connsiteX610" fmla="*/ 2496470 w 8587952"/>
                <a:gd name="connsiteY610" fmla="*/ 114621 h 4191633"/>
                <a:gd name="connsiteX611" fmla="*/ 639096 w 8587952"/>
                <a:gd name="connsiteY611" fmla="*/ 114621 h 4191633"/>
                <a:gd name="connsiteX612" fmla="*/ 655365 w 8587952"/>
                <a:gd name="connsiteY612" fmla="*/ 116612 h 4191633"/>
                <a:gd name="connsiteX613" fmla="*/ 668675 w 8587952"/>
                <a:gd name="connsiteY613" fmla="*/ 122708 h 4191633"/>
                <a:gd name="connsiteX614" fmla="*/ 677673 w 8587952"/>
                <a:gd name="connsiteY614" fmla="*/ 133530 h 4191633"/>
                <a:gd name="connsiteX615" fmla="*/ 681000 w 8587952"/>
                <a:gd name="connsiteY615" fmla="*/ 149454 h 4191633"/>
                <a:gd name="connsiteX616" fmla="*/ 678289 w 8587952"/>
                <a:gd name="connsiteY616" fmla="*/ 165877 h 4191633"/>
                <a:gd name="connsiteX617" fmla="*/ 669661 w 8587952"/>
                <a:gd name="connsiteY617" fmla="*/ 180058 h 4191633"/>
                <a:gd name="connsiteX618" fmla="*/ 654748 w 8587952"/>
                <a:gd name="connsiteY618" fmla="*/ 190136 h 4191633"/>
                <a:gd name="connsiteX619" fmla="*/ 633180 w 8587952"/>
                <a:gd name="connsiteY619" fmla="*/ 193993 h 4191633"/>
                <a:gd name="connsiteX620" fmla="*/ 601135 w 8587952"/>
                <a:gd name="connsiteY620" fmla="*/ 183667 h 4191633"/>
                <a:gd name="connsiteX621" fmla="*/ 590783 w 8587952"/>
                <a:gd name="connsiteY621" fmla="*/ 156175 h 4191633"/>
                <a:gd name="connsiteX622" fmla="*/ 593248 w 8587952"/>
                <a:gd name="connsiteY622" fmla="*/ 143236 h 4191633"/>
                <a:gd name="connsiteX623" fmla="*/ 601259 w 8587952"/>
                <a:gd name="connsiteY623" fmla="*/ 129675 h 4191633"/>
                <a:gd name="connsiteX624" fmla="*/ 616049 w 8587952"/>
                <a:gd name="connsiteY624" fmla="*/ 118975 h 4191633"/>
                <a:gd name="connsiteX625" fmla="*/ 639096 w 8587952"/>
                <a:gd name="connsiteY625" fmla="*/ 114621 h 4191633"/>
                <a:gd name="connsiteX626" fmla="*/ 833310 w 8587952"/>
                <a:gd name="connsiteY626" fmla="*/ 0 h 4191633"/>
                <a:gd name="connsiteX627" fmla="*/ 852158 w 8587952"/>
                <a:gd name="connsiteY627" fmla="*/ 4356 h 4191633"/>
                <a:gd name="connsiteX628" fmla="*/ 852159 w 8587952"/>
                <a:gd name="connsiteY628" fmla="*/ 4357 h 4191633"/>
                <a:gd name="connsiteX629" fmla="*/ 863838 w 8587952"/>
                <a:gd name="connsiteY629" fmla="*/ 15862 h 4191633"/>
                <a:gd name="connsiteX630" fmla="*/ 869812 w 8587952"/>
                <a:gd name="connsiteY630" fmla="*/ 32057 h 4191633"/>
                <a:gd name="connsiteX631" fmla="*/ 871538 w 8587952"/>
                <a:gd name="connsiteY631" fmla="*/ 50487 h 4191633"/>
                <a:gd name="connsiteX632" fmla="*/ 866069 w 8587952"/>
                <a:gd name="connsiteY632" fmla="*/ 97608 h 4191633"/>
                <a:gd name="connsiteX633" fmla="*/ 880019 w 8587952"/>
                <a:gd name="connsiteY633" fmla="*/ 70608 h 4191633"/>
                <a:gd name="connsiteX634" fmla="*/ 906658 w 8587952"/>
                <a:gd name="connsiteY634" fmla="*/ 33709 h 4191633"/>
                <a:gd name="connsiteX635" fmla="*/ 935788 w 8587952"/>
                <a:gd name="connsiteY635" fmla="*/ 8990 h 4191633"/>
                <a:gd name="connsiteX636" fmla="*/ 966660 w 8587952"/>
                <a:gd name="connsiteY636" fmla="*/ 0 h 4191633"/>
                <a:gd name="connsiteX637" fmla="*/ 985508 w 8587952"/>
                <a:gd name="connsiteY637" fmla="*/ 4356 h 4191633"/>
                <a:gd name="connsiteX638" fmla="*/ 985509 w 8587952"/>
                <a:gd name="connsiteY638" fmla="*/ 4357 h 4191633"/>
                <a:gd name="connsiteX639" fmla="*/ 997188 w 8587952"/>
                <a:gd name="connsiteY639" fmla="*/ 15862 h 4191633"/>
                <a:gd name="connsiteX640" fmla="*/ 1003162 w 8587952"/>
                <a:gd name="connsiteY640" fmla="*/ 32057 h 4191633"/>
                <a:gd name="connsiteX641" fmla="*/ 1004887 w 8587952"/>
                <a:gd name="connsiteY641" fmla="*/ 50487 h 4191633"/>
                <a:gd name="connsiteX642" fmla="*/ 999378 w 8587952"/>
                <a:gd name="connsiteY642" fmla="*/ 97955 h 4191633"/>
                <a:gd name="connsiteX643" fmla="*/ 984513 w 8587952"/>
                <a:gd name="connsiteY643" fmla="*/ 146536 h 4191633"/>
                <a:gd name="connsiteX644" fmla="*/ 962856 w 8587952"/>
                <a:gd name="connsiteY644" fmla="*/ 195490 h 4191633"/>
                <a:gd name="connsiteX645" fmla="*/ 959665 w 8587952"/>
                <a:gd name="connsiteY645" fmla="*/ 201555 h 4191633"/>
                <a:gd name="connsiteX646" fmla="*/ 1953315 w 8587952"/>
                <a:gd name="connsiteY646" fmla="*/ 201555 h 4191633"/>
                <a:gd name="connsiteX647" fmla="*/ 1958842 w 8587952"/>
                <a:gd name="connsiteY647" fmla="*/ 180851 h 4191633"/>
                <a:gd name="connsiteX648" fmla="*/ 1980442 w 8587952"/>
                <a:gd name="connsiteY648" fmla="*/ 116144 h 4191633"/>
                <a:gd name="connsiteX649" fmla="*/ 2003968 w 8587952"/>
                <a:gd name="connsiteY649" fmla="*/ 70609 h 4191633"/>
                <a:gd name="connsiteX650" fmla="*/ 2030607 w 8587952"/>
                <a:gd name="connsiteY650" fmla="*/ 33710 h 4191633"/>
                <a:gd name="connsiteX651" fmla="*/ 2030608 w 8587952"/>
                <a:gd name="connsiteY651" fmla="*/ 33709 h 4191633"/>
                <a:gd name="connsiteX652" fmla="*/ 2030608 w 8587952"/>
                <a:gd name="connsiteY652" fmla="*/ 33709 h 4191633"/>
                <a:gd name="connsiteX653" fmla="*/ 2059739 w 8587952"/>
                <a:gd name="connsiteY653" fmla="*/ 8990 h 4191633"/>
                <a:gd name="connsiteX654" fmla="*/ 2090611 w 8587952"/>
                <a:gd name="connsiteY654" fmla="*/ 0 h 4191633"/>
                <a:gd name="connsiteX655" fmla="*/ 2109459 w 8587952"/>
                <a:gd name="connsiteY655" fmla="*/ 4356 h 4191633"/>
                <a:gd name="connsiteX656" fmla="*/ 2121138 w 8587952"/>
                <a:gd name="connsiteY656" fmla="*/ 15861 h 4191633"/>
                <a:gd name="connsiteX657" fmla="*/ 2127112 w 8587952"/>
                <a:gd name="connsiteY657" fmla="*/ 32056 h 4191633"/>
                <a:gd name="connsiteX658" fmla="*/ 2128837 w 8587952"/>
                <a:gd name="connsiteY658" fmla="*/ 50486 h 4191633"/>
                <a:gd name="connsiteX659" fmla="*/ 2123328 w 8587952"/>
                <a:gd name="connsiteY659" fmla="*/ 97954 h 4191633"/>
                <a:gd name="connsiteX660" fmla="*/ 2116346 w 8587952"/>
                <a:gd name="connsiteY660" fmla="*/ 120772 h 4191633"/>
                <a:gd name="connsiteX661" fmla="*/ 2122148 w 8587952"/>
                <a:gd name="connsiteY661" fmla="*/ 105031 h 4191633"/>
                <a:gd name="connsiteX662" fmla="*/ 2134205 w 8587952"/>
                <a:gd name="connsiteY662" fmla="*/ 79100 h 4191633"/>
                <a:gd name="connsiteX663" fmla="*/ 2161888 w 8587952"/>
                <a:gd name="connsiteY663" fmla="*/ 40263 h 4191633"/>
                <a:gd name="connsiteX664" fmla="*/ 2161889 w 8587952"/>
                <a:gd name="connsiteY664" fmla="*/ 40263 h 4191633"/>
                <a:gd name="connsiteX665" fmla="*/ 2161889 w 8587952"/>
                <a:gd name="connsiteY665" fmla="*/ 40262 h 4191633"/>
                <a:gd name="connsiteX666" fmla="*/ 2193384 w 8587952"/>
                <a:gd name="connsiteY666" fmla="*/ 25636 h 4191633"/>
                <a:gd name="connsiteX667" fmla="*/ 2212747 w 8587952"/>
                <a:gd name="connsiteY667" fmla="*/ 31546 h 4191633"/>
                <a:gd name="connsiteX668" fmla="*/ 2227670 w 8587952"/>
                <a:gd name="connsiteY668" fmla="*/ 47307 h 4191633"/>
                <a:gd name="connsiteX669" fmla="*/ 2237166 w 8587952"/>
                <a:gd name="connsiteY669" fmla="*/ 70333 h 4191633"/>
                <a:gd name="connsiteX670" fmla="*/ 2240496 w 8587952"/>
                <a:gd name="connsiteY670" fmla="*/ 97790 h 4191633"/>
                <a:gd name="connsiteX671" fmla="*/ 2237043 w 8587952"/>
                <a:gd name="connsiteY671" fmla="*/ 122748 h 4191633"/>
                <a:gd name="connsiteX672" fmla="*/ 2227672 w 8587952"/>
                <a:gd name="connsiteY672" fmla="*/ 149514 h 4191633"/>
                <a:gd name="connsiteX673" fmla="*/ 2213741 w 8587952"/>
                <a:gd name="connsiteY673" fmla="*/ 177124 h 4191633"/>
                <a:gd name="connsiteX674" fmla="*/ 2198861 w 8587952"/>
                <a:gd name="connsiteY674" fmla="*/ 201555 h 4191633"/>
                <a:gd name="connsiteX675" fmla="*/ 4296465 w 8587952"/>
                <a:gd name="connsiteY675" fmla="*/ 201555 h 4191633"/>
                <a:gd name="connsiteX676" fmla="*/ 4301992 w 8587952"/>
                <a:gd name="connsiteY676" fmla="*/ 180850 h 4191633"/>
                <a:gd name="connsiteX677" fmla="*/ 4323592 w 8587952"/>
                <a:gd name="connsiteY677" fmla="*/ 116143 h 4191633"/>
                <a:gd name="connsiteX678" fmla="*/ 4347118 w 8587952"/>
                <a:gd name="connsiteY678" fmla="*/ 70608 h 4191633"/>
                <a:gd name="connsiteX679" fmla="*/ 4373758 w 8587952"/>
                <a:gd name="connsiteY679" fmla="*/ 33709 h 4191633"/>
                <a:gd name="connsiteX680" fmla="*/ 4402888 w 8587952"/>
                <a:gd name="connsiteY680" fmla="*/ 8990 h 4191633"/>
                <a:gd name="connsiteX681" fmla="*/ 4433760 w 8587952"/>
                <a:gd name="connsiteY681" fmla="*/ 0 h 4191633"/>
                <a:gd name="connsiteX682" fmla="*/ 4452608 w 8587952"/>
                <a:gd name="connsiteY682" fmla="*/ 4356 h 4191633"/>
                <a:gd name="connsiteX683" fmla="*/ 4464287 w 8587952"/>
                <a:gd name="connsiteY683" fmla="*/ 15861 h 4191633"/>
                <a:gd name="connsiteX684" fmla="*/ 4464288 w 8587952"/>
                <a:gd name="connsiteY684" fmla="*/ 15862 h 4191633"/>
                <a:gd name="connsiteX685" fmla="*/ 4470262 w 8587952"/>
                <a:gd name="connsiteY685" fmla="*/ 32057 h 4191633"/>
                <a:gd name="connsiteX686" fmla="*/ 4471987 w 8587952"/>
                <a:gd name="connsiteY686" fmla="*/ 50487 h 4191633"/>
                <a:gd name="connsiteX687" fmla="*/ 4466478 w 8587952"/>
                <a:gd name="connsiteY687" fmla="*/ 97955 h 4191633"/>
                <a:gd name="connsiteX688" fmla="*/ 4451613 w 8587952"/>
                <a:gd name="connsiteY688" fmla="*/ 146536 h 4191633"/>
                <a:gd name="connsiteX689" fmla="*/ 4429956 w 8587952"/>
                <a:gd name="connsiteY689" fmla="*/ 195490 h 4191633"/>
                <a:gd name="connsiteX690" fmla="*/ 4426765 w 8587952"/>
                <a:gd name="connsiteY690" fmla="*/ 201555 h 4191633"/>
                <a:gd name="connsiteX691" fmla="*/ 4715171 w 8587952"/>
                <a:gd name="connsiteY691" fmla="*/ 201555 h 4191633"/>
                <a:gd name="connsiteX692" fmla="*/ 4722658 w 8587952"/>
                <a:gd name="connsiteY692" fmla="*/ 199701 h 4191633"/>
                <a:gd name="connsiteX693" fmla="*/ 4739260 w 8587952"/>
                <a:gd name="connsiteY693" fmla="*/ 198553 h 4191633"/>
                <a:gd name="connsiteX694" fmla="*/ 4756605 w 8587952"/>
                <a:gd name="connsiteY694" fmla="*/ 198677 h 4191633"/>
                <a:gd name="connsiteX695" fmla="*/ 4771472 w 8587952"/>
                <a:gd name="connsiteY695" fmla="*/ 199046 h 4191633"/>
                <a:gd name="connsiteX696" fmla="*/ 4780515 w 8587952"/>
                <a:gd name="connsiteY696" fmla="*/ 198680 h 4191633"/>
                <a:gd name="connsiteX697" fmla="*/ 4797371 w 8587952"/>
                <a:gd name="connsiteY697" fmla="*/ 134403 h 4191633"/>
                <a:gd name="connsiteX698" fmla="*/ 4820254 w 8587952"/>
                <a:gd name="connsiteY698" fmla="*/ 79099 h 4191633"/>
                <a:gd name="connsiteX699" fmla="*/ 4847938 w 8587952"/>
                <a:gd name="connsiteY699" fmla="*/ 40262 h 4191633"/>
                <a:gd name="connsiteX700" fmla="*/ 4879433 w 8587952"/>
                <a:gd name="connsiteY700" fmla="*/ 25636 h 4191633"/>
                <a:gd name="connsiteX701" fmla="*/ 4898796 w 8587952"/>
                <a:gd name="connsiteY701" fmla="*/ 31546 h 4191633"/>
                <a:gd name="connsiteX702" fmla="*/ 4913720 w 8587952"/>
                <a:gd name="connsiteY702" fmla="*/ 47307 h 4191633"/>
                <a:gd name="connsiteX703" fmla="*/ 4923216 w 8587952"/>
                <a:gd name="connsiteY703" fmla="*/ 70333 h 4191633"/>
                <a:gd name="connsiteX704" fmla="*/ 4926545 w 8587952"/>
                <a:gd name="connsiteY704" fmla="*/ 97790 h 4191633"/>
                <a:gd name="connsiteX705" fmla="*/ 4926545 w 8587952"/>
                <a:gd name="connsiteY705" fmla="*/ 97790 h 4191633"/>
                <a:gd name="connsiteX706" fmla="*/ 4926545 w 8587952"/>
                <a:gd name="connsiteY706" fmla="*/ 97791 h 4191633"/>
                <a:gd name="connsiteX707" fmla="*/ 4923092 w 8587952"/>
                <a:gd name="connsiteY707" fmla="*/ 122749 h 4191633"/>
                <a:gd name="connsiteX708" fmla="*/ 4913721 w 8587952"/>
                <a:gd name="connsiteY708" fmla="*/ 149515 h 4191633"/>
                <a:gd name="connsiteX709" fmla="*/ 4899790 w 8587952"/>
                <a:gd name="connsiteY709" fmla="*/ 177125 h 4191633"/>
                <a:gd name="connsiteX710" fmla="*/ 4884909 w 8587952"/>
                <a:gd name="connsiteY710" fmla="*/ 201556 h 4191633"/>
                <a:gd name="connsiteX711" fmla="*/ 4882901 w 8587952"/>
                <a:gd name="connsiteY711" fmla="*/ 204854 h 4191633"/>
                <a:gd name="connsiteX712" fmla="*/ 4884910 w 8587952"/>
                <a:gd name="connsiteY712" fmla="*/ 201555 h 4191633"/>
                <a:gd name="connsiteX713" fmla="*/ 5083153 w 8587952"/>
                <a:gd name="connsiteY713" fmla="*/ 201555 h 4191633"/>
                <a:gd name="connsiteX714" fmla="*/ 8587952 w 8587952"/>
                <a:gd name="connsiteY714" fmla="*/ 4191633 h 4191633"/>
                <a:gd name="connsiteX715" fmla="*/ 2701501 w 8587952"/>
                <a:gd name="connsiteY715" fmla="*/ 4191633 h 4191633"/>
                <a:gd name="connsiteX716" fmla="*/ 15451 w 8587952"/>
                <a:gd name="connsiteY716" fmla="*/ 1524633 h 4191633"/>
                <a:gd name="connsiteX717" fmla="*/ 17405 w 8587952"/>
                <a:gd name="connsiteY717" fmla="*/ 1110833 h 4191633"/>
                <a:gd name="connsiteX718" fmla="*/ 66617 w 8587952"/>
                <a:gd name="connsiteY718" fmla="*/ 943351 h 4191633"/>
                <a:gd name="connsiteX719" fmla="*/ 24549 w 8587952"/>
                <a:gd name="connsiteY719" fmla="*/ 770314 h 4191633"/>
                <a:gd name="connsiteX720" fmla="*/ 0 w 8587952"/>
                <a:gd name="connsiteY720" fmla="*/ 201555 h 4191633"/>
                <a:gd name="connsiteX721" fmla="*/ 47244 w 8587952"/>
                <a:gd name="connsiteY721" fmla="*/ 201555 h 4191633"/>
                <a:gd name="connsiteX722" fmla="*/ 58316 w 8587952"/>
                <a:gd name="connsiteY722" fmla="*/ 157265 h 4191633"/>
                <a:gd name="connsiteX723" fmla="*/ 76804 w 8587952"/>
                <a:gd name="connsiteY723" fmla="*/ 104515 h 4191633"/>
                <a:gd name="connsiteX724" fmla="*/ 89128 w 8587952"/>
                <a:gd name="connsiteY724" fmla="*/ 82207 h 4191633"/>
                <a:gd name="connsiteX725" fmla="*/ 101700 w 8587952"/>
                <a:gd name="connsiteY725" fmla="*/ 70375 h 4191633"/>
                <a:gd name="connsiteX726" fmla="*/ 114641 w 8587952"/>
                <a:gd name="connsiteY726" fmla="*/ 65815 h 4191633"/>
                <a:gd name="connsiteX727" fmla="*/ 127828 w 8587952"/>
                <a:gd name="connsiteY727" fmla="*/ 65075 h 4191633"/>
                <a:gd name="connsiteX728" fmla="*/ 137688 w 8587952"/>
                <a:gd name="connsiteY728" fmla="*/ 65826 h 4191633"/>
                <a:gd name="connsiteX729" fmla="*/ 145206 w 8587952"/>
                <a:gd name="connsiteY729" fmla="*/ 68958 h 4191633"/>
                <a:gd name="connsiteX730" fmla="*/ 149890 w 8587952"/>
                <a:gd name="connsiteY730" fmla="*/ 75723 h 4191633"/>
                <a:gd name="connsiteX731" fmla="*/ 151492 w 8587952"/>
                <a:gd name="connsiteY731" fmla="*/ 87622 h 4191633"/>
                <a:gd name="connsiteX732" fmla="*/ 147425 w 8587952"/>
                <a:gd name="connsiteY732" fmla="*/ 112798 h 4191633"/>
                <a:gd name="connsiteX733" fmla="*/ 137195 w 8587952"/>
                <a:gd name="connsiteY733" fmla="*/ 151253 h 4191633"/>
                <a:gd name="connsiteX734" fmla="*/ 123885 w 8587952"/>
                <a:gd name="connsiteY734" fmla="*/ 198602 h 4191633"/>
                <a:gd name="connsiteX735" fmla="*/ 123127 w 8587952"/>
                <a:gd name="connsiteY735" fmla="*/ 201556 h 4191633"/>
                <a:gd name="connsiteX736" fmla="*/ 254415 w 8587952"/>
                <a:gd name="connsiteY736" fmla="*/ 201556 h 4191633"/>
                <a:gd name="connsiteX737" fmla="*/ 254371 w 8587952"/>
                <a:gd name="connsiteY737" fmla="*/ 201764 h 4191633"/>
                <a:gd name="connsiteX738" fmla="*/ 252696 w 8587952"/>
                <a:gd name="connsiteY738" fmla="*/ 209637 h 4191633"/>
                <a:gd name="connsiteX739" fmla="*/ 252701 w 8587952"/>
                <a:gd name="connsiteY739" fmla="*/ 209617 h 4191633"/>
                <a:gd name="connsiteX740" fmla="*/ 254371 w 8587952"/>
                <a:gd name="connsiteY740" fmla="*/ 201764 h 4191633"/>
                <a:gd name="connsiteX741" fmla="*/ 254415 w 8587952"/>
                <a:gd name="connsiteY741" fmla="*/ 201556 h 4191633"/>
                <a:gd name="connsiteX742" fmla="*/ 254415 w 8587952"/>
                <a:gd name="connsiteY742" fmla="*/ 201556 h 4191633"/>
                <a:gd name="connsiteX743" fmla="*/ 269899 w 8587952"/>
                <a:gd name="connsiteY743" fmla="*/ 128733 h 4191633"/>
                <a:gd name="connsiteX744" fmla="*/ 276980 w 8587952"/>
                <a:gd name="connsiteY744" fmla="*/ 105670 h 4191633"/>
                <a:gd name="connsiteX745" fmla="*/ 286794 w 8587952"/>
                <a:gd name="connsiteY745" fmla="*/ 90881 h 4191633"/>
                <a:gd name="connsiteX746" fmla="*/ 300083 w 8587952"/>
                <a:gd name="connsiteY746" fmla="*/ 83108 h 4191633"/>
                <a:gd name="connsiteX747" fmla="*/ 317596 w 8587952"/>
                <a:gd name="connsiteY747" fmla="*/ 80851 h 4191633"/>
                <a:gd name="connsiteX748" fmla="*/ 317597 w 8587952"/>
                <a:gd name="connsiteY748" fmla="*/ 80851 h 4191633"/>
                <a:gd name="connsiteX749" fmla="*/ 333038 w 8587952"/>
                <a:gd name="connsiteY749" fmla="*/ 82577 h 4191633"/>
                <a:gd name="connsiteX750" fmla="*/ 342651 w 8587952"/>
                <a:gd name="connsiteY750" fmla="*/ 87260 h 4191633"/>
                <a:gd name="connsiteX751" fmla="*/ 347704 w 8587952"/>
                <a:gd name="connsiteY751" fmla="*/ 94409 h 4191633"/>
                <a:gd name="connsiteX752" fmla="*/ 349183 w 8587952"/>
                <a:gd name="connsiteY752" fmla="*/ 103775 h 4191633"/>
                <a:gd name="connsiteX753" fmla="*/ 347211 w 8587952"/>
                <a:gd name="connsiteY753" fmla="*/ 118195 h 4191633"/>
                <a:gd name="connsiteX754" fmla="*/ 342158 w 8587952"/>
                <a:gd name="connsiteY754" fmla="*/ 150733 h 4191633"/>
                <a:gd name="connsiteX755" fmla="*/ 335503 w 8587952"/>
                <a:gd name="connsiteY755" fmla="*/ 195719 h 4191633"/>
                <a:gd name="connsiteX756" fmla="*/ 334751 w 8587952"/>
                <a:gd name="connsiteY756" fmla="*/ 201555 h 4191633"/>
                <a:gd name="connsiteX757" fmla="*/ 334750 w 8587952"/>
                <a:gd name="connsiteY757" fmla="*/ 201555 h 4191633"/>
                <a:gd name="connsiteX758" fmla="*/ 334750 w 8587952"/>
                <a:gd name="connsiteY758" fmla="*/ 201556 h 4191633"/>
                <a:gd name="connsiteX759" fmla="*/ 328846 w 8587952"/>
                <a:gd name="connsiteY759" fmla="*/ 247361 h 4191633"/>
                <a:gd name="connsiteX760" fmla="*/ 323793 w 8587952"/>
                <a:gd name="connsiteY760" fmla="*/ 299741 h 4191633"/>
                <a:gd name="connsiteX761" fmla="*/ 321821 w 8587952"/>
                <a:gd name="connsiteY761" fmla="*/ 347314 h 4191633"/>
                <a:gd name="connsiteX762" fmla="*/ 323416 w 8587952"/>
                <a:gd name="connsiteY762" fmla="*/ 387370 h 4191633"/>
                <a:gd name="connsiteX763" fmla="*/ 328816 w 8587952"/>
                <a:gd name="connsiteY763" fmla="*/ 417812 h 4191633"/>
                <a:gd name="connsiteX764" fmla="*/ 338756 w 8587952"/>
                <a:gd name="connsiteY764" fmla="*/ 437039 h 4191633"/>
                <a:gd name="connsiteX765" fmla="*/ 338757 w 8587952"/>
                <a:gd name="connsiteY765" fmla="*/ 437039 h 4191633"/>
                <a:gd name="connsiteX766" fmla="*/ 328817 w 8587952"/>
                <a:gd name="connsiteY766" fmla="*/ 417813 h 4191633"/>
                <a:gd name="connsiteX767" fmla="*/ 323417 w 8587952"/>
                <a:gd name="connsiteY767" fmla="*/ 387371 h 4191633"/>
                <a:gd name="connsiteX768" fmla="*/ 321822 w 8587952"/>
                <a:gd name="connsiteY768" fmla="*/ 347315 h 4191633"/>
                <a:gd name="connsiteX769" fmla="*/ 323794 w 8587952"/>
                <a:gd name="connsiteY769" fmla="*/ 299741 h 4191633"/>
                <a:gd name="connsiteX770" fmla="*/ 328847 w 8587952"/>
                <a:gd name="connsiteY770" fmla="*/ 247361 h 4191633"/>
                <a:gd name="connsiteX771" fmla="*/ 334751 w 8587952"/>
                <a:gd name="connsiteY771" fmla="*/ 201556 h 4191633"/>
                <a:gd name="connsiteX772" fmla="*/ 454394 w 8587952"/>
                <a:gd name="connsiteY772" fmla="*/ 201556 h 4191633"/>
                <a:gd name="connsiteX773" fmla="*/ 455921 w 8587952"/>
                <a:gd name="connsiteY773" fmla="*/ 188921 h 4191633"/>
                <a:gd name="connsiteX774" fmla="*/ 463799 w 8587952"/>
                <a:gd name="connsiteY774" fmla="*/ 123747 h 4191633"/>
                <a:gd name="connsiteX775" fmla="*/ 467139 w 8587952"/>
                <a:gd name="connsiteY775" fmla="*/ 96119 h 4191633"/>
                <a:gd name="connsiteX776" fmla="*/ 472098 w 8587952"/>
                <a:gd name="connsiteY776" fmla="*/ 78600 h 4191633"/>
                <a:gd name="connsiteX777" fmla="*/ 482681 w 8587952"/>
                <a:gd name="connsiteY777" fmla="*/ 68345 h 4191633"/>
                <a:gd name="connsiteX778" fmla="*/ 497286 w 8587952"/>
                <a:gd name="connsiteY778" fmla="*/ 63539 h 4191633"/>
                <a:gd name="connsiteX779" fmla="*/ 514035 w 8587952"/>
                <a:gd name="connsiteY779" fmla="*/ 62364 h 4191633"/>
                <a:gd name="connsiteX780" fmla="*/ 526228 w 8587952"/>
                <a:gd name="connsiteY780" fmla="*/ 63606 h 4191633"/>
                <a:gd name="connsiteX781" fmla="*/ 535742 w 8587952"/>
                <a:gd name="connsiteY781" fmla="*/ 67897 h 4191633"/>
                <a:gd name="connsiteX782" fmla="*/ 541906 w 8587952"/>
                <a:gd name="connsiteY782" fmla="*/ 76027 h 4191633"/>
                <a:gd name="connsiteX783" fmla="*/ 544050 w 8587952"/>
                <a:gd name="connsiteY783" fmla="*/ 89016 h 4191633"/>
                <a:gd name="connsiteX784" fmla="*/ 544050 w 8587952"/>
                <a:gd name="connsiteY784" fmla="*/ 89017 h 4191633"/>
                <a:gd name="connsiteX785" fmla="*/ 544050 w 8587952"/>
                <a:gd name="connsiteY785" fmla="*/ 89017 h 4191633"/>
                <a:gd name="connsiteX786" fmla="*/ 539874 w 8587952"/>
                <a:gd name="connsiteY786" fmla="*/ 137215 h 4191633"/>
                <a:gd name="connsiteX787" fmla="*/ 529292 w 8587952"/>
                <a:gd name="connsiteY787" fmla="*/ 190006 h 4191633"/>
                <a:gd name="connsiteX788" fmla="*/ 527529 w 8587952"/>
                <a:gd name="connsiteY788" fmla="*/ 201556 h 4191633"/>
                <a:gd name="connsiteX789" fmla="*/ 521347 w 8587952"/>
                <a:gd name="connsiteY789" fmla="*/ 242044 h 4191633"/>
                <a:gd name="connsiteX790" fmla="*/ 511050 w 8587952"/>
                <a:gd name="connsiteY790" fmla="*/ 291310 h 4191633"/>
                <a:gd name="connsiteX791" fmla="*/ 499120 w 8587952"/>
                <a:gd name="connsiteY791" fmla="*/ 330209 h 4191633"/>
                <a:gd name="connsiteX792" fmla="*/ 495948 w 8587952"/>
                <a:gd name="connsiteY792" fmla="*/ 350218 h 4191633"/>
                <a:gd name="connsiteX793" fmla="*/ 498659 w 8587952"/>
                <a:gd name="connsiteY793" fmla="*/ 370340 h 4191633"/>
                <a:gd name="connsiteX794" fmla="*/ 505931 w 8587952"/>
                <a:gd name="connsiteY794" fmla="*/ 384107 h 4191633"/>
                <a:gd name="connsiteX795" fmla="*/ 516777 w 8587952"/>
                <a:gd name="connsiteY795" fmla="*/ 391974 h 4191633"/>
                <a:gd name="connsiteX796" fmla="*/ 530211 w 8587952"/>
                <a:gd name="connsiteY796" fmla="*/ 394395 h 4191633"/>
                <a:gd name="connsiteX797" fmla="*/ 530212 w 8587952"/>
                <a:gd name="connsiteY797" fmla="*/ 394395 h 4191633"/>
                <a:gd name="connsiteX798" fmla="*/ 516778 w 8587952"/>
                <a:gd name="connsiteY798" fmla="*/ 391974 h 4191633"/>
                <a:gd name="connsiteX799" fmla="*/ 505932 w 8587952"/>
                <a:gd name="connsiteY799" fmla="*/ 384107 h 4191633"/>
                <a:gd name="connsiteX800" fmla="*/ 498660 w 8587952"/>
                <a:gd name="connsiteY800" fmla="*/ 370340 h 4191633"/>
                <a:gd name="connsiteX801" fmla="*/ 495949 w 8587952"/>
                <a:gd name="connsiteY801" fmla="*/ 350218 h 4191633"/>
                <a:gd name="connsiteX802" fmla="*/ 499121 w 8587952"/>
                <a:gd name="connsiteY802" fmla="*/ 330208 h 4191633"/>
                <a:gd name="connsiteX803" fmla="*/ 511051 w 8587952"/>
                <a:gd name="connsiteY803" fmla="*/ 291309 h 4191633"/>
                <a:gd name="connsiteX804" fmla="*/ 521348 w 8587952"/>
                <a:gd name="connsiteY804" fmla="*/ 242043 h 4191633"/>
                <a:gd name="connsiteX805" fmla="*/ 527530 w 8587952"/>
                <a:gd name="connsiteY805" fmla="*/ 201555 h 4191633"/>
                <a:gd name="connsiteX806" fmla="*/ 696015 w 8587952"/>
                <a:gd name="connsiteY806" fmla="*/ 201555 h 4191633"/>
                <a:gd name="connsiteX807" fmla="*/ 701542 w 8587952"/>
                <a:gd name="connsiteY807" fmla="*/ 180850 h 4191633"/>
                <a:gd name="connsiteX808" fmla="*/ 723142 w 8587952"/>
                <a:gd name="connsiteY808" fmla="*/ 116143 h 4191633"/>
                <a:gd name="connsiteX809" fmla="*/ 746669 w 8587952"/>
                <a:gd name="connsiteY809" fmla="*/ 70608 h 4191633"/>
                <a:gd name="connsiteX810" fmla="*/ 773308 w 8587952"/>
                <a:gd name="connsiteY810" fmla="*/ 33709 h 4191633"/>
                <a:gd name="connsiteX811" fmla="*/ 802439 w 8587952"/>
                <a:gd name="connsiteY811" fmla="*/ 8990 h 4191633"/>
                <a:gd name="connsiteX812" fmla="*/ 833310 w 8587952"/>
                <a:gd name="connsiteY812" fmla="*/ 0 h 4191633"/>
                <a:gd name="connsiteX0" fmla="*/ 3374559 w 8590076"/>
                <a:gd name="connsiteY0" fmla="*/ 455927 h 4191633"/>
                <a:gd name="connsiteX1" fmla="*/ 3374559 w 8590076"/>
                <a:gd name="connsiteY1" fmla="*/ 460383 h 4191633"/>
                <a:gd name="connsiteX2" fmla="*/ 3366816 w 8590076"/>
                <a:gd name="connsiteY2" fmla="*/ 542185 h 4191633"/>
                <a:gd name="connsiteX3" fmla="*/ 3346122 w 8590076"/>
                <a:gd name="connsiteY3" fmla="*/ 604928 h 4191633"/>
                <a:gd name="connsiteX4" fmla="*/ 3316414 w 8590076"/>
                <a:gd name="connsiteY4" fmla="*/ 645024 h 4191633"/>
                <a:gd name="connsiteX5" fmla="*/ 3281631 w 8590076"/>
                <a:gd name="connsiteY5" fmla="*/ 659132 h 4191633"/>
                <a:gd name="connsiteX6" fmla="*/ 3281631 w 8590076"/>
                <a:gd name="connsiteY6" fmla="*/ 659132 h 4191633"/>
                <a:gd name="connsiteX7" fmla="*/ 3316415 w 8590076"/>
                <a:gd name="connsiteY7" fmla="*/ 645024 h 4191633"/>
                <a:gd name="connsiteX8" fmla="*/ 3346123 w 8590076"/>
                <a:gd name="connsiteY8" fmla="*/ 604928 h 4191633"/>
                <a:gd name="connsiteX9" fmla="*/ 3366817 w 8590076"/>
                <a:gd name="connsiteY9" fmla="*/ 542185 h 4191633"/>
                <a:gd name="connsiteX10" fmla="*/ 3374560 w 8590076"/>
                <a:gd name="connsiteY10" fmla="*/ 460383 h 4191633"/>
                <a:gd name="connsiteX11" fmla="*/ 3374560 w 8590076"/>
                <a:gd name="connsiteY11" fmla="*/ 455927 h 4191633"/>
                <a:gd name="connsiteX12" fmla="*/ 3374559 w 8590076"/>
                <a:gd name="connsiteY12" fmla="*/ 455927 h 4191633"/>
                <a:gd name="connsiteX13" fmla="*/ 3513805 w 8590076"/>
                <a:gd name="connsiteY13" fmla="*/ 438792 h 4191633"/>
                <a:gd name="connsiteX14" fmla="*/ 3495346 w 8590076"/>
                <a:gd name="connsiteY14" fmla="*/ 451455 h 4191633"/>
                <a:gd name="connsiteX15" fmla="*/ 3467369 w 8590076"/>
                <a:gd name="connsiteY15" fmla="*/ 463021 h 4191633"/>
                <a:gd name="connsiteX16" fmla="*/ 3438406 w 8590076"/>
                <a:gd name="connsiteY16" fmla="*/ 467358 h 4191633"/>
                <a:gd name="connsiteX17" fmla="*/ 3438406 w 8590076"/>
                <a:gd name="connsiteY17" fmla="*/ 467358 h 4191633"/>
                <a:gd name="connsiteX18" fmla="*/ 3467370 w 8590076"/>
                <a:gd name="connsiteY18" fmla="*/ 463021 h 4191633"/>
                <a:gd name="connsiteX19" fmla="*/ 3495347 w 8590076"/>
                <a:gd name="connsiteY19" fmla="*/ 451455 h 4191633"/>
                <a:gd name="connsiteX20" fmla="*/ 3513806 w 8590076"/>
                <a:gd name="connsiteY20" fmla="*/ 438792 h 4191633"/>
                <a:gd name="connsiteX21" fmla="*/ 3513805 w 8590076"/>
                <a:gd name="connsiteY21" fmla="*/ 438792 h 4191633"/>
                <a:gd name="connsiteX22" fmla="*/ 3039042 w 8590076"/>
                <a:gd name="connsiteY22" fmla="*/ 428088 h 4191633"/>
                <a:gd name="connsiteX23" fmla="*/ 3024379 w 8590076"/>
                <a:gd name="connsiteY23" fmla="*/ 441992 h 4191633"/>
                <a:gd name="connsiteX24" fmla="*/ 3005372 w 8590076"/>
                <a:gd name="connsiteY24" fmla="*/ 454800 h 4191633"/>
                <a:gd name="connsiteX25" fmla="*/ 2983878 w 8590076"/>
                <a:gd name="connsiteY25" fmla="*/ 464192 h 4191633"/>
                <a:gd name="connsiteX26" fmla="*/ 2961515 w 8590076"/>
                <a:gd name="connsiteY26" fmla="*/ 467851 h 4191633"/>
                <a:gd name="connsiteX27" fmla="*/ 2961515 w 8590076"/>
                <a:gd name="connsiteY27" fmla="*/ 467851 h 4191633"/>
                <a:gd name="connsiteX28" fmla="*/ 2983879 w 8590076"/>
                <a:gd name="connsiteY28" fmla="*/ 464192 h 4191633"/>
                <a:gd name="connsiteX29" fmla="*/ 3005373 w 8590076"/>
                <a:gd name="connsiteY29" fmla="*/ 454800 h 4191633"/>
                <a:gd name="connsiteX30" fmla="*/ 3024380 w 8590076"/>
                <a:gd name="connsiteY30" fmla="*/ 441992 h 4191633"/>
                <a:gd name="connsiteX31" fmla="*/ 3039043 w 8590076"/>
                <a:gd name="connsiteY31" fmla="*/ 428089 h 4191633"/>
                <a:gd name="connsiteX32" fmla="*/ 3039042 w 8590076"/>
                <a:gd name="connsiteY32" fmla="*/ 428088 h 4191633"/>
                <a:gd name="connsiteX33" fmla="*/ 471793 w 8590076"/>
                <a:gd name="connsiteY33" fmla="*/ 399900 h 4191633"/>
                <a:gd name="connsiteX34" fmla="*/ 445395 w 8590076"/>
                <a:gd name="connsiteY34" fmla="*/ 437679 h 4191633"/>
                <a:gd name="connsiteX35" fmla="*/ 445396 w 8590076"/>
                <a:gd name="connsiteY35" fmla="*/ 437678 h 4191633"/>
                <a:gd name="connsiteX36" fmla="*/ 471793 w 8590076"/>
                <a:gd name="connsiteY36" fmla="*/ 399900 h 4191633"/>
                <a:gd name="connsiteX37" fmla="*/ 1757263 w 8590076"/>
                <a:gd name="connsiteY37" fmla="*/ 388980 h 4191633"/>
                <a:gd name="connsiteX38" fmla="*/ 1757263 w 8590076"/>
                <a:gd name="connsiteY38" fmla="*/ 388981 h 4191633"/>
                <a:gd name="connsiteX39" fmla="*/ 1758130 w 8590076"/>
                <a:gd name="connsiteY39" fmla="*/ 397755 h 4191633"/>
                <a:gd name="connsiteX40" fmla="*/ 1757263 w 8590076"/>
                <a:gd name="connsiteY40" fmla="*/ 388980 h 4191633"/>
                <a:gd name="connsiteX41" fmla="*/ 1941613 w 8590076"/>
                <a:gd name="connsiteY41" fmla="*/ 383432 h 4191633"/>
                <a:gd name="connsiteX42" fmla="*/ 1928444 w 8590076"/>
                <a:gd name="connsiteY42" fmla="*/ 392714 h 4191633"/>
                <a:gd name="connsiteX43" fmla="*/ 1941613 w 8590076"/>
                <a:gd name="connsiteY43" fmla="*/ 383432 h 4191633"/>
                <a:gd name="connsiteX44" fmla="*/ 1869570 w 8590076"/>
                <a:gd name="connsiteY44" fmla="*/ 381208 h 4191633"/>
                <a:gd name="connsiteX45" fmla="*/ 1869570 w 8590076"/>
                <a:gd name="connsiteY45" fmla="*/ 381208 h 4191633"/>
                <a:gd name="connsiteX46" fmla="*/ 1869783 w 8590076"/>
                <a:gd name="connsiteY46" fmla="*/ 393952 h 4191633"/>
                <a:gd name="connsiteX47" fmla="*/ 1869570 w 8590076"/>
                <a:gd name="connsiteY47" fmla="*/ 381208 h 4191633"/>
                <a:gd name="connsiteX48" fmla="*/ 977016 w 8590076"/>
                <a:gd name="connsiteY48" fmla="*/ 362196 h 4191633"/>
                <a:gd name="connsiteX49" fmla="*/ 977015 w 8590076"/>
                <a:gd name="connsiteY49" fmla="*/ 362196 h 4191633"/>
                <a:gd name="connsiteX50" fmla="*/ 998780 w 8590076"/>
                <a:gd name="connsiteY50" fmla="*/ 414153 h 4191633"/>
                <a:gd name="connsiteX51" fmla="*/ 998780 w 8590076"/>
                <a:gd name="connsiteY51" fmla="*/ 414153 h 4191633"/>
                <a:gd name="connsiteX52" fmla="*/ 998780 w 8590076"/>
                <a:gd name="connsiteY52" fmla="*/ 414154 h 4191633"/>
                <a:gd name="connsiteX53" fmla="*/ 998781 w 8590076"/>
                <a:gd name="connsiteY53" fmla="*/ 414153 h 4191633"/>
                <a:gd name="connsiteX54" fmla="*/ 977016 w 8590076"/>
                <a:gd name="connsiteY54" fmla="*/ 362196 h 4191633"/>
                <a:gd name="connsiteX55" fmla="*/ 3162387 w 8590076"/>
                <a:gd name="connsiteY55" fmla="*/ 352024 h 4191633"/>
                <a:gd name="connsiteX56" fmla="*/ 3162386 w 8590076"/>
                <a:gd name="connsiteY56" fmla="*/ 352025 h 4191633"/>
                <a:gd name="connsiteX57" fmla="*/ 3174218 w 8590076"/>
                <a:gd name="connsiteY57" fmla="*/ 406273 h 4191633"/>
                <a:gd name="connsiteX58" fmla="*/ 3159058 w 8590076"/>
                <a:gd name="connsiteY58" fmla="*/ 424968 h 4191633"/>
                <a:gd name="connsiteX59" fmla="*/ 3137736 w 8590076"/>
                <a:gd name="connsiteY59" fmla="*/ 445408 h 4191633"/>
                <a:gd name="connsiteX60" fmla="*/ 3112347 w 8590076"/>
                <a:gd name="connsiteY60" fmla="*/ 461860 h 4191633"/>
                <a:gd name="connsiteX61" fmla="*/ 3085234 w 8590076"/>
                <a:gd name="connsiteY61" fmla="*/ 468590 h 4191633"/>
                <a:gd name="connsiteX62" fmla="*/ 3085234 w 8590076"/>
                <a:gd name="connsiteY62" fmla="*/ 468590 h 4191633"/>
                <a:gd name="connsiteX63" fmla="*/ 3112348 w 8590076"/>
                <a:gd name="connsiteY63" fmla="*/ 461860 h 4191633"/>
                <a:gd name="connsiteX64" fmla="*/ 3137737 w 8590076"/>
                <a:gd name="connsiteY64" fmla="*/ 445408 h 4191633"/>
                <a:gd name="connsiteX65" fmla="*/ 3159059 w 8590076"/>
                <a:gd name="connsiteY65" fmla="*/ 424968 h 4191633"/>
                <a:gd name="connsiteX66" fmla="*/ 3174219 w 8590076"/>
                <a:gd name="connsiteY66" fmla="*/ 406273 h 4191633"/>
                <a:gd name="connsiteX67" fmla="*/ 3162387 w 8590076"/>
                <a:gd name="connsiteY67" fmla="*/ 352024 h 4191633"/>
                <a:gd name="connsiteX68" fmla="*/ 4968109 w 8590076"/>
                <a:gd name="connsiteY68" fmla="*/ 349039 h 4191633"/>
                <a:gd name="connsiteX69" fmla="*/ 4968108 w 8590076"/>
                <a:gd name="connsiteY69" fmla="*/ 349040 h 4191633"/>
                <a:gd name="connsiteX70" fmla="*/ 4968108 w 8590076"/>
                <a:gd name="connsiteY70" fmla="*/ 349040 h 4191633"/>
                <a:gd name="connsiteX71" fmla="*/ 4968108 w 8590076"/>
                <a:gd name="connsiteY71" fmla="*/ 412143 h 4191633"/>
                <a:gd name="connsiteX72" fmla="*/ 4968108 w 8590076"/>
                <a:gd name="connsiteY72" fmla="*/ 412144 h 4191633"/>
                <a:gd name="connsiteX73" fmla="*/ 4968109 w 8590076"/>
                <a:gd name="connsiteY73" fmla="*/ 412143 h 4191633"/>
                <a:gd name="connsiteX74" fmla="*/ 4968109 w 8590076"/>
                <a:gd name="connsiteY74" fmla="*/ 349039 h 4191633"/>
                <a:gd name="connsiteX75" fmla="*/ 2665221 w 8590076"/>
                <a:gd name="connsiteY75" fmla="*/ 321679 h 4191633"/>
                <a:gd name="connsiteX76" fmla="*/ 2600639 w 8590076"/>
                <a:gd name="connsiteY76" fmla="*/ 449858 h 4191633"/>
                <a:gd name="connsiteX77" fmla="*/ 2589547 w 8590076"/>
                <a:gd name="connsiteY77" fmla="*/ 463660 h 4191633"/>
                <a:gd name="connsiteX78" fmla="*/ 2589547 w 8590076"/>
                <a:gd name="connsiteY78" fmla="*/ 463660 h 4191633"/>
                <a:gd name="connsiteX79" fmla="*/ 2600640 w 8590076"/>
                <a:gd name="connsiteY79" fmla="*/ 449857 h 4191633"/>
                <a:gd name="connsiteX80" fmla="*/ 2665222 w 8590076"/>
                <a:gd name="connsiteY80" fmla="*/ 321679 h 4191633"/>
                <a:gd name="connsiteX81" fmla="*/ 2665221 w 8590076"/>
                <a:gd name="connsiteY81" fmla="*/ 321679 h 4191633"/>
                <a:gd name="connsiteX82" fmla="*/ 4028352 w 8590076"/>
                <a:gd name="connsiteY82" fmla="*/ 311079 h 4191633"/>
                <a:gd name="connsiteX83" fmla="*/ 3984229 w 8590076"/>
                <a:gd name="connsiteY83" fmla="*/ 434081 h 4191633"/>
                <a:gd name="connsiteX84" fmla="*/ 3977696 w 8590076"/>
                <a:gd name="connsiteY84" fmla="*/ 449980 h 4191633"/>
                <a:gd name="connsiteX85" fmla="*/ 3971411 w 8590076"/>
                <a:gd name="connsiteY85" fmla="*/ 460209 h 4191633"/>
                <a:gd name="connsiteX86" fmla="*/ 3964509 w 8590076"/>
                <a:gd name="connsiteY86" fmla="*/ 465756 h 4191633"/>
                <a:gd name="connsiteX87" fmla="*/ 3956376 w 8590076"/>
                <a:gd name="connsiteY87" fmla="*/ 467358 h 4191633"/>
                <a:gd name="connsiteX88" fmla="*/ 3956376 w 8590076"/>
                <a:gd name="connsiteY88" fmla="*/ 467358 h 4191633"/>
                <a:gd name="connsiteX89" fmla="*/ 3964510 w 8590076"/>
                <a:gd name="connsiteY89" fmla="*/ 465756 h 4191633"/>
                <a:gd name="connsiteX90" fmla="*/ 3971412 w 8590076"/>
                <a:gd name="connsiteY90" fmla="*/ 460209 h 4191633"/>
                <a:gd name="connsiteX91" fmla="*/ 3977697 w 8590076"/>
                <a:gd name="connsiteY91" fmla="*/ 449980 h 4191633"/>
                <a:gd name="connsiteX92" fmla="*/ 3984230 w 8590076"/>
                <a:gd name="connsiteY92" fmla="*/ 434081 h 4191633"/>
                <a:gd name="connsiteX93" fmla="*/ 4028353 w 8590076"/>
                <a:gd name="connsiteY93" fmla="*/ 311079 h 4191633"/>
                <a:gd name="connsiteX94" fmla="*/ 4028352 w 8590076"/>
                <a:gd name="connsiteY94" fmla="*/ 311079 h 4191633"/>
                <a:gd name="connsiteX95" fmla="*/ 1253903 w 8590076"/>
                <a:gd name="connsiteY95" fmla="*/ 310340 h 4191633"/>
                <a:gd name="connsiteX96" fmla="*/ 1253903 w 8590076"/>
                <a:gd name="connsiteY96" fmla="*/ 310340 h 4191633"/>
                <a:gd name="connsiteX97" fmla="*/ 1255629 w 8590076"/>
                <a:gd name="connsiteY97" fmla="*/ 325129 h 4191633"/>
                <a:gd name="connsiteX98" fmla="*/ 1253903 w 8590076"/>
                <a:gd name="connsiteY98" fmla="*/ 310340 h 4191633"/>
                <a:gd name="connsiteX99" fmla="*/ 4170335 w 8590076"/>
                <a:gd name="connsiteY99" fmla="*/ 308861 h 4191633"/>
                <a:gd name="connsiteX100" fmla="*/ 4170334 w 8590076"/>
                <a:gd name="connsiteY100" fmla="*/ 308862 h 4191633"/>
                <a:gd name="connsiteX101" fmla="*/ 4166636 w 8590076"/>
                <a:gd name="connsiteY101" fmla="*/ 366541 h 4191633"/>
                <a:gd name="connsiteX102" fmla="*/ 4152093 w 8590076"/>
                <a:gd name="connsiteY102" fmla="*/ 375908 h 4191633"/>
                <a:gd name="connsiteX103" fmla="*/ 4134715 w 8590076"/>
                <a:gd name="connsiteY103" fmla="*/ 385644 h 4191633"/>
                <a:gd name="connsiteX104" fmla="*/ 4115488 w 8590076"/>
                <a:gd name="connsiteY104" fmla="*/ 393286 h 4191633"/>
                <a:gd name="connsiteX105" fmla="*/ 4095153 w 8590076"/>
                <a:gd name="connsiteY105" fmla="*/ 396367 h 4191633"/>
                <a:gd name="connsiteX106" fmla="*/ 4095153 w 8590076"/>
                <a:gd name="connsiteY106" fmla="*/ 396367 h 4191633"/>
                <a:gd name="connsiteX107" fmla="*/ 4115489 w 8590076"/>
                <a:gd name="connsiteY107" fmla="*/ 393286 h 4191633"/>
                <a:gd name="connsiteX108" fmla="*/ 4134716 w 8590076"/>
                <a:gd name="connsiteY108" fmla="*/ 385644 h 4191633"/>
                <a:gd name="connsiteX109" fmla="*/ 4152094 w 8590076"/>
                <a:gd name="connsiteY109" fmla="*/ 375908 h 4191633"/>
                <a:gd name="connsiteX110" fmla="*/ 4166637 w 8590076"/>
                <a:gd name="connsiteY110" fmla="*/ 366541 h 4191633"/>
                <a:gd name="connsiteX111" fmla="*/ 4170335 w 8590076"/>
                <a:gd name="connsiteY111" fmla="*/ 308861 h 4191633"/>
                <a:gd name="connsiteX112" fmla="*/ 102468 w 8590076"/>
                <a:gd name="connsiteY112" fmla="*/ 302191 h 4191633"/>
                <a:gd name="connsiteX113" fmla="*/ 98401 w 8590076"/>
                <a:gd name="connsiteY113" fmla="*/ 349409 h 4191633"/>
                <a:gd name="connsiteX114" fmla="*/ 98401 w 8590076"/>
                <a:gd name="connsiteY114" fmla="*/ 349410 h 4191633"/>
                <a:gd name="connsiteX115" fmla="*/ 102468 w 8590076"/>
                <a:gd name="connsiteY115" fmla="*/ 302191 h 4191633"/>
                <a:gd name="connsiteX116" fmla="*/ 1636256 w 8590076"/>
                <a:gd name="connsiteY116" fmla="*/ 294596 h 4191633"/>
                <a:gd name="connsiteX117" fmla="*/ 1636256 w 8590076"/>
                <a:gd name="connsiteY117" fmla="*/ 294596 h 4191633"/>
                <a:gd name="connsiteX118" fmla="*/ 1637386 w 8590076"/>
                <a:gd name="connsiteY118" fmla="*/ 308670 h 4191633"/>
                <a:gd name="connsiteX119" fmla="*/ 1636256 w 8590076"/>
                <a:gd name="connsiteY119" fmla="*/ 294596 h 4191633"/>
                <a:gd name="connsiteX120" fmla="*/ 264047 w 8590076"/>
                <a:gd name="connsiteY120" fmla="*/ 293826 h 4191633"/>
                <a:gd name="connsiteX121" fmla="*/ 254033 w 8590076"/>
                <a:gd name="connsiteY121" fmla="*/ 345436 h 4191633"/>
                <a:gd name="connsiteX122" fmla="*/ 241739 w 8590076"/>
                <a:gd name="connsiteY122" fmla="*/ 387864 h 4191633"/>
                <a:gd name="connsiteX123" fmla="*/ 210187 w 8590076"/>
                <a:gd name="connsiteY123" fmla="*/ 448625 h 4191633"/>
                <a:gd name="connsiteX124" fmla="*/ 210188 w 8590076"/>
                <a:gd name="connsiteY124" fmla="*/ 448624 h 4191633"/>
                <a:gd name="connsiteX125" fmla="*/ 241740 w 8590076"/>
                <a:gd name="connsiteY125" fmla="*/ 387863 h 4191633"/>
                <a:gd name="connsiteX126" fmla="*/ 254034 w 8590076"/>
                <a:gd name="connsiteY126" fmla="*/ 345435 h 4191633"/>
                <a:gd name="connsiteX127" fmla="*/ 264046 w 8590076"/>
                <a:gd name="connsiteY127" fmla="*/ 293833 h 4191633"/>
                <a:gd name="connsiteX128" fmla="*/ 264047 w 8590076"/>
                <a:gd name="connsiteY128" fmla="*/ 293826 h 4191633"/>
                <a:gd name="connsiteX129" fmla="*/ 3868840 w 8590076"/>
                <a:gd name="connsiteY129" fmla="*/ 274598 h 4191633"/>
                <a:gd name="connsiteX130" fmla="*/ 3866868 w 8590076"/>
                <a:gd name="connsiteY130" fmla="*/ 277309 h 4191633"/>
                <a:gd name="connsiteX131" fmla="*/ 3877591 w 8590076"/>
                <a:gd name="connsiteY131" fmla="*/ 307505 h 4191633"/>
                <a:gd name="connsiteX132" fmla="*/ 3881165 w 8590076"/>
                <a:gd name="connsiteY132" fmla="*/ 343370 h 4191633"/>
                <a:gd name="connsiteX133" fmla="*/ 3877961 w 8590076"/>
                <a:gd name="connsiteY133" fmla="*/ 372703 h 4191633"/>
                <a:gd name="connsiteX134" fmla="*/ 3868717 w 8590076"/>
                <a:gd name="connsiteY134" fmla="*/ 401297 h 4191633"/>
                <a:gd name="connsiteX135" fmla="*/ 3853928 w 8590076"/>
                <a:gd name="connsiteY135" fmla="*/ 427179 h 4191633"/>
                <a:gd name="connsiteX136" fmla="*/ 3833961 w 8590076"/>
                <a:gd name="connsiteY136" fmla="*/ 448131 h 4191633"/>
                <a:gd name="connsiteX137" fmla="*/ 3809435 w 8590076"/>
                <a:gd name="connsiteY137" fmla="*/ 462181 h 4191633"/>
                <a:gd name="connsiteX138" fmla="*/ 3781089 w 8590076"/>
                <a:gd name="connsiteY138" fmla="*/ 467358 h 4191633"/>
                <a:gd name="connsiteX139" fmla="*/ 3781089 w 8590076"/>
                <a:gd name="connsiteY139" fmla="*/ 467358 h 4191633"/>
                <a:gd name="connsiteX140" fmla="*/ 3809436 w 8590076"/>
                <a:gd name="connsiteY140" fmla="*/ 462181 h 4191633"/>
                <a:gd name="connsiteX141" fmla="*/ 3833962 w 8590076"/>
                <a:gd name="connsiteY141" fmla="*/ 448131 h 4191633"/>
                <a:gd name="connsiteX142" fmla="*/ 3853929 w 8590076"/>
                <a:gd name="connsiteY142" fmla="*/ 427179 h 4191633"/>
                <a:gd name="connsiteX143" fmla="*/ 3868718 w 8590076"/>
                <a:gd name="connsiteY143" fmla="*/ 401297 h 4191633"/>
                <a:gd name="connsiteX144" fmla="*/ 3877962 w 8590076"/>
                <a:gd name="connsiteY144" fmla="*/ 372703 h 4191633"/>
                <a:gd name="connsiteX145" fmla="*/ 3881166 w 8590076"/>
                <a:gd name="connsiteY145" fmla="*/ 343370 h 4191633"/>
                <a:gd name="connsiteX146" fmla="*/ 3877592 w 8590076"/>
                <a:gd name="connsiteY146" fmla="*/ 307505 h 4191633"/>
                <a:gd name="connsiteX147" fmla="*/ 3866869 w 8590076"/>
                <a:gd name="connsiteY147" fmla="*/ 277309 h 4191633"/>
                <a:gd name="connsiteX148" fmla="*/ 3868841 w 8590076"/>
                <a:gd name="connsiteY148" fmla="*/ 274598 h 4191633"/>
                <a:gd name="connsiteX149" fmla="*/ 3868840 w 8590076"/>
                <a:gd name="connsiteY149" fmla="*/ 274598 h 4191633"/>
                <a:gd name="connsiteX150" fmla="*/ 3659290 w 8590076"/>
                <a:gd name="connsiteY150" fmla="*/ 274598 h 4191633"/>
                <a:gd name="connsiteX151" fmla="*/ 3657318 w 8590076"/>
                <a:gd name="connsiteY151" fmla="*/ 277309 h 4191633"/>
                <a:gd name="connsiteX152" fmla="*/ 3668041 w 8590076"/>
                <a:gd name="connsiteY152" fmla="*/ 307505 h 4191633"/>
                <a:gd name="connsiteX153" fmla="*/ 3671615 w 8590076"/>
                <a:gd name="connsiteY153" fmla="*/ 343370 h 4191633"/>
                <a:gd name="connsiteX154" fmla="*/ 3668411 w 8590076"/>
                <a:gd name="connsiteY154" fmla="*/ 372703 h 4191633"/>
                <a:gd name="connsiteX155" fmla="*/ 3659167 w 8590076"/>
                <a:gd name="connsiteY155" fmla="*/ 401297 h 4191633"/>
                <a:gd name="connsiteX156" fmla="*/ 3644378 w 8590076"/>
                <a:gd name="connsiteY156" fmla="*/ 427179 h 4191633"/>
                <a:gd name="connsiteX157" fmla="*/ 3624411 w 8590076"/>
                <a:gd name="connsiteY157" fmla="*/ 448131 h 4191633"/>
                <a:gd name="connsiteX158" fmla="*/ 3599885 w 8590076"/>
                <a:gd name="connsiteY158" fmla="*/ 462181 h 4191633"/>
                <a:gd name="connsiteX159" fmla="*/ 3571539 w 8590076"/>
                <a:gd name="connsiteY159" fmla="*/ 467358 h 4191633"/>
                <a:gd name="connsiteX160" fmla="*/ 3571539 w 8590076"/>
                <a:gd name="connsiteY160" fmla="*/ 467358 h 4191633"/>
                <a:gd name="connsiteX161" fmla="*/ 3599886 w 8590076"/>
                <a:gd name="connsiteY161" fmla="*/ 462181 h 4191633"/>
                <a:gd name="connsiteX162" fmla="*/ 3624412 w 8590076"/>
                <a:gd name="connsiteY162" fmla="*/ 448131 h 4191633"/>
                <a:gd name="connsiteX163" fmla="*/ 3644379 w 8590076"/>
                <a:gd name="connsiteY163" fmla="*/ 427179 h 4191633"/>
                <a:gd name="connsiteX164" fmla="*/ 3659168 w 8590076"/>
                <a:gd name="connsiteY164" fmla="*/ 401297 h 4191633"/>
                <a:gd name="connsiteX165" fmla="*/ 3668412 w 8590076"/>
                <a:gd name="connsiteY165" fmla="*/ 372703 h 4191633"/>
                <a:gd name="connsiteX166" fmla="*/ 3671616 w 8590076"/>
                <a:gd name="connsiteY166" fmla="*/ 343370 h 4191633"/>
                <a:gd name="connsiteX167" fmla="*/ 3668042 w 8590076"/>
                <a:gd name="connsiteY167" fmla="*/ 307505 h 4191633"/>
                <a:gd name="connsiteX168" fmla="*/ 3657319 w 8590076"/>
                <a:gd name="connsiteY168" fmla="*/ 277309 h 4191633"/>
                <a:gd name="connsiteX169" fmla="*/ 3659291 w 8590076"/>
                <a:gd name="connsiteY169" fmla="*/ 274598 h 4191633"/>
                <a:gd name="connsiteX170" fmla="*/ 3659290 w 8590076"/>
                <a:gd name="connsiteY170" fmla="*/ 274598 h 4191633"/>
                <a:gd name="connsiteX171" fmla="*/ 4857554 w 8590076"/>
                <a:gd name="connsiteY171" fmla="*/ 246498 h 4191633"/>
                <a:gd name="connsiteX172" fmla="*/ 4843071 w 8590076"/>
                <a:gd name="connsiteY172" fmla="*/ 265848 h 4191633"/>
                <a:gd name="connsiteX173" fmla="*/ 4829577 w 8590076"/>
                <a:gd name="connsiteY173" fmla="*/ 282979 h 4191633"/>
                <a:gd name="connsiteX174" fmla="*/ 4827852 w 8590076"/>
                <a:gd name="connsiteY174" fmla="*/ 313052 h 4191633"/>
                <a:gd name="connsiteX175" fmla="*/ 4827358 w 8590076"/>
                <a:gd name="connsiteY175" fmla="*/ 326240 h 4191633"/>
                <a:gd name="connsiteX176" fmla="*/ 4826866 w 8590076"/>
                <a:gd name="connsiteY176" fmla="*/ 339674 h 4191633"/>
                <a:gd name="connsiteX177" fmla="*/ 4826496 w 8590076"/>
                <a:gd name="connsiteY177" fmla="*/ 352491 h 4191633"/>
                <a:gd name="connsiteX178" fmla="*/ 4826372 w 8590076"/>
                <a:gd name="connsiteY178" fmla="*/ 363829 h 4191633"/>
                <a:gd name="connsiteX179" fmla="*/ 4828848 w 8590076"/>
                <a:gd name="connsiteY179" fmla="*/ 386260 h 4191633"/>
                <a:gd name="connsiteX180" fmla="*/ 4836024 w 8590076"/>
                <a:gd name="connsiteY180" fmla="*/ 401174 h 4191633"/>
                <a:gd name="connsiteX181" fmla="*/ 4847532 w 8590076"/>
                <a:gd name="connsiteY181" fmla="*/ 409554 h 4191633"/>
                <a:gd name="connsiteX182" fmla="*/ 4862750 w 8590076"/>
                <a:gd name="connsiteY182" fmla="*/ 412143 h 4191633"/>
                <a:gd name="connsiteX183" fmla="*/ 4862750 w 8590076"/>
                <a:gd name="connsiteY183" fmla="*/ 412143 h 4191633"/>
                <a:gd name="connsiteX184" fmla="*/ 4847533 w 8590076"/>
                <a:gd name="connsiteY184" fmla="*/ 409554 h 4191633"/>
                <a:gd name="connsiteX185" fmla="*/ 4836025 w 8590076"/>
                <a:gd name="connsiteY185" fmla="*/ 401174 h 4191633"/>
                <a:gd name="connsiteX186" fmla="*/ 4828849 w 8590076"/>
                <a:gd name="connsiteY186" fmla="*/ 386260 h 4191633"/>
                <a:gd name="connsiteX187" fmla="*/ 4826373 w 8590076"/>
                <a:gd name="connsiteY187" fmla="*/ 363829 h 4191633"/>
                <a:gd name="connsiteX188" fmla="*/ 4826497 w 8590076"/>
                <a:gd name="connsiteY188" fmla="*/ 352490 h 4191633"/>
                <a:gd name="connsiteX189" fmla="*/ 4826867 w 8590076"/>
                <a:gd name="connsiteY189" fmla="*/ 339673 h 4191633"/>
                <a:gd name="connsiteX190" fmla="*/ 4827359 w 8590076"/>
                <a:gd name="connsiteY190" fmla="*/ 326239 h 4191633"/>
                <a:gd name="connsiteX191" fmla="*/ 4827853 w 8590076"/>
                <a:gd name="connsiteY191" fmla="*/ 313051 h 4191633"/>
                <a:gd name="connsiteX192" fmla="*/ 4829578 w 8590076"/>
                <a:gd name="connsiteY192" fmla="*/ 282978 h 4191633"/>
                <a:gd name="connsiteX193" fmla="*/ 4843072 w 8590076"/>
                <a:gd name="connsiteY193" fmla="*/ 265847 h 4191633"/>
                <a:gd name="connsiteX194" fmla="*/ 4857554 w 8590076"/>
                <a:gd name="connsiteY194" fmla="*/ 246498 h 4191633"/>
                <a:gd name="connsiteX195" fmla="*/ 3083635 w 8590076"/>
                <a:gd name="connsiteY195" fmla="*/ 241760 h 4191633"/>
                <a:gd name="connsiteX196" fmla="*/ 3083634 w 8590076"/>
                <a:gd name="connsiteY196" fmla="*/ 241760 h 4191633"/>
                <a:gd name="connsiteX197" fmla="*/ 3090579 w 8590076"/>
                <a:gd name="connsiteY197" fmla="*/ 242507 h 4191633"/>
                <a:gd name="connsiteX198" fmla="*/ 3096275 w 8590076"/>
                <a:gd name="connsiteY198" fmla="*/ 245746 h 4191633"/>
                <a:gd name="connsiteX199" fmla="*/ 3100103 w 8590076"/>
                <a:gd name="connsiteY199" fmla="*/ 252721 h 4191633"/>
                <a:gd name="connsiteX200" fmla="*/ 3101459 w 8590076"/>
                <a:gd name="connsiteY200" fmla="*/ 264926 h 4191633"/>
                <a:gd name="connsiteX201" fmla="*/ 3098994 w 8590076"/>
                <a:gd name="connsiteY201" fmla="*/ 291070 h 4191633"/>
                <a:gd name="connsiteX202" fmla="*/ 3093348 w 8590076"/>
                <a:gd name="connsiteY202" fmla="*/ 320502 h 4191633"/>
                <a:gd name="connsiteX203" fmla="*/ 3086097 w 8590076"/>
                <a:gd name="connsiteY203" fmla="*/ 354863 h 4191633"/>
                <a:gd name="connsiteX204" fmla="*/ 3082028 w 8590076"/>
                <a:gd name="connsiteY204" fmla="*/ 387374 h 4191633"/>
                <a:gd name="connsiteX205" fmla="*/ 3084124 w 8590076"/>
                <a:gd name="connsiteY205" fmla="*/ 405035 h 4191633"/>
                <a:gd name="connsiteX206" fmla="*/ 3093121 w 8590076"/>
                <a:gd name="connsiteY206" fmla="*/ 411403 h 4191633"/>
                <a:gd name="connsiteX207" fmla="*/ 3093122 w 8590076"/>
                <a:gd name="connsiteY207" fmla="*/ 411403 h 4191633"/>
                <a:gd name="connsiteX208" fmla="*/ 3084125 w 8590076"/>
                <a:gd name="connsiteY208" fmla="*/ 405035 h 4191633"/>
                <a:gd name="connsiteX209" fmla="*/ 3082029 w 8590076"/>
                <a:gd name="connsiteY209" fmla="*/ 387374 h 4191633"/>
                <a:gd name="connsiteX210" fmla="*/ 3086098 w 8590076"/>
                <a:gd name="connsiteY210" fmla="*/ 354863 h 4191633"/>
                <a:gd name="connsiteX211" fmla="*/ 3093349 w 8590076"/>
                <a:gd name="connsiteY211" fmla="*/ 320502 h 4191633"/>
                <a:gd name="connsiteX212" fmla="*/ 3098995 w 8590076"/>
                <a:gd name="connsiteY212" fmla="*/ 291070 h 4191633"/>
                <a:gd name="connsiteX213" fmla="*/ 3101460 w 8590076"/>
                <a:gd name="connsiteY213" fmla="*/ 264926 h 4191633"/>
                <a:gd name="connsiteX214" fmla="*/ 3100104 w 8590076"/>
                <a:gd name="connsiteY214" fmla="*/ 252721 h 4191633"/>
                <a:gd name="connsiteX215" fmla="*/ 3096276 w 8590076"/>
                <a:gd name="connsiteY215" fmla="*/ 245746 h 4191633"/>
                <a:gd name="connsiteX216" fmla="*/ 3090580 w 8590076"/>
                <a:gd name="connsiteY216" fmla="*/ 242507 h 4191633"/>
                <a:gd name="connsiteX217" fmla="*/ 3083635 w 8590076"/>
                <a:gd name="connsiteY217" fmla="*/ 241760 h 4191633"/>
                <a:gd name="connsiteX218" fmla="*/ 3817570 w 8590076"/>
                <a:gd name="connsiteY218" fmla="*/ 225298 h 4191633"/>
                <a:gd name="connsiteX219" fmla="*/ 3817570 w 8590076"/>
                <a:gd name="connsiteY219" fmla="*/ 225298 h 4191633"/>
                <a:gd name="connsiteX220" fmla="*/ 3861446 w 8590076"/>
                <a:gd name="connsiteY220" fmla="*/ 232570 h 4191633"/>
                <a:gd name="connsiteX221" fmla="*/ 3899776 w 8590076"/>
                <a:gd name="connsiteY221" fmla="*/ 252043 h 4191633"/>
                <a:gd name="connsiteX222" fmla="*/ 3933053 w 8590076"/>
                <a:gd name="connsiteY222" fmla="*/ 282732 h 4191633"/>
                <a:gd name="connsiteX223" fmla="*/ 3941580 w 8590076"/>
                <a:gd name="connsiteY223" fmla="*/ 293199 h 4191633"/>
                <a:gd name="connsiteX224" fmla="*/ 3941580 w 8590076"/>
                <a:gd name="connsiteY224" fmla="*/ 293198 h 4191633"/>
                <a:gd name="connsiteX225" fmla="*/ 3933054 w 8590076"/>
                <a:gd name="connsiteY225" fmla="*/ 282732 h 4191633"/>
                <a:gd name="connsiteX226" fmla="*/ 3899777 w 8590076"/>
                <a:gd name="connsiteY226" fmla="*/ 252043 h 4191633"/>
                <a:gd name="connsiteX227" fmla="*/ 3861447 w 8590076"/>
                <a:gd name="connsiteY227" fmla="*/ 232570 h 4191633"/>
                <a:gd name="connsiteX228" fmla="*/ 3817570 w 8590076"/>
                <a:gd name="connsiteY228" fmla="*/ 225298 h 4191633"/>
                <a:gd name="connsiteX229" fmla="*/ 3608020 w 8590076"/>
                <a:gd name="connsiteY229" fmla="*/ 225298 h 4191633"/>
                <a:gd name="connsiteX230" fmla="*/ 3608020 w 8590076"/>
                <a:gd name="connsiteY230" fmla="*/ 225298 h 4191633"/>
                <a:gd name="connsiteX231" fmla="*/ 3651896 w 8590076"/>
                <a:gd name="connsiteY231" fmla="*/ 232570 h 4191633"/>
                <a:gd name="connsiteX232" fmla="*/ 3690226 w 8590076"/>
                <a:gd name="connsiteY232" fmla="*/ 252043 h 4191633"/>
                <a:gd name="connsiteX233" fmla="*/ 3707480 w 8590076"/>
                <a:gd name="connsiteY233" fmla="*/ 265816 h 4191633"/>
                <a:gd name="connsiteX234" fmla="*/ 3719748 w 8590076"/>
                <a:gd name="connsiteY234" fmla="*/ 278768 h 4191633"/>
                <a:gd name="connsiteX235" fmla="*/ 3719749 w 8590076"/>
                <a:gd name="connsiteY235" fmla="*/ 278767 h 4191633"/>
                <a:gd name="connsiteX236" fmla="*/ 3707481 w 8590076"/>
                <a:gd name="connsiteY236" fmla="*/ 265816 h 4191633"/>
                <a:gd name="connsiteX237" fmla="*/ 3690227 w 8590076"/>
                <a:gd name="connsiteY237" fmla="*/ 252043 h 4191633"/>
                <a:gd name="connsiteX238" fmla="*/ 3651897 w 8590076"/>
                <a:gd name="connsiteY238" fmla="*/ 232570 h 4191633"/>
                <a:gd name="connsiteX239" fmla="*/ 3608020 w 8590076"/>
                <a:gd name="connsiteY239" fmla="*/ 225298 h 4191633"/>
                <a:gd name="connsiteX240" fmla="*/ 4494137 w 8590076"/>
                <a:gd name="connsiteY240" fmla="*/ 224312 h 4191633"/>
                <a:gd name="connsiteX241" fmla="*/ 4507941 w 8590076"/>
                <a:gd name="connsiteY241" fmla="*/ 228133 h 4191633"/>
                <a:gd name="connsiteX242" fmla="*/ 4511573 w 8590076"/>
                <a:gd name="connsiteY242" fmla="*/ 238363 h 4191633"/>
                <a:gd name="connsiteX243" fmla="*/ 4511573 w 8590076"/>
                <a:gd name="connsiteY243" fmla="*/ 238364 h 4191633"/>
                <a:gd name="connsiteX244" fmla="*/ 4511573 w 8590076"/>
                <a:gd name="connsiteY244" fmla="*/ 238364 h 4191633"/>
                <a:gd name="connsiteX245" fmla="*/ 4509042 w 8590076"/>
                <a:gd name="connsiteY245" fmla="*/ 253689 h 4191633"/>
                <a:gd name="connsiteX246" fmla="*/ 4503273 w 8590076"/>
                <a:gd name="connsiteY246" fmla="*/ 276257 h 4191633"/>
                <a:gd name="connsiteX247" fmla="*/ 4493683 w 8590076"/>
                <a:gd name="connsiteY247" fmla="*/ 308829 h 4191633"/>
                <a:gd name="connsiteX248" fmla="*/ 4485004 w 8590076"/>
                <a:gd name="connsiteY248" fmla="*/ 342782 h 4191633"/>
                <a:gd name="connsiteX249" fmla="*/ 4479130 w 8590076"/>
                <a:gd name="connsiteY249" fmla="*/ 370690 h 4191633"/>
                <a:gd name="connsiteX250" fmla="*/ 4475584 w 8590076"/>
                <a:gd name="connsiteY250" fmla="*/ 395885 h 4191633"/>
                <a:gd name="connsiteX251" fmla="*/ 4478050 w 8590076"/>
                <a:gd name="connsiteY251" fmla="*/ 413500 h 4191633"/>
                <a:gd name="connsiteX252" fmla="*/ 4488156 w 8590076"/>
                <a:gd name="connsiteY252" fmla="*/ 420031 h 4191633"/>
                <a:gd name="connsiteX253" fmla="*/ 4488157 w 8590076"/>
                <a:gd name="connsiteY253" fmla="*/ 420031 h 4191633"/>
                <a:gd name="connsiteX254" fmla="*/ 4478051 w 8590076"/>
                <a:gd name="connsiteY254" fmla="*/ 413500 h 4191633"/>
                <a:gd name="connsiteX255" fmla="*/ 4475585 w 8590076"/>
                <a:gd name="connsiteY255" fmla="*/ 395885 h 4191633"/>
                <a:gd name="connsiteX256" fmla="*/ 4479131 w 8590076"/>
                <a:gd name="connsiteY256" fmla="*/ 370689 h 4191633"/>
                <a:gd name="connsiteX257" fmla="*/ 4485005 w 8590076"/>
                <a:gd name="connsiteY257" fmla="*/ 342781 h 4191633"/>
                <a:gd name="connsiteX258" fmla="*/ 4493684 w 8590076"/>
                <a:gd name="connsiteY258" fmla="*/ 308828 h 4191633"/>
                <a:gd name="connsiteX259" fmla="*/ 4503274 w 8590076"/>
                <a:gd name="connsiteY259" fmla="*/ 276256 h 4191633"/>
                <a:gd name="connsiteX260" fmla="*/ 4509043 w 8590076"/>
                <a:gd name="connsiteY260" fmla="*/ 253688 h 4191633"/>
                <a:gd name="connsiteX261" fmla="*/ 4511574 w 8590076"/>
                <a:gd name="connsiteY261" fmla="*/ 238363 h 4191633"/>
                <a:gd name="connsiteX262" fmla="*/ 4507942 w 8590076"/>
                <a:gd name="connsiteY262" fmla="*/ 228133 h 4191633"/>
                <a:gd name="connsiteX263" fmla="*/ 4494138 w 8590076"/>
                <a:gd name="connsiteY263" fmla="*/ 224312 h 4191633"/>
                <a:gd name="connsiteX264" fmla="*/ 4494137 w 8590076"/>
                <a:gd name="connsiteY264" fmla="*/ 224312 h 4191633"/>
                <a:gd name="connsiteX265" fmla="*/ 2484363 w 8590076"/>
                <a:gd name="connsiteY265" fmla="*/ 224312 h 4191633"/>
                <a:gd name="connsiteX266" fmla="*/ 2471893 w 8590076"/>
                <a:gd name="connsiteY266" fmla="*/ 225683 h 4191633"/>
                <a:gd name="connsiteX267" fmla="*/ 2458572 w 8590076"/>
                <a:gd name="connsiteY267" fmla="*/ 229920 h 4191633"/>
                <a:gd name="connsiteX268" fmla="*/ 2447069 w 8590076"/>
                <a:gd name="connsiteY268" fmla="*/ 237273 h 4191633"/>
                <a:gd name="connsiteX269" fmla="*/ 2447069 w 8590076"/>
                <a:gd name="connsiteY269" fmla="*/ 237274 h 4191633"/>
                <a:gd name="connsiteX270" fmla="*/ 2458571 w 8590076"/>
                <a:gd name="connsiteY270" fmla="*/ 229921 h 4191633"/>
                <a:gd name="connsiteX271" fmla="*/ 2471892 w 8590076"/>
                <a:gd name="connsiteY271" fmla="*/ 225684 h 4191633"/>
                <a:gd name="connsiteX272" fmla="*/ 2484362 w 8590076"/>
                <a:gd name="connsiteY272" fmla="*/ 224313 h 4191633"/>
                <a:gd name="connsiteX273" fmla="*/ 2498166 w 8590076"/>
                <a:gd name="connsiteY273" fmla="*/ 228134 h 4191633"/>
                <a:gd name="connsiteX274" fmla="*/ 2501798 w 8590076"/>
                <a:gd name="connsiteY274" fmla="*/ 238364 h 4191633"/>
                <a:gd name="connsiteX275" fmla="*/ 2499268 w 8590076"/>
                <a:gd name="connsiteY275" fmla="*/ 253689 h 4191633"/>
                <a:gd name="connsiteX276" fmla="*/ 2493498 w 8590076"/>
                <a:gd name="connsiteY276" fmla="*/ 276257 h 4191633"/>
                <a:gd name="connsiteX277" fmla="*/ 2483908 w 8590076"/>
                <a:gd name="connsiteY277" fmla="*/ 308829 h 4191633"/>
                <a:gd name="connsiteX278" fmla="*/ 2475229 w 8590076"/>
                <a:gd name="connsiteY278" fmla="*/ 342782 h 4191633"/>
                <a:gd name="connsiteX279" fmla="*/ 2469355 w 8590076"/>
                <a:gd name="connsiteY279" fmla="*/ 370690 h 4191633"/>
                <a:gd name="connsiteX280" fmla="*/ 2465810 w 8590076"/>
                <a:gd name="connsiteY280" fmla="*/ 395886 h 4191633"/>
                <a:gd name="connsiteX281" fmla="*/ 2468275 w 8590076"/>
                <a:gd name="connsiteY281" fmla="*/ 413501 h 4191633"/>
                <a:gd name="connsiteX282" fmla="*/ 2478381 w 8590076"/>
                <a:gd name="connsiteY282" fmla="*/ 420032 h 4191633"/>
                <a:gd name="connsiteX283" fmla="*/ 2498101 w 8590076"/>
                <a:gd name="connsiteY283" fmla="*/ 413869 h 4191633"/>
                <a:gd name="connsiteX284" fmla="*/ 2520039 w 8590076"/>
                <a:gd name="connsiteY284" fmla="*/ 398956 h 4191633"/>
                <a:gd name="connsiteX285" fmla="*/ 2541731 w 8590076"/>
                <a:gd name="connsiteY285" fmla="*/ 380839 h 4191633"/>
                <a:gd name="connsiteX286" fmla="*/ 2546024 w 8590076"/>
                <a:gd name="connsiteY286" fmla="*/ 377167 h 4191633"/>
                <a:gd name="connsiteX287" fmla="*/ 2546024 w 8590076"/>
                <a:gd name="connsiteY287" fmla="*/ 377167 h 4191633"/>
                <a:gd name="connsiteX288" fmla="*/ 2541732 w 8590076"/>
                <a:gd name="connsiteY288" fmla="*/ 380838 h 4191633"/>
                <a:gd name="connsiteX289" fmla="*/ 2520040 w 8590076"/>
                <a:gd name="connsiteY289" fmla="*/ 398955 h 4191633"/>
                <a:gd name="connsiteX290" fmla="*/ 2498102 w 8590076"/>
                <a:gd name="connsiteY290" fmla="*/ 413868 h 4191633"/>
                <a:gd name="connsiteX291" fmla="*/ 2478382 w 8590076"/>
                <a:gd name="connsiteY291" fmla="*/ 420031 h 4191633"/>
                <a:gd name="connsiteX292" fmla="*/ 2468276 w 8590076"/>
                <a:gd name="connsiteY292" fmla="*/ 413500 h 4191633"/>
                <a:gd name="connsiteX293" fmla="*/ 2465811 w 8590076"/>
                <a:gd name="connsiteY293" fmla="*/ 395885 h 4191633"/>
                <a:gd name="connsiteX294" fmla="*/ 2469356 w 8590076"/>
                <a:gd name="connsiteY294" fmla="*/ 370689 h 4191633"/>
                <a:gd name="connsiteX295" fmla="*/ 2475230 w 8590076"/>
                <a:gd name="connsiteY295" fmla="*/ 342781 h 4191633"/>
                <a:gd name="connsiteX296" fmla="*/ 2483909 w 8590076"/>
                <a:gd name="connsiteY296" fmla="*/ 308828 h 4191633"/>
                <a:gd name="connsiteX297" fmla="*/ 2493499 w 8590076"/>
                <a:gd name="connsiteY297" fmla="*/ 276256 h 4191633"/>
                <a:gd name="connsiteX298" fmla="*/ 2499269 w 8590076"/>
                <a:gd name="connsiteY298" fmla="*/ 253688 h 4191633"/>
                <a:gd name="connsiteX299" fmla="*/ 2501799 w 8590076"/>
                <a:gd name="connsiteY299" fmla="*/ 238363 h 4191633"/>
                <a:gd name="connsiteX300" fmla="*/ 2498167 w 8590076"/>
                <a:gd name="connsiteY300" fmla="*/ 228133 h 4191633"/>
                <a:gd name="connsiteX301" fmla="*/ 2484363 w 8590076"/>
                <a:gd name="connsiteY301" fmla="*/ 224312 h 4191633"/>
                <a:gd name="connsiteX302" fmla="*/ 626988 w 8590076"/>
                <a:gd name="connsiteY302" fmla="*/ 224312 h 4191633"/>
                <a:gd name="connsiteX303" fmla="*/ 640791 w 8590076"/>
                <a:gd name="connsiteY303" fmla="*/ 228133 h 4191633"/>
                <a:gd name="connsiteX304" fmla="*/ 644423 w 8590076"/>
                <a:gd name="connsiteY304" fmla="*/ 238363 h 4191633"/>
                <a:gd name="connsiteX305" fmla="*/ 644423 w 8590076"/>
                <a:gd name="connsiteY305" fmla="*/ 238364 h 4191633"/>
                <a:gd name="connsiteX306" fmla="*/ 644423 w 8590076"/>
                <a:gd name="connsiteY306" fmla="*/ 238364 h 4191633"/>
                <a:gd name="connsiteX307" fmla="*/ 641893 w 8590076"/>
                <a:gd name="connsiteY307" fmla="*/ 253689 h 4191633"/>
                <a:gd name="connsiteX308" fmla="*/ 636123 w 8590076"/>
                <a:gd name="connsiteY308" fmla="*/ 276257 h 4191633"/>
                <a:gd name="connsiteX309" fmla="*/ 626533 w 8590076"/>
                <a:gd name="connsiteY309" fmla="*/ 308829 h 4191633"/>
                <a:gd name="connsiteX310" fmla="*/ 617854 w 8590076"/>
                <a:gd name="connsiteY310" fmla="*/ 342782 h 4191633"/>
                <a:gd name="connsiteX311" fmla="*/ 611980 w 8590076"/>
                <a:gd name="connsiteY311" fmla="*/ 370690 h 4191633"/>
                <a:gd name="connsiteX312" fmla="*/ 608435 w 8590076"/>
                <a:gd name="connsiteY312" fmla="*/ 395885 h 4191633"/>
                <a:gd name="connsiteX313" fmla="*/ 610900 w 8590076"/>
                <a:gd name="connsiteY313" fmla="*/ 413500 h 4191633"/>
                <a:gd name="connsiteX314" fmla="*/ 621006 w 8590076"/>
                <a:gd name="connsiteY314" fmla="*/ 420031 h 4191633"/>
                <a:gd name="connsiteX315" fmla="*/ 621007 w 8590076"/>
                <a:gd name="connsiteY315" fmla="*/ 420031 h 4191633"/>
                <a:gd name="connsiteX316" fmla="*/ 610901 w 8590076"/>
                <a:gd name="connsiteY316" fmla="*/ 413500 h 4191633"/>
                <a:gd name="connsiteX317" fmla="*/ 608436 w 8590076"/>
                <a:gd name="connsiteY317" fmla="*/ 395885 h 4191633"/>
                <a:gd name="connsiteX318" fmla="*/ 611981 w 8590076"/>
                <a:gd name="connsiteY318" fmla="*/ 370689 h 4191633"/>
                <a:gd name="connsiteX319" fmla="*/ 617855 w 8590076"/>
                <a:gd name="connsiteY319" fmla="*/ 342781 h 4191633"/>
                <a:gd name="connsiteX320" fmla="*/ 626534 w 8590076"/>
                <a:gd name="connsiteY320" fmla="*/ 308828 h 4191633"/>
                <a:gd name="connsiteX321" fmla="*/ 636124 w 8590076"/>
                <a:gd name="connsiteY321" fmla="*/ 276256 h 4191633"/>
                <a:gd name="connsiteX322" fmla="*/ 641894 w 8590076"/>
                <a:gd name="connsiteY322" fmla="*/ 253688 h 4191633"/>
                <a:gd name="connsiteX323" fmla="*/ 644424 w 8590076"/>
                <a:gd name="connsiteY323" fmla="*/ 238363 h 4191633"/>
                <a:gd name="connsiteX324" fmla="*/ 640792 w 8590076"/>
                <a:gd name="connsiteY324" fmla="*/ 228133 h 4191633"/>
                <a:gd name="connsiteX325" fmla="*/ 626989 w 8590076"/>
                <a:gd name="connsiteY325" fmla="*/ 224312 h 4191633"/>
                <a:gd name="connsiteX326" fmla="*/ 626988 w 8590076"/>
                <a:gd name="connsiteY326" fmla="*/ 224312 h 4191633"/>
                <a:gd name="connsiteX327" fmla="*/ 2698253 w 8590076"/>
                <a:gd name="connsiteY327" fmla="*/ 223819 h 4191633"/>
                <a:gd name="connsiteX328" fmla="*/ 2675821 w 8590076"/>
                <a:gd name="connsiteY328" fmla="*/ 228749 h 4191633"/>
                <a:gd name="connsiteX329" fmla="*/ 2675820 w 8590076"/>
                <a:gd name="connsiteY329" fmla="*/ 228750 h 4191633"/>
                <a:gd name="connsiteX330" fmla="*/ 2698252 w 8590076"/>
                <a:gd name="connsiteY330" fmla="*/ 223820 h 4191633"/>
                <a:gd name="connsiteX331" fmla="*/ 2717848 w 8590076"/>
                <a:gd name="connsiteY331" fmla="*/ 234173 h 4191633"/>
                <a:gd name="connsiteX332" fmla="*/ 2725120 w 8590076"/>
                <a:gd name="connsiteY332" fmla="*/ 262767 h 4191633"/>
                <a:gd name="connsiteX333" fmla="*/ 2724010 w 8590076"/>
                <a:gd name="connsiteY333" fmla="*/ 271887 h 4191633"/>
                <a:gd name="connsiteX334" fmla="*/ 2721176 w 8590076"/>
                <a:gd name="connsiteY334" fmla="*/ 287170 h 4191633"/>
                <a:gd name="connsiteX335" fmla="*/ 2717355 w 8590076"/>
                <a:gd name="connsiteY335" fmla="*/ 310094 h 4191633"/>
                <a:gd name="connsiteX336" fmla="*/ 2713534 w 8590076"/>
                <a:gd name="connsiteY336" fmla="*/ 335237 h 4191633"/>
                <a:gd name="connsiteX337" fmla="*/ 2710700 w 8590076"/>
                <a:gd name="connsiteY337" fmla="*/ 357175 h 4191633"/>
                <a:gd name="connsiteX338" fmla="*/ 2709590 w 8590076"/>
                <a:gd name="connsiteY338" fmla="*/ 377141 h 4191633"/>
                <a:gd name="connsiteX339" fmla="*/ 2713411 w 8590076"/>
                <a:gd name="connsiteY339" fmla="*/ 402284 h 4191633"/>
                <a:gd name="connsiteX340" fmla="*/ 2725366 w 8590076"/>
                <a:gd name="connsiteY340" fmla="*/ 412144 h 4191633"/>
                <a:gd name="connsiteX341" fmla="*/ 2733747 w 8590076"/>
                <a:gd name="connsiteY341" fmla="*/ 409925 h 4191633"/>
                <a:gd name="connsiteX342" fmla="*/ 2744100 w 8590076"/>
                <a:gd name="connsiteY342" fmla="*/ 404749 h 4191633"/>
                <a:gd name="connsiteX343" fmla="*/ 2755439 w 8590076"/>
                <a:gd name="connsiteY343" fmla="*/ 396614 h 4191633"/>
                <a:gd name="connsiteX344" fmla="*/ 2771954 w 8590076"/>
                <a:gd name="connsiteY344" fmla="*/ 386754 h 4191633"/>
                <a:gd name="connsiteX345" fmla="*/ 2819035 w 8590076"/>
                <a:gd name="connsiteY345" fmla="*/ 355942 h 4191633"/>
                <a:gd name="connsiteX346" fmla="*/ 2818788 w 8590076"/>
                <a:gd name="connsiteY346" fmla="*/ 411158 h 4191633"/>
                <a:gd name="connsiteX347" fmla="*/ 2818789 w 8590076"/>
                <a:gd name="connsiteY347" fmla="*/ 411157 h 4191633"/>
                <a:gd name="connsiteX348" fmla="*/ 2819036 w 8590076"/>
                <a:gd name="connsiteY348" fmla="*/ 355941 h 4191633"/>
                <a:gd name="connsiteX349" fmla="*/ 2771955 w 8590076"/>
                <a:gd name="connsiteY349" fmla="*/ 386753 h 4191633"/>
                <a:gd name="connsiteX350" fmla="*/ 2755440 w 8590076"/>
                <a:gd name="connsiteY350" fmla="*/ 396613 h 4191633"/>
                <a:gd name="connsiteX351" fmla="*/ 2744101 w 8590076"/>
                <a:gd name="connsiteY351" fmla="*/ 404748 h 4191633"/>
                <a:gd name="connsiteX352" fmla="*/ 2733748 w 8590076"/>
                <a:gd name="connsiteY352" fmla="*/ 409924 h 4191633"/>
                <a:gd name="connsiteX353" fmla="*/ 2725367 w 8590076"/>
                <a:gd name="connsiteY353" fmla="*/ 412143 h 4191633"/>
                <a:gd name="connsiteX354" fmla="*/ 2713412 w 8590076"/>
                <a:gd name="connsiteY354" fmla="*/ 402283 h 4191633"/>
                <a:gd name="connsiteX355" fmla="*/ 2709591 w 8590076"/>
                <a:gd name="connsiteY355" fmla="*/ 377140 h 4191633"/>
                <a:gd name="connsiteX356" fmla="*/ 2710701 w 8590076"/>
                <a:gd name="connsiteY356" fmla="*/ 357174 h 4191633"/>
                <a:gd name="connsiteX357" fmla="*/ 2713535 w 8590076"/>
                <a:gd name="connsiteY357" fmla="*/ 335236 h 4191633"/>
                <a:gd name="connsiteX358" fmla="*/ 2717356 w 8590076"/>
                <a:gd name="connsiteY358" fmla="*/ 310093 h 4191633"/>
                <a:gd name="connsiteX359" fmla="*/ 2721177 w 8590076"/>
                <a:gd name="connsiteY359" fmla="*/ 287169 h 4191633"/>
                <a:gd name="connsiteX360" fmla="*/ 2724011 w 8590076"/>
                <a:gd name="connsiteY360" fmla="*/ 271886 h 4191633"/>
                <a:gd name="connsiteX361" fmla="*/ 2725121 w 8590076"/>
                <a:gd name="connsiteY361" fmla="*/ 262766 h 4191633"/>
                <a:gd name="connsiteX362" fmla="*/ 2717849 w 8590076"/>
                <a:gd name="connsiteY362" fmla="*/ 234172 h 4191633"/>
                <a:gd name="connsiteX363" fmla="*/ 2698253 w 8590076"/>
                <a:gd name="connsiteY363" fmla="*/ 223819 h 4191633"/>
                <a:gd name="connsiteX364" fmla="*/ 2596203 w 8590076"/>
                <a:gd name="connsiteY364" fmla="*/ 223819 h 4191633"/>
                <a:gd name="connsiteX365" fmla="*/ 2575127 w 8590076"/>
                <a:gd name="connsiteY365" fmla="*/ 231461 h 4191633"/>
                <a:gd name="connsiteX366" fmla="*/ 2575127 w 8590076"/>
                <a:gd name="connsiteY366" fmla="*/ 231462 h 4191633"/>
                <a:gd name="connsiteX367" fmla="*/ 2596202 w 8590076"/>
                <a:gd name="connsiteY367" fmla="*/ 223820 h 4191633"/>
                <a:gd name="connsiteX368" fmla="*/ 2614689 w 8590076"/>
                <a:gd name="connsiteY368" fmla="*/ 231955 h 4191633"/>
                <a:gd name="connsiteX369" fmla="*/ 2619866 w 8590076"/>
                <a:gd name="connsiteY369" fmla="*/ 253646 h 4191633"/>
                <a:gd name="connsiteX370" fmla="*/ 2619126 w 8590076"/>
                <a:gd name="connsiteY370" fmla="*/ 263629 h 4191633"/>
                <a:gd name="connsiteX371" fmla="*/ 2617277 w 8590076"/>
                <a:gd name="connsiteY371" fmla="*/ 277433 h 4191633"/>
                <a:gd name="connsiteX372" fmla="*/ 2614936 w 8590076"/>
                <a:gd name="connsiteY372" fmla="*/ 292963 h 4191633"/>
                <a:gd name="connsiteX373" fmla="*/ 2612594 w 8590076"/>
                <a:gd name="connsiteY373" fmla="*/ 311203 h 4191633"/>
                <a:gd name="connsiteX374" fmla="*/ 2610745 w 8590076"/>
                <a:gd name="connsiteY374" fmla="*/ 326486 h 4191633"/>
                <a:gd name="connsiteX375" fmla="*/ 2610006 w 8590076"/>
                <a:gd name="connsiteY375" fmla="*/ 333265 h 4191633"/>
                <a:gd name="connsiteX376" fmla="*/ 2614936 w 8590076"/>
                <a:gd name="connsiteY376" fmla="*/ 333265 h 4191633"/>
                <a:gd name="connsiteX377" fmla="*/ 2614937 w 8590076"/>
                <a:gd name="connsiteY377" fmla="*/ 333264 h 4191633"/>
                <a:gd name="connsiteX378" fmla="*/ 2610007 w 8590076"/>
                <a:gd name="connsiteY378" fmla="*/ 333264 h 4191633"/>
                <a:gd name="connsiteX379" fmla="*/ 2610746 w 8590076"/>
                <a:gd name="connsiteY379" fmla="*/ 326485 h 4191633"/>
                <a:gd name="connsiteX380" fmla="*/ 2612595 w 8590076"/>
                <a:gd name="connsiteY380" fmla="*/ 311202 h 4191633"/>
                <a:gd name="connsiteX381" fmla="*/ 2614937 w 8590076"/>
                <a:gd name="connsiteY381" fmla="*/ 292962 h 4191633"/>
                <a:gd name="connsiteX382" fmla="*/ 2617278 w 8590076"/>
                <a:gd name="connsiteY382" fmla="*/ 277432 h 4191633"/>
                <a:gd name="connsiteX383" fmla="*/ 2619127 w 8590076"/>
                <a:gd name="connsiteY383" fmla="*/ 263628 h 4191633"/>
                <a:gd name="connsiteX384" fmla="*/ 2619867 w 8590076"/>
                <a:gd name="connsiteY384" fmla="*/ 253645 h 4191633"/>
                <a:gd name="connsiteX385" fmla="*/ 2614690 w 8590076"/>
                <a:gd name="connsiteY385" fmla="*/ 231954 h 4191633"/>
                <a:gd name="connsiteX386" fmla="*/ 2596203 w 8590076"/>
                <a:gd name="connsiteY386" fmla="*/ 223819 h 4191633"/>
                <a:gd name="connsiteX387" fmla="*/ 4069025 w 8590076"/>
                <a:gd name="connsiteY387" fmla="*/ 223080 h 4191633"/>
                <a:gd name="connsiteX388" fmla="*/ 4069025 w 8590076"/>
                <a:gd name="connsiteY388" fmla="*/ 223080 h 4191633"/>
                <a:gd name="connsiteX389" fmla="*/ 4078144 w 8590076"/>
                <a:gd name="connsiteY389" fmla="*/ 224682 h 4191633"/>
                <a:gd name="connsiteX390" fmla="*/ 4085908 w 8590076"/>
                <a:gd name="connsiteY390" fmla="*/ 229242 h 4191633"/>
                <a:gd name="connsiteX391" fmla="*/ 4091208 w 8590076"/>
                <a:gd name="connsiteY391" fmla="*/ 236514 h 4191633"/>
                <a:gd name="connsiteX392" fmla="*/ 4093180 w 8590076"/>
                <a:gd name="connsiteY392" fmla="*/ 246250 h 4191633"/>
                <a:gd name="connsiteX393" fmla="*/ 4091948 w 8590076"/>
                <a:gd name="connsiteY393" fmla="*/ 257959 h 4191633"/>
                <a:gd name="connsiteX394" fmla="*/ 4088004 w 8590076"/>
                <a:gd name="connsiteY394" fmla="*/ 277556 h 4191633"/>
                <a:gd name="connsiteX395" fmla="*/ 4084060 w 8590076"/>
                <a:gd name="connsiteY395" fmla="*/ 297398 h 4191633"/>
                <a:gd name="connsiteX396" fmla="*/ 4082828 w 8590076"/>
                <a:gd name="connsiteY396" fmla="*/ 310340 h 4191633"/>
                <a:gd name="connsiteX397" fmla="*/ 4084553 w 8590076"/>
                <a:gd name="connsiteY397" fmla="*/ 325129 h 4191633"/>
                <a:gd name="connsiteX398" fmla="*/ 4089113 w 8590076"/>
                <a:gd name="connsiteY398" fmla="*/ 334619 h 4191633"/>
                <a:gd name="connsiteX399" fmla="*/ 4095522 w 8590076"/>
                <a:gd name="connsiteY399" fmla="*/ 339673 h 4191633"/>
                <a:gd name="connsiteX400" fmla="*/ 4103040 w 8590076"/>
                <a:gd name="connsiteY400" fmla="*/ 341152 h 4191633"/>
                <a:gd name="connsiteX401" fmla="*/ 4103041 w 8590076"/>
                <a:gd name="connsiteY401" fmla="*/ 341152 h 4191633"/>
                <a:gd name="connsiteX402" fmla="*/ 4095523 w 8590076"/>
                <a:gd name="connsiteY402" fmla="*/ 339673 h 4191633"/>
                <a:gd name="connsiteX403" fmla="*/ 4089114 w 8590076"/>
                <a:gd name="connsiteY403" fmla="*/ 334619 h 4191633"/>
                <a:gd name="connsiteX404" fmla="*/ 4084554 w 8590076"/>
                <a:gd name="connsiteY404" fmla="*/ 325129 h 4191633"/>
                <a:gd name="connsiteX405" fmla="*/ 4082829 w 8590076"/>
                <a:gd name="connsiteY405" fmla="*/ 310340 h 4191633"/>
                <a:gd name="connsiteX406" fmla="*/ 4084061 w 8590076"/>
                <a:gd name="connsiteY406" fmla="*/ 297398 h 4191633"/>
                <a:gd name="connsiteX407" fmla="*/ 4088005 w 8590076"/>
                <a:gd name="connsiteY407" fmla="*/ 277556 h 4191633"/>
                <a:gd name="connsiteX408" fmla="*/ 4091949 w 8590076"/>
                <a:gd name="connsiteY408" fmla="*/ 257959 h 4191633"/>
                <a:gd name="connsiteX409" fmla="*/ 4093181 w 8590076"/>
                <a:gd name="connsiteY409" fmla="*/ 246250 h 4191633"/>
                <a:gd name="connsiteX410" fmla="*/ 4091209 w 8590076"/>
                <a:gd name="connsiteY410" fmla="*/ 236514 h 4191633"/>
                <a:gd name="connsiteX411" fmla="*/ 4085909 w 8590076"/>
                <a:gd name="connsiteY411" fmla="*/ 229242 h 4191633"/>
                <a:gd name="connsiteX412" fmla="*/ 4078145 w 8590076"/>
                <a:gd name="connsiteY412" fmla="*/ 224682 h 4191633"/>
                <a:gd name="connsiteX413" fmla="*/ 4069025 w 8590076"/>
                <a:gd name="connsiteY413" fmla="*/ 223080 h 4191633"/>
                <a:gd name="connsiteX414" fmla="*/ 3980286 w 8590076"/>
                <a:gd name="connsiteY414" fmla="*/ 223080 h 4191633"/>
                <a:gd name="connsiteX415" fmla="*/ 3980286 w 8590076"/>
                <a:gd name="connsiteY415" fmla="*/ 223080 h 4191633"/>
                <a:gd name="connsiteX416" fmla="*/ 3990268 w 8590076"/>
                <a:gd name="connsiteY416" fmla="*/ 223696 h 4191633"/>
                <a:gd name="connsiteX417" fmla="*/ 3995568 w 8590076"/>
                <a:gd name="connsiteY417" fmla="*/ 226654 h 4191633"/>
                <a:gd name="connsiteX418" fmla="*/ 3997663 w 8590076"/>
                <a:gd name="connsiteY418" fmla="*/ 233433 h 4191633"/>
                <a:gd name="connsiteX419" fmla="*/ 3998032 w 8590076"/>
                <a:gd name="connsiteY419" fmla="*/ 245511 h 4191633"/>
                <a:gd name="connsiteX420" fmla="*/ 3996800 w 8590076"/>
                <a:gd name="connsiteY420" fmla="*/ 271393 h 4191633"/>
                <a:gd name="connsiteX421" fmla="*/ 3996060 w 8590076"/>
                <a:gd name="connsiteY421" fmla="*/ 300726 h 4191633"/>
                <a:gd name="connsiteX422" fmla="*/ 3996061 w 8590076"/>
                <a:gd name="connsiteY422" fmla="*/ 300726 h 4191633"/>
                <a:gd name="connsiteX423" fmla="*/ 3996801 w 8590076"/>
                <a:gd name="connsiteY423" fmla="*/ 271393 h 4191633"/>
                <a:gd name="connsiteX424" fmla="*/ 3998033 w 8590076"/>
                <a:gd name="connsiteY424" fmla="*/ 245511 h 4191633"/>
                <a:gd name="connsiteX425" fmla="*/ 3997664 w 8590076"/>
                <a:gd name="connsiteY425" fmla="*/ 233433 h 4191633"/>
                <a:gd name="connsiteX426" fmla="*/ 3995569 w 8590076"/>
                <a:gd name="connsiteY426" fmla="*/ 226654 h 4191633"/>
                <a:gd name="connsiteX427" fmla="*/ 3990269 w 8590076"/>
                <a:gd name="connsiteY427" fmla="*/ 223696 h 4191633"/>
                <a:gd name="connsiteX428" fmla="*/ 3980286 w 8590076"/>
                <a:gd name="connsiteY428" fmla="*/ 223080 h 4191633"/>
                <a:gd name="connsiteX429" fmla="*/ 3416060 w 8590076"/>
                <a:gd name="connsiteY429" fmla="*/ 223080 h 4191633"/>
                <a:gd name="connsiteX430" fmla="*/ 3416060 w 8590076"/>
                <a:gd name="connsiteY430" fmla="*/ 223080 h 4191633"/>
                <a:gd name="connsiteX431" fmla="*/ 3444125 w 8590076"/>
                <a:gd name="connsiteY431" fmla="*/ 227174 h 4191633"/>
                <a:gd name="connsiteX432" fmla="*/ 3467022 w 8590076"/>
                <a:gd name="connsiteY432" fmla="*/ 240450 h 4191633"/>
                <a:gd name="connsiteX433" fmla="*/ 3482532 w 8590076"/>
                <a:gd name="connsiteY433" fmla="*/ 264148 h 4191633"/>
                <a:gd name="connsiteX434" fmla="*/ 3488194 w 8590076"/>
                <a:gd name="connsiteY434" fmla="*/ 299759 h 4191633"/>
                <a:gd name="connsiteX435" fmla="*/ 3483272 w 8590076"/>
                <a:gd name="connsiteY435" fmla="*/ 334839 h 4191633"/>
                <a:gd name="connsiteX436" fmla="*/ 3464203 w 8590076"/>
                <a:gd name="connsiteY436" fmla="*/ 367533 h 4191633"/>
                <a:gd name="connsiteX437" fmla="*/ 3436397 w 8590076"/>
                <a:gd name="connsiteY437" fmla="*/ 393424 h 4191633"/>
                <a:gd name="connsiteX438" fmla="*/ 3398134 w 8590076"/>
                <a:gd name="connsiteY438" fmla="*/ 415020 h 4191633"/>
                <a:gd name="connsiteX439" fmla="*/ 3399606 w 8590076"/>
                <a:gd name="connsiteY439" fmla="*/ 420031 h 4191633"/>
                <a:gd name="connsiteX440" fmla="*/ 3399607 w 8590076"/>
                <a:gd name="connsiteY440" fmla="*/ 420031 h 4191633"/>
                <a:gd name="connsiteX441" fmla="*/ 3398135 w 8590076"/>
                <a:gd name="connsiteY441" fmla="*/ 415020 h 4191633"/>
                <a:gd name="connsiteX442" fmla="*/ 3436398 w 8590076"/>
                <a:gd name="connsiteY442" fmla="*/ 393424 h 4191633"/>
                <a:gd name="connsiteX443" fmla="*/ 3464204 w 8590076"/>
                <a:gd name="connsiteY443" fmla="*/ 367533 h 4191633"/>
                <a:gd name="connsiteX444" fmla="*/ 3483273 w 8590076"/>
                <a:gd name="connsiteY444" fmla="*/ 334839 h 4191633"/>
                <a:gd name="connsiteX445" fmla="*/ 3488195 w 8590076"/>
                <a:gd name="connsiteY445" fmla="*/ 299759 h 4191633"/>
                <a:gd name="connsiteX446" fmla="*/ 3482533 w 8590076"/>
                <a:gd name="connsiteY446" fmla="*/ 264148 h 4191633"/>
                <a:gd name="connsiteX447" fmla="*/ 3467023 w 8590076"/>
                <a:gd name="connsiteY447" fmla="*/ 240450 h 4191633"/>
                <a:gd name="connsiteX448" fmla="*/ 3444126 w 8590076"/>
                <a:gd name="connsiteY448" fmla="*/ 227174 h 4191633"/>
                <a:gd name="connsiteX449" fmla="*/ 3416060 w 8590076"/>
                <a:gd name="connsiteY449" fmla="*/ 223080 h 4191633"/>
                <a:gd name="connsiteX450" fmla="*/ 3036770 w 8590076"/>
                <a:gd name="connsiteY450" fmla="*/ 223080 h 4191633"/>
                <a:gd name="connsiteX451" fmla="*/ 3036770 w 8590076"/>
                <a:gd name="connsiteY451" fmla="*/ 223080 h 4191633"/>
                <a:gd name="connsiteX452" fmla="*/ 3045697 w 8590076"/>
                <a:gd name="connsiteY452" fmla="*/ 225321 h 4191633"/>
                <a:gd name="connsiteX453" fmla="*/ 3051027 w 8590076"/>
                <a:gd name="connsiteY453" fmla="*/ 230428 h 4191633"/>
                <a:gd name="connsiteX454" fmla="*/ 3055118 w 8590076"/>
                <a:gd name="connsiteY454" fmla="*/ 236032 h 4191633"/>
                <a:gd name="connsiteX455" fmla="*/ 3060078 w 8590076"/>
                <a:gd name="connsiteY455" fmla="*/ 240019 h 4191633"/>
                <a:gd name="connsiteX456" fmla="*/ 3066152 w 8590076"/>
                <a:gd name="connsiteY456" fmla="*/ 241636 h 4191633"/>
                <a:gd name="connsiteX457" fmla="*/ 3072476 w 8590076"/>
                <a:gd name="connsiteY457" fmla="*/ 242010 h 4191633"/>
                <a:gd name="connsiteX458" fmla="*/ 3072477 w 8590076"/>
                <a:gd name="connsiteY458" fmla="*/ 242010 h 4191633"/>
                <a:gd name="connsiteX459" fmla="*/ 3066153 w 8590076"/>
                <a:gd name="connsiteY459" fmla="*/ 241636 h 4191633"/>
                <a:gd name="connsiteX460" fmla="*/ 3060079 w 8590076"/>
                <a:gd name="connsiteY460" fmla="*/ 240019 h 4191633"/>
                <a:gd name="connsiteX461" fmla="*/ 3055119 w 8590076"/>
                <a:gd name="connsiteY461" fmla="*/ 236032 h 4191633"/>
                <a:gd name="connsiteX462" fmla="*/ 3051028 w 8590076"/>
                <a:gd name="connsiteY462" fmla="*/ 230428 h 4191633"/>
                <a:gd name="connsiteX463" fmla="*/ 3045698 w 8590076"/>
                <a:gd name="connsiteY463" fmla="*/ 225321 h 4191633"/>
                <a:gd name="connsiteX464" fmla="*/ 3036770 w 8590076"/>
                <a:gd name="connsiteY464" fmla="*/ 223080 h 4191633"/>
                <a:gd name="connsiteX465" fmla="*/ 4693781 w 8590076"/>
                <a:gd name="connsiteY465" fmla="*/ 222833 h 4191633"/>
                <a:gd name="connsiteX466" fmla="*/ 4712032 w 8590076"/>
                <a:gd name="connsiteY466" fmla="*/ 225450 h 4191633"/>
                <a:gd name="connsiteX467" fmla="*/ 4721399 w 8590076"/>
                <a:gd name="connsiteY467" fmla="*/ 231803 h 4191633"/>
                <a:gd name="connsiteX468" fmla="*/ 4724850 w 8590076"/>
                <a:gd name="connsiteY468" fmla="*/ 239651 h 4191633"/>
                <a:gd name="connsiteX469" fmla="*/ 4725343 w 8590076"/>
                <a:gd name="connsiteY469" fmla="*/ 246755 h 4191633"/>
                <a:gd name="connsiteX470" fmla="*/ 4725343 w 8590076"/>
                <a:gd name="connsiteY470" fmla="*/ 246755 h 4191633"/>
                <a:gd name="connsiteX471" fmla="*/ 4725343 w 8590076"/>
                <a:gd name="connsiteY471" fmla="*/ 246756 h 4191633"/>
                <a:gd name="connsiteX472" fmla="*/ 4720660 w 8590076"/>
                <a:gd name="connsiteY472" fmla="*/ 259959 h 4191633"/>
                <a:gd name="connsiteX473" fmla="*/ 4710306 w 8590076"/>
                <a:gd name="connsiteY473" fmla="*/ 273913 h 4191633"/>
                <a:gd name="connsiteX474" fmla="*/ 4699584 w 8590076"/>
                <a:gd name="connsiteY474" fmla="*/ 286247 h 4191633"/>
                <a:gd name="connsiteX475" fmla="*/ 4693780 w 8590076"/>
                <a:gd name="connsiteY475" fmla="*/ 294596 h 4191633"/>
                <a:gd name="connsiteX476" fmla="*/ 4694910 w 8590076"/>
                <a:gd name="connsiteY476" fmla="*/ 308670 h 4191633"/>
                <a:gd name="connsiteX477" fmla="*/ 4697928 w 8590076"/>
                <a:gd name="connsiteY477" fmla="*/ 321128 h 4191633"/>
                <a:gd name="connsiteX478" fmla="*/ 4701826 w 8590076"/>
                <a:gd name="connsiteY478" fmla="*/ 334084 h 4191633"/>
                <a:gd name="connsiteX479" fmla="*/ 4705684 w 8590076"/>
                <a:gd name="connsiteY479" fmla="*/ 349906 h 4191633"/>
                <a:gd name="connsiteX480" fmla="*/ 4706178 w 8590076"/>
                <a:gd name="connsiteY480" fmla="*/ 374575 h 4191633"/>
                <a:gd name="connsiteX481" fmla="*/ 4706178 w 8590076"/>
                <a:gd name="connsiteY481" fmla="*/ 374575 h 4191633"/>
                <a:gd name="connsiteX482" fmla="*/ 4706178 w 8590076"/>
                <a:gd name="connsiteY482" fmla="*/ 374576 h 4191633"/>
                <a:gd name="connsiteX483" fmla="*/ 4704822 w 8590076"/>
                <a:gd name="connsiteY483" fmla="*/ 406219 h 4191633"/>
                <a:gd name="connsiteX484" fmla="*/ 4704823 w 8590076"/>
                <a:gd name="connsiteY484" fmla="*/ 406218 h 4191633"/>
                <a:gd name="connsiteX485" fmla="*/ 4706179 w 8590076"/>
                <a:gd name="connsiteY485" fmla="*/ 374575 h 4191633"/>
                <a:gd name="connsiteX486" fmla="*/ 4705685 w 8590076"/>
                <a:gd name="connsiteY486" fmla="*/ 349906 h 4191633"/>
                <a:gd name="connsiteX487" fmla="*/ 4701827 w 8590076"/>
                <a:gd name="connsiteY487" fmla="*/ 334084 h 4191633"/>
                <a:gd name="connsiteX488" fmla="*/ 4697929 w 8590076"/>
                <a:gd name="connsiteY488" fmla="*/ 321128 h 4191633"/>
                <a:gd name="connsiteX489" fmla="*/ 4694911 w 8590076"/>
                <a:gd name="connsiteY489" fmla="*/ 308670 h 4191633"/>
                <a:gd name="connsiteX490" fmla="*/ 4693781 w 8590076"/>
                <a:gd name="connsiteY490" fmla="*/ 294595 h 4191633"/>
                <a:gd name="connsiteX491" fmla="*/ 4699585 w 8590076"/>
                <a:gd name="connsiteY491" fmla="*/ 286246 h 4191633"/>
                <a:gd name="connsiteX492" fmla="*/ 4710307 w 8590076"/>
                <a:gd name="connsiteY492" fmla="*/ 273912 h 4191633"/>
                <a:gd name="connsiteX493" fmla="*/ 4720661 w 8590076"/>
                <a:gd name="connsiteY493" fmla="*/ 259958 h 4191633"/>
                <a:gd name="connsiteX494" fmla="*/ 4725344 w 8590076"/>
                <a:gd name="connsiteY494" fmla="*/ 246755 h 4191633"/>
                <a:gd name="connsiteX495" fmla="*/ 4724851 w 8590076"/>
                <a:gd name="connsiteY495" fmla="*/ 239651 h 4191633"/>
                <a:gd name="connsiteX496" fmla="*/ 4721400 w 8590076"/>
                <a:gd name="connsiteY496" fmla="*/ 231803 h 4191633"/>
                <a:gd name="connsiteX497" fmla="*/ 4712033 w 8590076"/>
                <a:gd name="connsiteY497" fmla="*/ 225450 h 4191633"/>
                <a:gd name="connsiteX498" fmla="*/ 4693781 w 8590076"/>
                <a:gd name="connsiteY498" fmla="*/ 222833 h 4191633"/>
                <a:gd name="connsiteX499" fmla="*/ 4892431 w 8590076"/>
                <a:gd name="connsiteY499" fmla="*/ 204539 h 4191633"/>
                <a:gd name="connsiteX500" fmla="*/ 4892430 w 8590076"/>
                <a:gd name="connsiteY500" fmla="*/ 204539 h 4191633"/>
                <a:gd name="connsiteX501" fmla="*/ 4904389 w 8590076"/>
                <a:gd name="connsiteY501" fmla="*/ 205236 h 4191633"/>
                <a:gd name="connsiteX502" fmla="*/ 4919056 w 8590076"/>
                <a:gd name="connsiteY502" fmla="*/ 205629 h 4191633"/>
                <a:gd name="connsiteX503" fmla="*/ 4934338 w 8590076"/>
                <a:gd name="connsiteY503" fmla="*/ 206072 h 4191633"/>
                <a:gd name="connsiteX504" fmla="*/ 4948142 w 8590076"/>
                <a:gd name="connsiteY504" fmla="*/ 206564 h 4191633"/>
                <a:gd name="connsiteX505" fmla="*/ 4958742 w 8590076"/>
                <a:gd name="connsiteY505" fmla="*/ 207057 h 4191633"/>
                <a:gd name="connsiteX506" fmla="*/ 4965890 w 8590076"/>
                <a:gd name="connsiteY506" fmla="*/ 212544 h 4191633"/>
                <a:gd name="connsiteX507" fmla="*/ 4968108 w 8590076"/>
                <a:gd name="connsiteY507" fmla="*/ 225714 h 4191633"/>
                <a:gd name="connsiteX508" fmla="*/ 4968108 w 8590076"/>
                <a:gd name="connsiteY508" fmla="*/ 225714 h 4191633"/>
                <a:gd name="connsiteX509" fmla="*/ 4968108 w 8590076"/>
                <a:gd name="connsiteY509" fmla="*/ 225715 h 4191633"/>
                <a:gd name="connsiteX510" fmla="*/ 4963172 w 8590076"/>
                <a:gd name="connsiteY510" fmla="*/ 240710 h 4191633"/>
                <a:gd name="connsiteX511" fmla="*/ 4963173 w 8590076"/>
                <a:gd name="connsiteY511" fmla="*/ 240710 h 4191633"/>
                <a:gd name="connsiteX512" fmla="*/ 4968109 w 8590076"/>
                <a:gd name="connsiteY512" fmla="*/ 225714 h 4191633"/>
                <a:gd name="connsiteX513" fmla="*/ 4965891 w 8590076"/>
                <a:gd name="connsiteY513" fmla="*/ 212544 h 4191633"/>
                <a:gd name="connsiteX514" fmla="*/ 4958743 w 8590076"/>
                <a:gd name="connsiteY514" fmla="*/ 207057 h 4191633"/>
                <a:gd name="connsiteX515" fmla="*/ 4948143 w 8590076"/>
                <a:gd name="connsiteY515" fmla="*/ 206564 h 4191633"/>
                <a:gd name="connsiteX516" fmla="*/ 4934339 w 8590076"/>
                <a:gd name="connsiteY516" fmla="*/ 206072 h 4191633"/>
                <a:gd name="connsiteX517" fmla="*/ 4919057 w 8590076"/>
                <a:gd name="connsiteY517" fmla="*/ 205629 h 4191633"/>
                <a:gd name="connsiteX518" fmla="*/ 4904390 w 8590076"/>
                <a:gd name="connsiteY518" fmla="*/ 205236 h 4191633"/>
                <a:gd name="connsiteX519" fmla="*/ 4892431 w 8590076"/>
                <a:gd name="connsiteY519" fmla="*/ 204539 h 4191633"/>
                <a:gd name="connsiteX520" fmla="*/ 2206381 w 8590076"/>
                <a:gd name="connsiteY520" fmla="*/ 204539 h 4191633"/>
                <a:gd name="connsiteX521" fmla="*/ 2198976 w 8590076"/>
                <a:gd name="connsiteY521" fmla="*/ 204854 h 4191633"/>
                <a:gd name="connsiteX522" fmla="*/ 2198976 w 8590076"/>
                <a:gd name="connsiteY522" fmla="*/ 204854 h 4191633"/>
                <a:gd name="connsiteX523" fmla="*/ 2206381 w 8590076"/>
                <a:gd name="connsiteY523" fmla="*/ 204539 h 4191633"/>
                <a:gd name="connsiteX524" fmla="*/ 4428887 w 8590076"/>
                <a:gd name="connsiteY524" fmla="*/ 201556 h 4191633"/>
                <a:gd name="connsiteX525" fmla="*/ 4406451 w 8590076"/>
                <a:gd name="connsiteY525" fmla="*/ 244199 h 4191633"/>
                <a:gd name="connsiteX526" fmla="*/ 4379670 w 8590076"/>
                <a:gd name="connsiteY526" fmla="*/ 291790 h 4191633"/>
                <a:gd name="connsiteX527" fmla="*/ 4354837 w 8590076"/>
                <a:gd name="connsiteY527" fmla="*/ 337586 h 4191633"/>
                <a:gd name="connsiteX528" fmla="*/ 4352241 w 8590076"/>
                <a:gd name="connsiteY528" fmla="*/ 344049 h 4191633"/>
                <a:gd name="connsiteX529" fmla="*/ 4349645 w 8590076"/>
                <a:gd name="connsiteY529" fmla="*/ 352626 h 4191633"/>
                <a:gd name="connsiteX530" fmla="*/ 4347172 w 8590076"/>
                <a:gd name="connsiteY530" fmla="*/ 362444 h 4191633"/>
                <a:gd name="connsiteX531" fmla="*/ 4345193 w 8590076"/>
                <a:gd name="connsiteY531" fmla="*/ 372635 h 4191633"/>
                <a:gd name="connsiteX532" fmla="*/ 4345193 w 8590076"/>
                <a:gd name="connsiteY532" fmla="*/ 376116 h 4191633"/>
                <a:gd name="connsiteX533" fmla="*/ 4346552 w 8590076"/>
                <a:gd name="connsiteY533" fmla="*/ 388668 h 4191633"/>
                <a:gd name="connsiteX534" fmla="*/ 4349892 w 8590076"/>
                <a:gd name="connsiteY534" fmla="*/ 399606 h 4191633"/>
                <a:gd name="connsiteX535" fmla="*/ 4354096 w 8590076"/>
                <a:gd name="connsiteY535" fmla="*/ 407313 h 4191633"/>
                <a:gd name="connsiteX536" fmla="*/ 4358300 w 8590076"/>
                <a:gd name="connsiteY536" fmla="*/ 410171 h 4191633"/>
                <a:gd name="connsiteX537" fmla="*/ 4358301 w 8590076"/>
                <a:gd name="connsiteY537" fmla="*/ 410171 h 4191633"/>
                <a:gd name="connsiteX538" fmla="*/ 4354097 w 8590076"/>
                <a:gd name="connsiteY538" fmla="*/ 407313 h 4191633"/>
                <a:gd name="connsiteX539" fmla="*/ 4349893 w 8590076"/>
                <a:gd name="connsiteY539" fmla="*/ 399606 h 4191633"/>
                <a:gd name="connsiteX540" fmla="*/ 4346553 w 8590076"/>
                <a:gd name="connsiteY540" fmla="*/ 388668 h 4191633"/>
                <a:gd name="connsiteX541" fmla="*/ 4345194 w 8590076"/>
                <a:gd name="connsiteY541" fmla="*/ 376116 h 4191633"/>
                <a:gd name="connsiteX542" fmla="*/ 4345194 w 8590076"/>
                <a:gd name="connsiteY542" fmla="*/ 372634 h 4191633"/>
                <a:gd name="connsiteX543" fmla="*/ 4347173 w 8590076"/>
                <a:gd name="connsiteY543" fmla="*/ 362443 h 4191633"/>
                <a:gd name="connsiteX544" fmla="*/ 4349646 w 8590076"/>
                <a:gd name="connsiteY544" fmla="*/ 352625 h 4191633"/>
                <a:gd name="connsiteX545" fmla="*/ 4352242 w 8590076"/>
                <a:gd name="connsiteY545" fmla="*/ 344048 h 4191633"/>
                <a:gd name="connsiteX546" fmla="*/ 4354838 w 8590076"/>
                <a:gd name="connsiteY546" fmla="*/ 337585 h 4191633"/>
                <a:gd name="connsiteX547" fmla="*/ 4379671 w 8590076"/>
                <a:gd name="connsiteY547" fmla="*/ 291789 h 4191633"/>
                <a:gd name="connsiteX548" fmla="*/ 4406452 w 8590076"/>
                <a:gd name="connsiteY548" fmla="*/ 244198 h 4191633"/>
                <a:gd name="connsiteX549" fmla="*/ 4428887 w 8590076"/>
                <a:gd name="connsiteY549" fmla="*/ 201556 h 4191633"/>
                <a:gd name="connsiteX550" fmla="*/ 1955440 w 8590076"/>
                <a:gd name="connsiteY550" fmla="*/ 201556 h 4191633"/>
                <a:gd name="connsiteX551" fmla="*/ 1953184 w 8590076"/>
                <a:gd name="connsiteY551" fmla="*/ 210008 h 4191633"/>
                <a:gd name="connsiteX552" fmla="*/ 1954894 w 8590076"/>
                <a:gd name="connsiteY552" fmla="*/ 203602 h 4191633"/>
                <a:gd name="connsiteX553" fmla="*/ 1955440 w 8590076"/>
                <a:gd name="connsiteY553" fmla="*/ 201556 h 4191633"/>
                <a:gd name="connsiteX554" fmla="*/ 961787 w 8590076"/>
                <a:gd name="connsiteY554" fmla="*/ 201556 h 4191633"/>
                <a:gd name="connsiteX555" fmla="*/ 939351 w 8590076"/>
                <a:gd name="connsiteY555" fmla="*/ 244199 h 4191633"/>
                <a:gd name="connsiteX556" fmla="*/ 912570 w 8590076"/>
                <a:gd name="connsiteY556" fmla="*/ 291790 h 4191633"/>
                <a:gd name="connsiteX557" fmla="*/ 887737 w 8590076"/>
                <a:gd name="connsiteY557" fmla="*/ 337586 h 4191633"/>
                <a:gd name="connsiteX558" fmla="*/ 885141 w 8590076"/>
                <a:gd name="connsiteY558" fmla="*/ 344049 h 4191633"/>
                <a:gd name="connsiteX559" fmla="*/ 882545 w 8590076"/>
                <a:gd name="connsiteY559" fmla="*/ 352626 h 4191633"/>
                <a:gd name="connsiteX560" fmla="*/ 880072 w 8590076"/>
                <a:gd name="connsiteY560" fmla="*/ 362444 h 4191633"/>
                <a:gd name="connsiteX561" fmla="*/ 878093 w 8590076"/>
                <a:gd name="connsiteY561" fmla="*/ 372635 h 4191633"/>
                <a:gd name="connsiteX562" fmla="*/ 878093 w 8590076"/>
                <a:gd name="connsiteY562" fmla="*/ 376116 h 4191633"/>
                <a:gd name="connsiteX563" fmla="*/ 879452 w 8590076"/>
                <a:gd name="connsiteY563" fmla="*/ 388668 h 4191633"/>
                <a:gd name="connsiteX564" fmla="*/ 882792 w 8590076"/>
                <a:gd name="connsiteY564" fmla="*/ 399606 h 4191633"/>
                <a:gd name="connsiteX565" fmla="*/ 886996 w 8590076"/>
                <a:gd name="connsiteY565" fmla="*/ 407313 h 4191633"/>
                <a:gd name="connsiteX566" fmla="*/ 891200 w 8590076"/>
                <a:gd name="connsiteY566" fmla="*/ 410171 h 4191633"/>
                <a:gd name="connsiteX567" fmla="*/ 891201 w 8590076"/>
                <a:gd name="connsiteY567" fmla="*/ 410171 h 4191633"/>
                <a:gd name="connsiteX568" fmla="*/ 886997 w 8590076"/>
                <a:gd name="connsiteY568" fmla="*/ 407313 h 4191633"/>
                <a:gd name="connsiteX569" fmla="*/ 882793 w 8590076"/>
                <a:gd name="connsiteY569" fmla="*/ 399606 h 4191633"/>
                <a:gd name="connsiteX570" fmla="*/ 879453 w 8590076"/>
                <a:gd name="connsiteY570" fmla="*/ 388668 h 4191633"/>
                <a:gd name="connsiteX571" fmla="*/ 878094 w 8590076"/>
                <a:gd name="connsiteY571" fmla="*/ 376116 h 4191633"/>
                <a:gd name="connsiteX572" fmla="*/ 878094 w 8590076"/>
                <a:gd name="connsiteY572" fmla="*/ 372634 h 4191633"/>
                <a:gd name="connsiteX573" fmla="*/ 880073 w 8590076"/>
                <a:gd name="connsiteY573" fmla="*/ 362443 h 4191633"/>
                <a:gd name="connsiteX574" fmla="*/ 882546 w 8590076"/>
                <a:gd name="connsiteY574" fmla="*/ 352625 h 4191633"/>
                <a:gd name="connsiteX575" fmla="*/ 885142 w 8590076"/>
                <a:gd name="connsiteY575" fmla="*/ 344048 h 4191633"/>
                <a:gd name="connsiteX576" fmla="*/ 887738 w 8590076"/>
                <a:gd name="connsiteY576" fmla="*/ 337585 h 4191633"/>
                <a:gd name="connsiteX577" fmla="*/ 912571 w 8590076"/>
                <a:gd name="connsiteY577" fmla="*/ 291789 h 4191633"/>
                <a:gd name="connsiteX578" fmla="*/ 939352 w 8590076"/>
                <a:gd name="connsiteY578" fmla="*/ 244198 h 4191633"/>
                <a:gd name="connsiteX579" fmla="*/ 961788 w 8590076"/>
                <a:gd name="connsiteY579" fmla="*/ 201556 h 4191633"/>
                <a:gd name="connsiteX580" fmla="*/ 961787 w 8590076"/>
                <a:gd name="connsiteY580" fmla="*/ 201556 h 4191633"/>
                <a:gd name="connsiteX581" fmla="*/ 4508368 w 8590076"/>
                <a:gd name="connsiteY581" fmla="*/ 114621 h 4191633"/>
                <a:gd name="connsiteX582" fmla="*/ 4524638 w 8590076"/>
                <a:gd name="connsiteY582" fmla="*/ 116612 h 4191633"/>
                <a:gd name="connsiteX583" fmla="*/ 4537948 w 8590076"/>
                <a:gd name="connsiteY583" fmla="*/ 122708 h 4191633"/>
                <a:gd name="connsiteX584" fmla="*/ 4546946 w 8590076"/>
                <a:gd name="connsiteY584" fmla="*/ 133530 h 4191633"/>
                <a:gd name="connsiteX585" fmla="*/ 4550273 w 8590076"/>
                <a:gd name="connsiteY585" fmla="*/ 149454 h 4191633"/>
                <a:gd name="connsiteX586" fmla="*/ 4547562 w 8590076"/>
                <a:gd name="connsiteY586" fmla="*/ 165877 h 4191633"/>
                <a:gd name="connsiteX587" fmla="*/ 4538934 w 8590076"/>
                <a:gd name="connsiteY587" fmla="*/ 180058 h 4191633"/>
                <a:gd name="connsiteX588" fmla="*/ 4524021 w 8590076"/>
                <a:gd name="connsiteY588" fmla="*/ 190136 h 4191633"/>
                <a:gd name="connsiteX589" fmla="*/ 4502452 w 8590076"/>
                <a:gd name="connsiteY589" fmla="*/ 193993 h 4191633"/>
                <a:gd name="connsiteX590" fmla="*/ 4470408 w 8590076"/>
                <a:gd name="connsiteY590" fmla="*/ 183667 h 4191633"/>
                <a:gd name="connsiteX591" fmla="*/ 4460055 w 8590076"/>
                <a:gd name="connsiteY591" fmla="*/ 156175 h 4191633"/>
                <a:gd name="connsiteX592" fmla="*/ 4462520 w 8590076"/>
                <a:gd name="connsiteY592" fmla="*/ 143236 h 4191633"/>
                <a:gd name="connsiteX593" fmla="*/ 4470532 w 8590076"/>
                <a:gd name="connsiteY593" fmla="*/ 129675 h 4191633"/>
                <a:gd name="connsiteX594" fmla="*/ 4485321 w 8590076"/>
                <a:gd name="connsiteY594" fmla="*/ 118975 h 4191633"/>
                <a:gd name="connsiteX595" fmla="*/ 4508368 w 8590076"/>
                <a:gd name="connsiteY595" fmla="*/ 114621 h 4191633"/>
                <a:gd name="connsiteX596" fmla="*/ 2498594 w 8590076"/>
                <a:gd name="connsiteY596" fmla="*/ 114621 h 4191633"/>
                <a:gd name="connsiteX597" fmla="*/ 2514862 w 8590076"/>
                <a:gd name="connsiteY597" fmla="*/ 116612 h 4191633"/>
                <a:gd name="connsiteX598" fmla="*/ 2528174 w 8590076"/>
                <a:gd name="connsiteY598" fmla="*/ 122708 h 4191633"/>
                <a:gd name="connsiteX599" fmla="*/ 2537170 w 8590076"/>
                <a:gd name="connsiteY599" fmla="*/ 133530 h 4191633"/>
                <a:gd name="connsiteX600" fmla="*/ 2540498 w 8590076"/>
                <a:gd name="connsiteY600" fmla="*/ 149454 h 4191633"/>
                <a:gd name="connsiteX601" fmla="*/ 2537787 w 8590076"/>
                <a:gd name="connsiteY601" fmla="*/ 165877 h 4191633"/>
                <a:gd name="connsiteX602" fmla="*/ 2529160 w 8590076"/>
                <a:gd name="connsiteY602" fmla="*/ 180058 h 4191633"/>
                <a:gd name="connsiteX603" fmla="*/ 2514246 w 8590076"/>
                <a:gd name="connsiteY603" fmla="*/ 190136 h 4191633"/>
                <a:gd name="connsiteX604" fmla="*/ 2492678 w 8590076"/>
                <a:gd name="connsiteY604" fmla="*/ 193993 h 4191633"/>
                <a:gd name="connsiteX605" fmla="*/ 2460633 w 8590076"/>
                <a:gd name="connsiteY605" fmla="*/ 183667 h 4191633"/>
                <a:gd name="connsiteX606" fmla="*/ 2450280 w 8590076"/>
                <a:gd name="connsiteY606" fmla="*/ 156175 h 4191633"/>
                <a:gd name="connsiteX607" fmla="*/ 2452746 w 8590076"/>
                <a:gd name="connsiteY607" fmla="*/ 143236 h 4191633"/>
                <a:gd name="connsiteX608" fmla="*/ 2460756 w 8590076"/>
                <a:gd name="connsiteY608" fmla="*/ 129675 h 4191633"/>
                <a:gd name="connsiteX609" fmla="*/ 2475546 w 8590076"/>
                <a:gd name="connsiteY609" fmla="*/ 118975 h 4191633"/>
                <a:gd name="connsiteX610" fmla="*/ 2498594 w 8590076"/>
                <a:gd name="connsiteY610" fmla="*/ 114621 h 4191633"/>
                <a:gd name="connsiteX611" fmla="*/ 641220 w 8590076"/>
                <a:gd name="connsiteY611" fmla="*/ 114621 h 4191633"/>
                <a:gd name="connsiteX612" fmla="*/ 657489 w 8590076"/>
                <a:gd name="connsiteY612" fmla="*/ 116612 h 4191633"/>
                <a:gd name="connsiteX613" fmla="*/ 670799 w 8590076"/>
                <a:gd name="connsiteY613" fmla="*/ 122708 h 4191633"/>
                <a:gd name="connsiteX614" fmla="*/ 679797 w 8590076"/>
                <a:gd name="connsiteY614" fmla="*/ 133530 h 4191633"/>
                <a:gd name="connsiteX615" fmla="*/ 683124 w 8590076"/>
                <a:gd name="connsiteY615" fmla="*/ 149454 h 4191633"/>
                <a:gd name="connsiteX616" fmla="*/ 680413 w 8590076"/>
                <a:gd name="connsiteY616" fmla="*/ 165877 h 4191633"/>
                <a:gd name="connsiteX617" fmla="*/ 671785 w 8590076"/>
                <a:gd name="connsiteY617" fmla="*/ 180058 h 4191633"/>
                <a:gd name="connsiteX618" fmla="*/ 656872 w 8590076"/>
                <a:gd name="connsiteY618" fmla="*/ 190136 h 4191633"/>
                <a:gd name="connsiteX619" fmla="*/ 635304 w 8590076"/>
                <a:gd name="connsiteY619" fmla="*/ 193993 h 4191633"/>
                <a:gd name="connsiteX620" fmla="*/ 603259 w 8590076"/>
                <a:gd name="connsiteY620" fmla="*/ 183667 h 4191633"/>
                <a:gd name="connsiteX621" fmla="*/ 592907 w 8590076"/>
                <a:gd name="connsiteY621" fmla="*/ 156175 h 4191633"/>
                <a:gd name="connsiteX622" fmla="*/ 595372 w 8590076"/>
                <a:gd name="connsiteY622" fmla="*/ 143236 h 4191633"/>
                <a:gd name="connsiteX623" fmla="*/ 603383 w 8590076"/>
                <a:gd name="connsiteY623" fmla="*/ 129675 h 4191633"/>
                <a:gd name="connsiteX624" fmla="*/ 618173 w 8590076"/>
                <a:gd name="connsiteY624" fmla="*/ 118975 h 4191633"/>
                <a:gd name="connsiteX625" fmla="*/ 641220 w 8590076"/>
                <a:gd name="connsiteY625" fmla="*/ 114621 h 4191633"/>
                <a:gd name="connsiteX626" fmla="*/ 835434 w 8590076"/>
                <a:gd name="connsiteY626" fmla="*/ 0 h 4191633"/>
                <a:gd name="connsiteX627" fmla="*/ 854282 w 8590076"/>
                <a:gd name="connsiteY627" fmla="*/ 4356 h 4191633"/>
                <a:gd name="connsiteX628" fmla="*/ 854283 w 8590076"/>
                <a:gd name="connsiteY628" fmla="*/ 4357 h 4191633"/>
                <a:gd name="connsiteX629" fmla="*/ 865962 w 8590076"/>
                <a:gd name="connsiteY629" fmla="*/ 15862 h 4191633"/>
                <a:gd name="connsiteX630" fmla="*/ 871936 w 8590076"/>
                <a:gd name="connsiteY630" fmla="*/ 32057 h 4191633"/>
                <a:gd name="connsiteX631" fmla="*/ 873662 w 8590076"/>
                <a:gd name="connsiteY631" fmla="*/ 50487 h 4191633"/>
                <a:gd name="connsiteX632" fmla="*/ 868193 w 8590076"/>
                <a:gd name="connsiteY632" fmla="*/ 97608 h 4191633"/>
                <a:gd name="connsiteX633" fmla="*/ 882143 w 8590076"/>
                <a:gd name="connsiteY633" fmla="*/ 70608 h 4191633"/>
                <a:gd name="connsiteX634" fmla="*/ 908782 w 8590076"/>
                <a:gd name="connsiteY634" fmla="*/ 33709 h 4191633"/>
                <a:gd name="connsiteX635" fmla="*/ 937912 w 8590076"/>
                <a:gd name="connsiteY635" fmla="*/ 8990 h 4191633"/>
                <a:gd name="connsiteX636" fmla="*/ 968784 w 8590076"/>
                <a:gd name="connsiteY636" fmla="*/ 0 h 4191633"/>
                <a:gd name="connsiteX637" fmla="*/ 987632 w 8590076"/>
                <a:gd name="connsiteY637" fmla="*/ 4356 h 4191633"/>
                <a:gd name="connsiteX638" fmla="*/ 987633 w 8590076"/>
                <a:gd name="connsiteY638" fmla="*/ 4357 h 4191633"/>
                <a:gd name="connsiteX639" fmla="*/ 999312 w 8590076"/>
                <a:gd name="connsiteY639" fmla="*/ 15862 h 4191633"/>
                <a:gd name="connsiteX640" fmla="*/ 1005286 w 8590076"/>
                <a:gd name="connsiteY640" fmla="*/ 32057 h 4191633"/>
                <a:gd name="connsiteX641" fmla="*/ 1007011 w 8590076"/>
                <a:gd name="connsiteY641" fmla="*/ 50487 h 4191633"/>
                <a:gd name="connsiteX642" fmla="*/ 1001502 w 8590076"/>
                <a:gd name="connsiteY642" fmla="*/ 97955 h 4191633"/>
                <a:gd name="connsiteX643" fmla="*/ 986637 w 8590076"/>
                <a:gd name="connsiteY643" fmla="*/ 146536 h 4191633"/>
                <a:gd name="connsiteX644" fmla="*/ 964980 w 8590076"/>
                <a:gd name="connsiteY644" fmla="*/ 195490 h 4191633"/>
                <a:gd name="connsiteX645" fmla="*/ 961789 w 8590076"/>
                <a:gd name="connsiteY645" fmla="*/ 201555 h 4191633"/>
                <a:gd name="connsiteX646" fmla="*/ 1955439 w 8590076"/>
                <a:gd name="connsiteY646" fmla="*/ 201555 h 4191633"/>
                <a:gd name="connsiteX647" fmla="*/ 1960966 w 8590076"/>
                <a:gd name="connsiteY647" fmla="*/ 180851 h 4191633"/>
                <a:gd name="connsiteX648" fmla="*/ 1982566 w 8590076"/>
                <a:gd name="connsiteY648" fmla="*/ 116144 h 4191633"/>
                <a:gd name="connsiteX649" fmla="*/ 2006092 w 8590076"/>
                <a:gd name="connsiteY649" fmla="*/ 70609 h 4191633"/>
                <a:gd name="connsiteX650" fmla="*/ 2032731 w 8590076"/>
                <a:gd name="connsiteY650" fmla="*/ 33710 h 4191633"/>
                <a:gd name="connsiteX651" fmla="*/ 2032732 w 8590076"/>
                <a:gd name="connsiteY651" fmla="*/ 33709 h 4191633"/>
                <a:gd name="connsiteX652" fmla="*/ 2032732 w 8590076"/>
                <a:gd name="connsiteY652" fmla="*/ 33709 h 4191633"/>
                <a:gd name="connsiteX653" fmla="*/ 2061863 w 8590076"/>
                <a:gd name="connsiteY653" fmla="*/ 8990 h 4191633"/>
                <a:gd name="connsiteX654" fmla="*/ 2092735 w 8590076"/>
                <a:gd name="connsiteY654" fmla="*/ 0 h 4191633"/>
                <a:gd name="connsiteX655" fmla="*/ 2111583 w 8590076"/>
                <a:gd name="connsiteY655" fmla="*/ 4356 h 4191633"/>
                <a:gd name="connsiteX656" fmla="*/ 2123262 w 8590076"/>
                <a:gd name="connsiteY656" fmla="*/ 15861 h 4191633"/>
                <a:gd name="connsiteX657" fmla="*/ 2129236 w 8590076"/>
                <a:gd name="connsiteY657" fmla="*/ 32056 h 4191633"/>
                <a:gd name="connsiteX658" fmla="*/ 2130961 w 8590076"/>
                <a:gd name="connsiteY658" fmla="*/ 50486 h 4191633"/>
                <a:gd name="connsiteX659" fmla="*/ 2125452 w 8590076"/>
                <a:gd name="connsiteY659" fmla="*/ 97954 h 4191633"/>
                <a:gd name="connsiteX660" fmla="*/ 2118470 w 8590076"/>
                <a:gd name="connsiteY660" fmla="*/ 120772 h 4191633"/>
                <a:gd name="connsiteX661" fmla="*/ 2124272 w 8590076"/>
                <a:gd name="connsiteY661" fmla="*/ 105031 h 4191633"/>
                <a:gd name="connsiteX662" fmla="*/ 2136329 w 8590076"/>
                <a:gd name="connsiteY662" fmla="*/ 79100 h 4191633"/>
                <a:gd name="connsiteX663" fmla="*/ 2164012 w 8590076"/>
                <a:gd name="connsiteY663" fmla="*/ 40263 h 4191633"/>
                <a:gd name="connsiteX664" fmla="*/ 2164013 w 8590076"/>
                <a:gd name="connsiteY664" fmla="*/ 40263 h 4191633"/>
                <a:gd name="connsiteX665" fmla="*/ 2164013 w 8590076"/>
                <a:gd name="connsiteY665" fmla="*/ 40262 h 4191633"/>
                <a:gd name="connsiteX666" fmla="*/ 2195508 w 8590076"/>
                <a:gd name="connsiteY666" fmla="*/ 25636 h 4191633"/>
                <a:gd name="connsiteX667" fmla="*/ 2214871 w 8590076"/>
                <a:gd name="connsiteY667" fmla="*/ 31546 h 4191633"/>
                <a:gd name="connsiteX668" fmla="*/ 2229794 w 8590076"/>
                <a:gd name="connsiteY668" fmla="*/ 47307 h 4191633"/>
                <a:gd name="connsiteX669" fmla="*/ 2239290 w 8590076"/>
                <a:gd name="connsiteY669" fmla="*/ 70333 h 4191633"/>
                <a:gd name="connsiteX670" fmla="*/ 2242620 w 8590076"/>
                <a:gd name="connsiteY670" fmla="*/ 97790 h 4191633"/>
                <a:gd name="connsiteX671" fmla="*/ 2239167 w 8590076"/>
                <a:gd name="connsiteY671" fmla="*/ 122748 h 4191633"/>
                <a:gd name="connsiteX672" fmla="*/ 2229796 w 8590076"/>
                <a:gd name="connsiteY672" fmla="*/ 149514 h 4191633"/>
                <a:gd name="connsiteX673" fmla="*/ 2215865 w 8590076"/>
                <a:gd name="connsiteY673" fmla="*/ 177124 h 4191633"/>
                <a:gd name="connsiteX674" fmla="*/ 2200985 w 8590076"/>
                <a:gd name="connsiteY674" fmla="*/ 201555 h 4191633"/>
                <a:gd name="connsiteX675" fmla="*/ 4298589 w 8590076"/>
                <a:gd name="connsiteY675" fmla="*/ 201555 h 4191633"/>
                <a:gd name="connsiteX676" fmla="*/ 4304116 w 8590076"/>
                <a:gd name="connsiteY676" fmla="*/ 180850 h 4191633"/>
                <a:gd name="connsiteX677" fmla="*/ 4325716 w 8590076"/>
                <a:gd name="connsiteY677" fmla="*/ 116143 h 4191633"/>
                <a:gd name="connsiteX678" fmla="*/ 4349242 w 8590076"/>
                <a:gd name="connsiteY678" fmla="*/ 70608 h 4191633"/>
                <a:gd name="connsiteX679" fmla="*/ 4375882 w 8590076"/>
                <a:gd name="connsiteY679" fmla="*/ 33709 h 4191633"/>
                <a:gd name="connsiteX680" fmla="*/ 4405012 w 8590076"/>
                <a:gd name="connsiteY680" fmla="*/ 8990 h 4191633"/>
                <a:gd name="connsiteX681" fmla="*/ 4435884 w 8590076"/>
                <a:gd name="connsiteY681" fmla="*/ 0 h 4191633"/>
                <a:gd name="connsiteX682" fmla="*/ 4454732 w 8590076"/>
                <a:gd name="connsiteY682" fmla="*/ 4356 h 4191633"/>
                <a:gd name="connsiteX683" fmla="*/ 4466411 w 8590076"/>
                <a:gd name="connsiteY683" fmla="*/ 15861 h 4191633"/>
                <a:gd name="connsiteX684" fmla="*/ 4466412 w 8590076"/>
                <a:gd name="connsiteY684" fmla="*/ 15862 h 4191633"/>
                <a:gd name="connsiteX685" fmla="*/ 4472386 w 8590076"/>
                <a:gd name="connsiteY685" fmla="*/ 32057 h 4191633"/>
                <a:gd name="connsiteX686" fmla="*/ 4474111 w 8590076"/>
                <a:gd name="connsiteY686" fmla="*/ 50487 h 4191633"/>
                <a:gd name="connsiteX687" fmla="*/ 4468602 w 8590076"/>
                <a:gd name="connsiteY687" fmla="*/ 97955 h 4191633"/>
                <a:gd name="connsiteX688" fmla="*/ 4453737 w 8590076"/>
                <a:gd name="connsiteY688" fmla="*/ 146536 h 4191633"/>
                <a:gd name="connsiteX689" fmla="*/ 4432080 w 8590076"/>
                <a:gd name="connsiteY689" fmla="*/ 195490 h 4191633"/>
                <a:gd name="connsiteX690" fmla="*/ 4428889 w 8590076"/>
                <a:gd name="connsiteY690" fmla="*/ 201555 h 4191633"/>
                <a:gd name="connsiteX691" fmla="*/ 4717295 w 8590076"/>
                <a:gd name="connsiteY691" fmla="*/ 201555 h 4191633"/>
                <a:gd name="connsiteX692" fmla="*/ 4724782 w 8590076"/>
                <a:gd name="connsiteY692" fmla="*/ 199701 h 4191633"/>
                <a:gd name="connsiteX693" fmla="*/ 4741384 w 8590076"/>
                <a:gd name="connsiteY693" fmla="*/ 198553 h 4191633"/>
                <a:gd name="connsiteX694" fmla="*/ 4758729 w 8590076"/>
                <a:gd name="connsiteY694" fmla="*/ 198677 h 4191633"/>
                <a:gd name="connsiteX695" fmla="*/ 4773596 w 8590076"/>
                <a:gd name="connsiteY695" fmla="*/ 199046 h 4191633"/>
                <a:gd name="connsiteX696" fmla="*/ 4782639 w 8590076"/>
                <a:gd name="connsiteY696" fmla="*/ 198680 h 4191633"/>
                <a:gd name="connsiteX697" fmla="*/ 4799495 w 8590076"/>
                <a:gd name="connsiteY697" fmla="*/ 134403 h 4191633"/>
                <a:gd name="connsiteX698" fmla="*/ 4822378 w 8590076"/>
                <a:gd name="connsiteY698" fmla="*/ 79099 h 4191633"/>
                <a:gd name="connsiteX699" fmla="*/ 4850062 w 8590076"/>
                <a:gd name="connsiteY699" fmla="*/ 40262 h 4191633"/>
                <a:gd name="connsiteX700" fmla="*/ 4881557 w 8590076"/>
                <a:gd name="connsiteY700" fmla="*/ 25636 h 4191633"/>
                <a:gd name="connsiteX701" fmla="*/ 4900920 w 8590076"/>
                <a:gd name="connsiteY701" fmla="*/ 31546 h 4191633"/>
                <a:gd name="connsiteX702" fmla="*/ 4915844 w 8590076"/>
                <a:gd name="connsiteY702" fmla="*/ 47307 h 4191633"/>
                <a:gd name="connsiteX703" fmla="*/ 4925340 w 8590076"/>
                <a:gd name="connsiteY703" fmla="*/ 70333 h 4191633"/>
                <a:gd name="connsiteX704" fmla="*/ 4928669 w 8590076"/>
                <a:gd name="connsiteY704" fmla="*/ 97790 h 4191633"/>
                <a:gd name="connsiteX705" fmla="*/ 4928669 w 8590076"/>
                <a:gd name="connsiteY705" fmla="*/ 97790 h 4191633"/>
                <a:gd name="connsiteX706" fmla="*/ 4928669 w 8590076"/>
                <a:gd name="connsiteY706" fmla="*/ 97791 h 4191633"/>
                <a:gd name="connsiteX707" fmla="*/ 4925216 w 8590076"/>
                <a:gd name="connsiteY707" fmla="*/ 122749 h 4191633"/>
                <a:gd name="connsiteX708" fmla="*/ 4915845 w 8590076"/>
                <a:gd name="connsiteY708" fmla="*/ 149515 h 4191633"/>
                <a:gd name="connsiteX709" fmla="*/ 4901914 w 8590076"/>
                <a:gd name="connsiteY709" fmla="*/ 177125 h 4191633"/>
                <a:gd name="connsiteX710" fmla="*/ 4887033 w 8590076"/>
                <a:gd name="connsiteY710" fmla="*/ 201556 h 4191633"/>
                <a:gd name="connsiteX711" fmla="*/ 4885025 w 8590076"/>
                <a:gd name="connsiteY711" fmla="*/ 204854 h 4191633"/>
                <a:gd name="connsiteX712" fmla="*/ 4887034 w 8590076"/>
                <a:gd name="connsiteY712" fmla="*/ 201555 h 4191633"/>
                <a:gd name="connsiteX713" fmla="*/ 5085277 w 8590076"/>
                <a:gd name="connsiteY713" fmla="*/ 201555 h 4191633"/>
                <a:gd name="connsiteX714" fmla="*/ 8590076 w 8590076"/>
                <a:gd name="connsiteY714" fmla="*/ 4191633 h 4191633"/>
                <a:gd name="connsiteX715" fmla="*/ 2703625 w 8590076"/>
                <a:gd name="connsiteY715" fmla="*/ 4191633 h 4191633"/>
                <a:gd name="connsiteX716" fmla="*/ 17575 w 8590076"/>
                <a:gd name="connsiteY716" fmla="*/ 1524633 h 4191633"/>
                <a:gd name="connsiteX717" fmla="*/ 19529 w 8590076"/>
                <a:gd name="connsiteY717" fmla="*/ 1110833 h 4191633"/>
                <a:gd name="connsiteX718" fmla="*/ 68741 w 8590076"/>
                <a:gd name="connsiteY718" fmla="*/ 943351 h 4191633"/>
                <a:gd name="connsiteX719" fmla="*/ 26673 w 8590076"/>
                <a:gd name="connsiteY719" fmla="*/ 770314 h 4191633"/>
                <a:gd name="connsiteX720" fmla="*/ 10005 w 8590076"/>
                <a:gd name="connsiteY720" fmla="*/ 467895 h 4191633"/>
                <a:gd name="connsiteX721" fmla="*/ 2124 w 8590076"/>
                <a:gd name="connsiteY721" fmla="*/ 201555 h 4191633"/>
                <a:gd name="connsiteX722" fmla="*/ 49368 w 8590076"/>
                <a:gd name="connsiteY722" fmla="*/ 201555 h 4191633"/>
                <a:gd name="connsiteX723" fmla="*/ 60440 w 8590076"/>
                <a:gd name="connsiteY723" fmla="*/ 157265 h 4191633"/>
                <a:gd name="connsiteX724" fmla="*/ 78928 w 8590076"/>
                <a:gd name="connsiteY724" fmla="*/ 104515 h 4191633"/>
                <a:gd name="connsiteX725" fmla="*/ 91252 w 8590076"/>
                <a:gd name="connsiteY725" fmla="*/ 82207 h 4191633"/>
                <a:gd name="connsiteX726" fmla="*/ 103824 w 8590076"/>
                <a:gd name="connsiteY726" fmla="*/ 70375 h 4191633"/>
                <a:gd name="connsiteX727" fmla="*/ 116765 w 8590076"/>
                <a:gd name="connsiteY727" fmla="*/ 65815 h 4191633"/>
                <a:gd name="connsiteX728" fmla="*/ 129952 w 8590076"/>
                <a:gd name="connsiteY728" fmla="*/ 65075 h 4191633"/>
                <a:gd name="connsiteX729" fmla="*/ 139812 w 8590076"/>
                <a:gd name="connsiteY729" fmla="*/ 65826 h 4191633"/>
                <a:gd name="connsiteX730" fmla="*/ 147330 w 8590076"/>
                <a:gd name="connsiteY730" fmla="*/ 68958 h 4191633"/>
                <a:gd name="connsiteX731" fmla="*/ 152014 w 8590076"/>
                <a:gd name="connsiteY731" fmla="*/ 75723 h 4191633"/>
                <a:gd name="connsiteX732" fmla="*/ 153616 w 8590076"/>
                <a:gd name="connsiteY732" fmla="*/ 87622 h 4191633"/>
                <a:gd name="connsiteX733" fmla="*/ 149549 w 8590076"/>
                <a:gd name="connsiteY733" fmla="*/ 112798 h 4191633"/>
                <a:gd name="connsiteX734" fmla="*/ 139319 w 8590076"/>
                <a:gd name="connsiteY734" fmla="*/ 151253 h 4191633"/>
                <a:gd name="connsiteX735" fmla="*/ 126009 w 8590076"/>
                <a:gd name="connsiteY735" fmla="*/ 198602 h 4191633"/>
                <a:gd name="connsiteX736" fmla="*/ 125251 w 8590076"/>
                <a:gd name="connsiteY736" fmla="*/ 201556 h 4191633"/>
                <a:gd name="connsiteX737" fmla="*/ 256539 w 8590076"/>
                <a:gd name="connsiteY737" fmla="*/ 201556 h 4191633"/>
                <a:gd name="connsiteX738" fmla="*/ 256495 w 8590076"/>
                <a:gd name="connsiteY738" fmla="*/ 201764 h 4191633"/>
                <a:gd name="connsiteX739" fmla="*/ 254820 w 8590076"/>
                <a:gd name="connsiteY739" fmla="*/ 209637 h 4191633"/>
                <a:gd name="connsiteX740" fmla="*/ 254825 w 8590076"/>
                <a:gd name="connsiteY740" fmla="*/ 209617 h 4191633"/>
                <a:gd name="connsiteX741" fmla="*/ 256495 w 8590076"/>
                <a:gd name="connsiteY741" fmla="*/ 201764 h 4191633"/>
                <a:gd name="connsiteX742" fmla="*/ 256539 w 8590076"/>
                <a:gd name="connsiteY742" fmla="*/ 201556 h 4191633"/>
                <a:gd name="connsiteX743" fmla="*/ 256539 w 8590076"/>
                <a:gd name="connsiteY743" fmla="*/ 201556 h 4191633"/>
                <a:gd name="connsiteX744" fmla="*/ 272023 w 8590076"/>
                <a:gd name="connsiteY744" fmla="*/ 128733 h 4191633"/>
                <a:gd name="connsiteX745" fmla="*/ 279104 w 8590076"/>
                <a:gd name="connsiteY745" fmla="*/ 105670 h 4191633"/>
                <a:gd name="connsiteX746" fmla="*/ 288918 w 8590076"/>
                <a:gd name="connsiteY746" fmla="*/ 90881 h 4191633"/>
                <a:gd name="connsiteX747" fmla="*/ 302207 w 8590076"/>
                <a:gd name="connsiteY747" fmla="*/ 83108 h 4191633"/>
                <a:gd name="connsiteX748" fmla="*/ 319720 w 8590076"/>
                <a:gd name="connsiteY748" fmla="*/ 80851 h 4191633"/>
                <a:gd name="connsiteX749" fmla="*/ 319721 w 8590076"/>
                <a:gd name="connsiteY749" fmla="*/ 80851 h 4191633"/>
                <a:gd name="connsiteX750" fmla="*/ 335162 w 8590076"/>
                <a:gd name="connsiteY750" fmla="*/ 82577 h 4191633"/>
                <a:gd name="connsiteX751" fmla="*/ 344775 w 8590076"/>
                <a:gd name="connsiteY751" fmla="*/ 87260 h 4191633"/>
                <a:gd name="connsiteX752" fmla="*/ 349828 w 8590076"/>
                <a:gd name="connsiteY752" fmla="*/ 94409 h 4191633"/>
                <a:gd name="connsiteX753" fmla="*/ 351307 w 8590076"/>
                <a:gd name="connsiteY753" fmla="*/ 103775 h 4191633"/>
                <a:gd name="connsiteX754" fmla="*/ 349335 w 8590076"/>
                <a:gd name="connsiteY754" fmla="*/ 118195 h 4191633"/>
                <a:gd name="connsiteX755" fmla="*/ 344282 w 8590076"/>
                <a:gd name="connsiteY755" fmla="*/ 150733 h 4191633"/>
                <a:gd name="connsiteX756" fmla="*/ 337627 w 8590076"/>
                <a:gd name="connsiteY756" fmla="*/ 195719 h 4191633"/>
                <a:gd name="connsiteX757" fmla="*/ 336875 w 8590076"/>
                <a:gd name="connsiteY757" fmla="*/ 201555 h 4191633"/>
                <a:gd name="connsiteX758" fmla="*/ 336874 w 8590076"/>
                <a:gd name="connsiteY758" fmla="*/ 201555 h 4191633"/>
                <a:gd name="connsiteX759" fmla="*/ 336874 w 8590076"/>
                <a:gd name="connsiteY759" fmla="*/ 201556 h 4191633"/>
                <a:gd name="connsiteX760" fmla="*/ 330970 w 8590076"/>
                <a:gd name="connsiteY760" fmla="*/ 247361 h 4191633"/>
                <a:gd name="connsiteX761" fmla="*/ 325917 w 8590076"/>
                <a:gd name="connsiteY761" fmla="*/ 299741 h 4191633"/>
                <a:gd name="connsiteX762" fmla="*/ 323945 w 8590076"/>
                <a:gd name="connsiteY762" fmla="*/ 347314 h 4191633"/>
                <a:gd name="connsiteX763" fmla="*/ 325540 w 8590076"/>
                <a:gd name="connsiteY763" fmla="*/ 387370 h 4191633"/>
                <a:gd name="connsiteX764" fmla="*/ 330940 w 8590076"/>
                <a:gd name="connsiteY764" fmla="*/ 417812 h 4191633"/>
                <a:gd name="connsiteX765" fmla="*/ 340880 w 8590076"/>
                <a:gd name="connsiteY765" fmla="*/ 437039 h 4191633"/>
                <a:gd name="connsiteX766" fmla="*/ 340881 w 8590076"/>
                <a:gd name="connsiteY766" fmla="*/ 437039 h 4191633"/>
                <a:gd name="connsiteX767" fmla="*/ 330941 w 8590076"/>
                <a:gd name="connsiteY767" fmla="*/ 417813 h 4191633"/>
                <a:gd name="connsiteX768" fmla="*/ 325541 w 8590076"/>
                <a:gd name="connsiteY768" fmla="*/ 387371 h 4191633"/>
                <a:gd name="connsiteX769" fmla="*/ 323946 w 8590076"/>
                <a:gd name="connsiteY769" fmla="*/ 347315 h 4191633"/>
                <a:gd name="connsiteX770" fmla="*/ 325918 w 8590076"/>
                <a:gd name="connsiteY770" fmla="*/ 299741 h 4191633"/>
                <a:gd name="connsiteX771" fmla="*/ 330971 w 8590076"/>
                <a:gd name="connsiteY771" fmla="*/ 247361 h 4191633"/>
                <a:gd name="connsiteX772" fmla="*/ 336875 w 8590076"/>
                <a:gd name="connsiteY772" fmla="*/ 201556 h 4191633"/>
                <a:gd name="connsiteX773" fmla="*/ 456518 w 8590076"/>
                <a:gd name="connsiteY773" fmla="*/ 201556 h 4191633"/>
                <a:gd name="connsiteX774" fmla="*/ 458045 w 8590076"/>
                <a:gd name="connsiteY774" fmla="*/ 188921 h 4191633"/>
                <a:gd name="connsiteX775" fmla="*/ 465923 w 8590076"/>
                <a:gd name="connsiteY775" fmla="*/ 123747 h 4191633"/>
                <a:gd name="connsiteX776" fmla="*/ 469263 w 8590076"/>
                <a:gd name="connsiteY776" fmla="*/ 96119 h 4191633"/>
                <a:gd name="connsiteX777" fmla="*/ 474222 w 8590076"/>
                <a:gd name="connsiteY777" fmla="*/ 78600 h 4191633"/>
                <a:gd name="connsiteX778" fmla="*/ 484805 w 8590076"/>
                <a:gd name="connsiteY778" fmla="*/ 68345 h 4191633"/>
                <a:gd name="connsiteX779" fmla="*/ 499410 w 8590076"/>
                <a:gd name="connsiteY779" fmla="*/ 63539 h 4191633"/>
                <a:gd name="connsiteX780" fmla="*/ 516159 w 8590076"/>
                <a:gd name="connsiteY780" fmla="*/ 62364 h 4191633"/>
                <a:gd name="connsiteX781" fmla="*/ 528352 w 8590076"/>
                <a:gd name="connsiteY781" fmla="*/ 63606 h 4191633"/>
                <a:gd name="connsiteX782" fmla="*/ 537866 w 8590076"/>
                <a:gd name="connsiteY782" fmla="*/ 67897 h 4191633"/>
                <a:gd name="connsiteX783" fmla="*/ 544030 w 8590076"/>
                <a:gd name="connsiteY783" fmla="*/ 76027 h 4191633"/>
                <a:gd name="connsiteX784" fmla="*/ 546174 w 8590076"/>
                <a:gd name="connsiteY784" fmla="*/ 89016 h 4191633"/>
                <a:gd name="connsiteX785" fmla="*/ 546174 w 8590076"/>
                <a:gd name="connsiteY785" fmla="*/ 89017 h 4191633"/>
                <a:gd name="connsiteX786" fmla="*/ 546174 w 8590076"/>
                <a:gd name="connsiteY786" fmla="*/ 89017 h 4191633"/>
                <a:gd name="connsiteX787" fmla="*/ 541998 w 8590076"/>
                <a:gd name="connsiteY787" fmla="*/ 137215 h 4191633"/>
                <a:gd name="connsiteX788" fmla="*/ 531416 w 8590076"/>
                <a:gd name="connsiteY788" fmla="*/ 190006 h 4191633"/>
                <a:gd name="connsiteX789" fmla="*/ 529653 w 8590076"/>
                <a:gd name="connsiteY789" fmla="*/ 201556 h 4191633"/>
                <a:gd name="connsiteX790" fmla="*/ 523471 w 8590076"/>
                <a:gd name="connsiteY790" fmla="*/ 242044 h 4191633"/>
                <a:gd name="connsiteX791" fmla="*/ 513174 w 8590076"/>
                <a:gd name="connsiteY791" fmla="*/ 291310 h 4191633"/>
                <a:gd name="connsiteX792" fmla="*/ 501244 w 8590076"/>
                <a:gd name="connsiteY792" fmla="*/ 330209 h 4191633"/>
                <a:gd name="connsiteX793" fmla="*/ 498072 w 8590076"/>
                <a:gd name="connsiteY793" fmla="*/ 350218 h 4191633"/>
                <a:gd name="connsiteX794" fmla="*/ 500783 w 8590076"/>
                <a:gd name="connsiteY794" fmla="*/ 370340 h 4191633"/>
                <a:gd name="connsiteX795" fmla="*/ 508055 w 8590076"/>
                <a:gd name="connsiteY795" fmla="*/ 384107 h 4191633"/>
                <a:gd name="connsiteX796" fmla="*/ 518901 w 8590076"/>
                <a:gd name="connsiteY796" fmla="*/ 391974 h 4191633"/>
                <a:gd name="connsiteX797" fmla="*/ 532335 w 8590076"/>
                <a:gd name="connsiteY797" fmla="*/ 394395 h 4191633"/>
                <a:gd name="connsiteX798" fmla="*/ 532336 w 8590076"/>
                <a:gd name="connsiteY798" fmla="*/ 394395 h 4191633"/>
                <a:gd name="connsiteX799" fmla="*/ 518902 w 8590076"/>
                <a:gd name="connsiteY799" fmla="*/ 391974 h 4191633"/>
                <a:gd name="connsiteX800" fmla="*/ 508056 w 8590076"/>
                <a:gd name="connsiteY800" fmla="*/ 384107 h 4191633"/>
                <a:gd name="connsiteX801" fmla="*/ 500784 w 8590076"/>
                <a:gd name="connsiteY801" fmla="*/ 370340 h 4191633"/>
                <a:gd name="connsiteX802" fmla="*/ 498073 w 8590076"/>
                <a:gd name="connsiteY802" fmla="*/ 350218 h 4191633"/>
                <a:gd name="connsiteX803" fmla="*/ 501245 w 8590076"/>
                <a:gd name="connsiteY803" fmla="*/ 330208 h 4191633"/>
                <a:gd name="connsiteX804" fmla="*/ 513175 w 8590076"/>
                <a:gd name="connsiteY804" fmla="*/ 291309 h 4191633"/>
                <a:gd name="connsiteX805" fmla="*/ 523472 w 8590076"/>
                <a:gd name="connsiteY805" fmla="*/ 242043 h 4191633"/>
                <a:gd name="connsiteX806" fmla="*/ 529654 w 8590076"/>
                <a:gd name="connsiteY806" fmla="*/ 201555 h 4191633"/>
                <a:gd name="connsiteX807" fmla="*/ 698139 w 8590076"/>
                <a:gd name="connsiteY807" fmla="*/ 201555 h 4191633"/>
                <a:gd name="connsiteX808" fmla="*/ 703666 w 8590076"/>
                <a:gd name="connsiteY808" fmla="*/ 180850 h 4191633"/>
                <a:gd name="connsiteX809" fmla="*/ 725266 w 8590076"/>
                <a:gd name="connsiteY809" fmla="*/ 116143 h 4191633"/>
                <a:gd name="connsiteX810" fmla="*/ 748793 w 8590076"/>
                <a:gd name="connsiteY810" fmla="*/ 70608 h 4191633"/>
                <a:gd name="connsiteX811" fmla="*/ 775432 w 8590076"/>
                <a:gd name="connsiteY811" fmla="*/ 33709 h 4191633"/>
                <a:gd name="connsiteX812" fmla="*/ 804563 w 8590076"/>
                <a:gd name="connsiteY812" fmla="*/ 8990 h 4191633"/>
                <a:gd name="connsiteX813" fmla="*/ 835434 w 8590076"/>
                <a:gd name="connsiteY813" fmla="*/ 0 h 4191633"/>
                <a:gd name="connsiteX0" fmla="*/ 3393720 w 8609237"/>
                <a:gd name="connsiteY0" fmla="*/ 455927 h 4191633"/>
                <a:gd name="connsiteX1" fmla="*/ 3393720 w 8609237"/>
                <a:gd name="connsiteY1" fmla="*/ 460383 h 4191633"/>
                <a:gd name="connsiteX2" fmla="*/ 3385977 w 8609237"/>
                <a:gd name="connsiteY2" fmla="*/ 542185 h 4191633"/>
                <a:gd name="connsiteX3" fmla="*/ 3365283 w 8609237"/>
                <a:gd name="connsiteY3" fmla="*/ 604928 h 4191633"/>
                <a:gd name="connsiteX4" fmla="*/ 3335575 w 8609237"/>
                <a:gd name="connsiteY4" fmla="*/ 645024 h 4191633"/>
                <a:gd name="connsiteX5" fmla="*/ 3300792 w 8609237"/>
                <a:gd name="connsiteY5" fmla="*/ 659132 h 4191633"/>
                <a:gd name="connsiteX6" fmla="*/ 3300792 w 8609237"/>
                <a:gd name="connsiteY6" fmla="*/ 659132 h 4191633"/>
                <a:gd name="connsiteX7" fmla="*/ 3335576 w 8609237"/>
                <a:gd name="connsiteY7" fmla="*/ 645024 h 4191633"/>
                <a:gd name="connsiteX8" fmla="*/ 3365284 w 8609237"/>
                <a:gd name="connsiteY8" fmla="*/ 604928 h 4191633"/>
                <a:gd name="connsiteX9" fmla="*/ 3385978 w 8609237"/>
                <a:gd name="connsiteY9" fmla="*/ 542185 h 4191633"/>
                <a:gd name="connsiteX10" fmla="*/ 3393721 w 8609237"/>
                <a:gd name="connsiteY10" fmla="*/ 460383 h 4191633"/>
                <a:gd name="connsiteX11" fmla="*/ 3393721 w 8609237"/>
                <a:gd name="connsiteY11" fmla="*/ 455927 h 4191633"/>
                <a:gd name="connsiteX12" fmla="*/ 3393720 w 8609237"/>
                <a:gd name="connsiteY12" fmla="*/ 455927 h 4191633"/>
                <a:gd name="connsiteX13" fmla="*/ 3532966 w 8609237"/>
                <a:gd name="connsiteY13" fmla="*/ 438792 h 4191633"/>
                <a:gd name="connsiteX14" fmla="*/ 3514507 w 8609237"/>
                <a:gd name="connsiteY14" fmla="*/ 451455 h 4191633"/>
                <a:gd name="connsiteX15" fmla="*/ 3486530 w 8609237"/>
                <a:gd name="connsiteY15" fmla="*/ 463021 h 4191633"/>
                <a:gd name="connsiteX16" fmla="*/ 3457567 w 8609237"/>
                <a:gd name="connsiteY16" fmla="*/ 467358 h 4191633"/>
                <a:gd name="connsiteX17" fmla="*/ 3457567 w 8609237"/>
                <a:gd name="connsiteY17" fmla="*/ 467358 h 4191633"/>
                <a:gd name="connsiteX18" fmla="*/ 3486531 w 8609237"/>
                <a:gd name="connsiteY18" fmla="*/ 463021 h 4191633"/>
                <a:gd name="connsiteX19" fmla="*/ 3514508 w 8609237"/>
                <a:gd name="connsiteY19" fmla="*/ 451455 h 4191633"/>
                <a:gd name="connsiteX20" fmla="*/ 3532967 w 8609237"/>
                <a:gd name="connsiteY20" fmla="*/ 438792 h 4191633"/>
                <a:gd name="connsiteX21" fmla="*/ 3532966 w 8609237"/>
                <a:gd name="connsiteY21" fmla="*/ 438792 h 4191633"/>
                <a:gd name="connsiteX22" fmla="*/ 3058203 w 8609237"/>
                <a:gd name="connsiteY22" fmla="*/ 428088 h 4191633"/>
                <a:gd name="connsiteX23" fmla="*/ 3043540 w 8609237"/>
                <a:gd name="connsiteY23" fmla="*/ 441992 h 4191633"/>
                <a:gd name="connsiteX24" fmla="*/ 3024533 w 8609237"/>
                <a:gd name="connsiteY24" fmla="*/ 454800 h 4191633"/>
                <a:gd name="connsiteX25" fmla="*/ 3003039 w 8609237"/>
                <a:gd name="connsiteY25" fmla="*/ 464192 h 4191633"/>
                <a:gd name="connsiteX26" fmla="*/ 2980676 w 8609237"/>
                <a:gd name="connsiteY26" fmla="*/ 467851 h 4191633"/>
                <a:gd name="connsiteX27" fmla="*/ 2980676 w 8609237"/>
                <a:gd name="connsiteY27" fmla="*/ 467851 h 4191633"/>
                <a:gd name="connsiteX28" fmla="*/ 3003040 w 8609237"/>
                <a:gd name="connsiteY28" fmla="*/ 464192 h 4191633"/>
                <a:gd name="connsiteX29" fmla="*/ 3024534 w 8609237"/>
                <a:gd name="connsiteY29" fmla="*/ 454800 h 4191633"/>
                <a:gd name="connsiteX30" fmla="*/ 3043541 w 8609237"/>
                <a:gd name="connsiteY30" fmla="*/ 441992 h 4191633"/>
                <a:gd name="connsiteX31" fmla="*/ 3058204 w 8609237"/>
                <a:gd name="connsiteY31" fmla="*/ 428089 h 4191633"/>
                <a:gd name="connsiteX32" fmla="*/ 3058203 w 8609237"/>
                <a:gd name="connsiteY32" fmla="*/ 428088 h 4191633"/>
                <a:gd name="connsiteX33" fmla="*/ 490954 w 8609237"/>
                <a:gd name="connsiteY33" fmla="*/ 399900 h 4191633"/>
                <a:gd name="connsiteX34" fmla="*/ 464556 w 8609237"/>
                <a:gd name="connsiteY34" fmla="*/ 437679 h 4191633"/>
                <a:gd name="connsiteX35" fmla="*/ 464557 w 8609237"/>
                <a:gd name="connsiteY35" fmla="*/ 437678 h 4191633"/>
                <a:gd name="connsiteX36" fmla="*/ 490954 w 8609237"/>
                <a:gd name="connsiteY36" fmla="*/ 399900 h 4191633"/>
                <a:gd name="connsiteX37" fmla="*/ 1776424 w 8609237"/>
                <a:gd name="connsiteY37" fmla="*/ 388980 h 4191633"/>
                <a:gd name="connsiteX38" fmla="*/ 1776424 w 8609237"/>
                <a:gd name="connsiteY38" fmla="*/ 388981 h 4191633"/>
                <a:gd name="connsiteX39" fmla="*/ 1777291 w 8609237"/>
                <a:gd name="connsiteY39" fmla="*/ 397755 h 4191633"/>
                <a:gd name="connsiteX40" fmla="*/ 1776424 w 8609237"/>
                <a:gd name="connsiteY40" fmla="*/ 388980 h 4191633"/>
                <a:gd name="connsiteX41" fmla="*/ 1960774 w 8609237"/>
                <a:gd name="connsiteY41" fmla="*/ 383432 h 4191633"/>
                <a:gd name="connsiteX42" fmla="*/ 1947605 w 8609237"/>
                <a:gd name="connsiteY42" fmla="*/ 392714 h 4191633"/>
                <a:gd name="connsiteX43" fmla="*/ 1960774 w 8609237"/>
                <a:gd name="connsiteY43" fmla="*/ 383432 h 4191633"/>
                <a:gd name="connsiteX44" fmla="*/ 1888731 w 8609237"/>
                <a:gd name="connsiteY44" fmla="*/ 381208 h 4191633"/>
                <a:gd name="connsiteX45" fmla="*/ 1888731 w 8609237"/>
                <a:gd name="connsiteY45" fmla="*/ 381208 h 4191633"/>
                <a:gd name="connsiteX46" fmla="*/ 1888944 w 8609237"/>
                <a:gd name="connsiteY46" fmla="*/ 393952 h 4191633"/>
                <a:gd name="connsiteX47" fmla="*/ 1888731 w 8609237"/>
                <a:gd name="connsiteY47" fmla="*/ 381208 h 4191633"/>
                <a:gd name="connsiteX48" fmla="*/ 996177 w 8609237"/>
                <a:gd name="connsiteY48" fmla="*/ 362196 h 4191633"/>
                <a:gd name="connsiteX49" fmla="*/ 996176 w 8609237"/>
                <a:gd name="connsiteY49" fmla="*/ 362196 h 4191633"/>
                <a:gd name="connsiteX50" fmla="*/ 1017941 w 8609237"/>
                <a:gd name="connsiteY50" fmla="*/ 414153 h 4191633"/>
                <a:gd name="connsiteX51" fmla="*/ 1017941 w 8609237"/>
                <a:gd name="connsiteY51" fmla="*/ 414153 h 4191633"/>
                <a:gd name="connsiteX52" fmla="*/ 1017941 w 8609237"/>
                <a:gd name="connsiteY52" fmla="*/ 414154 h 4191633"/>
                <a:gd name="connsiteX53" fmla="*/ 1017942 w 8609237"/>
                <a:gd name="connsiteY53" fmla="*/ 414153 h 4191633"/>
                <a:gd name="connsiteX54" fmla="*/ 996177 w 8609237"/>
                <a:gd name="connsiteY54" fmla="*/ 362196 h 4191633"/>
                <a:gd name="connsiteX55" fmla="*/ 3181548 w 8609237"/>
                <a:gd name="connsiteY55" fmla="*/ 352024 h 4191633"/>
                <a:gd name="connsiteX56" fmla="*/ 3181547 w 8609237"/>
                <a:gd name="connsiteY56" fmla="*/ 352025 h 4191633"/>
                <a:gd name="connsiteX57" fmla="*/ 3193379 w 8609237"/>
                <a:gd name="connsiteY57" fmla="*/ 406273 h 4191633"/>
                <a:gd name="connsiteX58" fmla="*/ 3178219 w 8609237"/>
                <a:gd name="connsiteY58" fmla="*/ 424968 h 4191633"/>
                <a:gd name="connsiteX59" fmla="*/ 3156897 w 8609237"/>
                <a:gd name="connsiteY59" fmla="*/ 445408 h 4191633"/>
                <a:gd name="connsiteX60" fmla="*/ 3131508 w 8609237"/>
                <a:gd name="connsiteY60" fmla="*/ 461860 h 4191633"/>
                <a:gd name="connsiteX61" fmla="*/ 3104395 w 8609237"/>
                <a:gd name="connsiteY61" fmla="*/ 468590 h 4191633"/>
                <a:gd name="connsiteX62" fmla="*/ 3104395 w 8609237"/>
                <a:gd name="connsiteY62" fmla="*/ 468590 h 4191633"/>
                <a:gd name="connsiteX63" fmla="*/ 3131509 w 8609237"/>
                <a:gd name="connsiteY63" fmla="*/ 461860 h 4191633"/>
                <a:gd name="connsiteX64" fmla="*/ 3156898 w 8609237"/>
                <a:gd name="connsiteY64" fmla="*/ 445408 h 4191633"/>
                <a:gd name="connsiteX65" fmla="*/ 3178220 w 8609237"/>
                <a:gd name="connsiteY65" fmla="*/ 424968 h 4191633"/>
                <a:gd name="connsiteX66" fmla="*/ 3193380 w 8609237"/>
                <a:gd name="connsiteY66" fmla="*/ 406273 h 4191633"/>
                <a:gd name="connsiteX67" fmla="*/ 3181548 w 8609237"/>
                <a:gd name="connsiteY67" fmla="*/ 352024 h 4191633"/>
                <a:gd name="connsiteX68" fmla="*/ 4987270 w 8609237"/>
                <a:gd name="connsiteY68" fmla="*/ 349039 h 4191633"/>
                <a:gd name="connsiteX69" fmla="*/ 4987269 w 8609237"/>
                <a:gd name="connsiteY69" fmla="*/ 349040 h 4191633"/>
                <a:gd name="connsiteX70" fmla="*/ 4987269 w 8609237"/>
                <a:gd name="connsiteY70" fmla="*/ 349040 h 4191633"/>
                <a:gd name="connsiteX71" fmla="*/ 4987269 w 8609237"/>
                <a:gd name="connsiteY71" fmla="*/ 412143 h 4191633"/>
                <a:gd name="connsiteX72" fmla="*/ 4987269 w 8609237"/>
                <a:gd name="connsiteY72" fmla="*/ 412144 h 4191633"/>
                <a:gd name="connsiteX73" fmla="*/ 4987270 w 8609237"/>
                <a:gd name="connsiteY73" fmla="*/ 412143 h 4191633"/>
                <a:gd name="connsiteX74" fmla="*/ 4987270 w 8609237"/>
                <a:gd name="connsiteY74" fmla="*/ 349039 h 4191633"/>
                <a:gd name="connsiteX75" fmla="*/ 2684382 w 8609237"/>
                <a:gd name="connsiteY75" fmla="*/ 321679 h 4191633"/>
                <a:gd name="connsiteX76" fmla="*/ 2619800 w 8609237"/>
                <a:gd name="connsiteY76" fmla="*/ 449858 h 4191633"/>
                <a:gd name="connsiteX77" fmla="*/ 2608708 w 8609237"/>
                <a:gd name="connsiteY77" fmla="*/ 463660 h 4191633"/>
                <a:gd name="connsiteX78" fmla="*/ 2608708 w 8609237"/>
                <a:gd name="connsiteY78" fmla="*/ 463660 h 4191633"/>
                <a:gd name="connsiteX79" fmla="*/ 2619801 w 8609237"/>
                <a:gd name="connsiteY79" fmla="*/ 449857 h 4191633"/>
                <a:gd name="connsiteX80" fmla="*/ 2684383 w 8609237"/>
                <a:gd name="connsiteY80" fmla="*/ 321679 h 4191633"/>
                <a:gd name="connsiteX81" fmla="*/ 2684382 w 8609237"/>
                <a:gd name="connsiteY81" fmla="*/ 321679 h 4191633"/>
                <a:gd name="connsiteX82" fmla="*/ 4047513 w 8609237"/>
                <a:gd name="connsiteY82" fmla="*/ 311079 h 4191633"/>
                <a:gd name="connsiteX83" fmla="*/ 4003390 w 8609237"/>
                <a:gd name="connsiteY83" fmla="*/ 434081 h 4191633"/>
                <a:gd name="connsiteX84" fmla="*/ 3996857 w 8609237"/>
                <a:gd name="connsiteY84" fmla="*/ 449980 h 4191633"/>
                <a:gd name="connsiteX85" fmla="*/ 3990572 w 8609237"/>
                <a:gd name="connsiteY85" fmla="*/ 460209 h 4191633"/>
                <a:gd name="connsiteX86" fmla="*/ 3983670 w 8609237"/>
                <a:gd name="connsiteY86" fmla="*/ 465756 h 4191633"/>
                <a:gd name="connsiteX87" fmla="*/ 3975537 w 8609237"/>
                <a:gd name="connsiteY87" fmla="*/ 467358 h 4191633"/>
                <a:gd name="connsiteX88" fmla="*/ 3975537 w 8609237"/>
                <a:gd name="connsiteY88" fmla="*/ 467358 h 4191633"/>
                <a:gd name="connsiteX89" fmla="*/ 3983671 w 8609237"/>
                <a:gd name="connsiteY89" fmla="*/ 465756 h 4191633"/>
                <a:gd name="connsiteX90" fmla="*/ 3990573 w 8609237"/>
                <a:gd name="connsiteY90" fmla="*/ 460209 h 4191633"/>
                <a:gd name="connsiteX91" fmla="*/ 3996858 w 8609237"/>
                <a:gd name="connsiteY91" fmla="*/ 449980 h 4191633"/>
                <a:gd name="connsiteX92" fmla="*/ 4003391 w 8609237"/>
                <a:gd name="connsiteY92" fmla="*/ 434081 h 4191633"/>
                <a:gd name="connsiteX93" fmla="*/ 4047514 w 8609237"/>
                <a:gd name="connsiteY93" fmla="*/ 311079 h 4191633"/>
                <a:gd name="connsiteX94" fmla="*/ 4047513 w 8609237"/>
                <a:gd name="connsiteY94" fmla="*/ 311079 h 4191633"/>
                <a:gd name="connsiteX95" fmla="*/ 1273064 w 8609237"/>
                <a:gd name="connsiteY95" fmla="*/ 310340 h 4191633"/>
                <a:gd name="connsiteX96" fmla="*/ 1273064 w 8609237"/>
                <a:gd name="connsiteY96" fmla="*/ 310340 h 4191633"/>
                <a:gd name="connsiteX97" fmla="*/ 1274790 w 8609237"/>
                <a:gd name="connsiteY97" fmla="*/ 325129 h 4191633"/>
                <a:gd name="connsiteX98" fmla="*/ 1273064 w 8609237"/>
                <a:gd name="connsiteY98" fmla="*/ 310340 h 4191633"/>
                <a:gd name="connsiteX99" fmla="*/ 4189496 w 8609237"/>
                <a:gd name="connsiteY99" fmla="*/ 308861 h 4191633"/>
                <a:gd name="connsiteX100" fmla="*/ 4189495 w 8609237"/>
                <a:gd name="connsiteY100" fmla="*/ 308862 h 4191633"/>
                <a:gd name="connsiteX101" fmla="*/ 4185797 w 8609237"/>
                <a:gd name="connsiteY101" fmla="*/ 366541 h 4191633"/>
                <a:gd name="connsiteX102" fmla="*/ 4171254 w 8609237"/>
                <a:gd name="connsiteY102" fmla="*/ 375908 h 4191633"/>
                <a:gd name="connsiteX103" fmla="*/ 4153876 w 8609237"/>
                <a:gd name="connsiteY103" fmla="*/ 385644 h 4191633"/>
                <a:gd name="connsiteX104" fmla="*/ 4134649 w 8609237"/>
                <a:gd name="connsiteY104" fmla="*/ 393286 h 4191633"/>
                <a:gd name="connsiteX105" fmla="*/ 4114314 w 8609237"/>
                <a:gd name="connsiteY105" fmla="*/ 396367 h 4191633"/>
                <a:gd name="connsiteX106" fmla="*/ 4114314 w 8609237"/>
                <a:gd name="connsiteY106" fmla="*/ 396367 h 4191633"/>
                <a:gd name="connsiteX107" fmla="*/ 4134650 w 8609237"/>
                <a:gd name="connsiteY107" fmla="*/ 393286 h 4191633"/>
                <a:gd name="connsiteX108" fmla="*/ 4153877 w 8609237"/>
                <a:gd name="connsiteY108" fmla="*/ 385644 h 4191633"/>
                <a:gd name="connsiteX109" fmla="*/ 4171255 w 8609237"/>
                <a:gd name="connsiteY109" fmla="*/ 375908 h 4191633"/>
                <a:gd name="connsiteX110" fmla="*/ 4185798 w 8609237"/>
                <a:gd name="connsiteY110" fmla="*/ 366541 h 4191633"/>
                <a:gd name="connsiteX111" fmla="*/ 4189496 w 8609237"/>
                <a:gd name="connsiteY111" fmla="*/ 308861 h 4191633"/>
                <a:gd name="connsiteX112" fmla="*/ 121629 w 8609237"/>
                <a:gd name="connsiteY112" fmla="*/ 302191 h 4191633"/>
                <a:gd name="connsiteX113" fmla="*/ 117562 w 8609237"/>
                <a:gd name="connsiteY113" fmla="*/ 349409 h 4191633"/>
                <a:gd name="connsiteX114" fmla="*/ 117562 w 8609237"/>
                <a:gd name="connsiteY114" fmla="*/ 349410 h 4191633"/>
                <a:gd name="connsiteX115" fmla="*/ 121629 w 8609237"/>
                <a:gd name="connsiteY115" fmla="*/ 302191 h 4191633"/>
                <a:gd name="connsiteX116" fmla="*/ 1655417 w 8609237"/>
                <a:gd name="connsiteY116" fmla="*/ 294596 h 4191633"/>
                <a:gd name="connsiteX117" fmla="*/ 1655417 w 8609237"/>
                <a:gd name="connsiteY117" fmla="*/ 294596 h 4191633"/>
                <a:gd name="connsiteX118" fmla="*/ 1656547 w 8609237"/>
                <a:gd name="connsiteY118" fmla="*/ 308670 h 4191633"/>
                <a:gd name="connsiteX119" fmla="*/ 1655417 w 8609237"/>
                <a:gd name="connsiteY119" fmla="*/ 294596 h 4191633"/>
                <a:gd name="connsiteX120" fmla="*/ 283208 w 8609237"/>
                <a:gd name="connsiteY120" fmla="*/ 293826 h 4191633"/>
                <a:gd name="connsiteX121" fmla="*/ 273194 w 8609237"/>
                <a:gd name="connsiteY121" fmla="*/ 345436 h 4191633"/>
                <a:gd name="connsiteX122" fmla="*/ 260900 w 8609237"/>
                <a:gd name="connsiteY122" fmla="*/ 387864 h 4191633"/>
                <a:gd name="connsiteX123" fmla="*/ 229348 w 8609237"/>
                <a:gd name="connsiteY123" fmla="*/ 448625 h 4191633"/>
                <a:gd name="connsiteX124" fmla="*/ 229349 w 8609237"/>
                <a:gd name="connsiteY124" fmla="*/ 448624 h 4191633"/>
                <a:gd name="connsiteX125" fmla="*/ 260901 w 8609237"/>
                <a:gd name="connsiteY125" fmla="*/ 387863 h 4191633"/>
                <a:gd name="connsiteX126" fmla="*/ 273195 w 8609237"/>
                <a:gd name="connsiteY126" fmla="*/ 345435 h 4191633"/>
                <a:gd name="connsiteX127" fmla="*/ 283207 w 8609237"/>
                <a:gd name="connsiteY127" fmla="*/ 293833 h 4191633"/>
                <a:gd name="connsiteX128" fmla="*/ 283208 w 8609237"/>
                <a:gd name="connsiteY128" fmla="*/ 293826 h 4191633"/>
                <a:gd name="connsiteX129" fmla="*/ 3888001 w 8609237"/>
                <a:gd name="connsiteY129" fmla="*/ 274598 h 4191633"/>
                <a:gd name="connsiteX130" fmla="*/ 3886029 w 8609237"/>
                <a:gd name="connsiteY130" fmla="*/ 277309 h 4191633"/>
                <a:gd name="connsiteX131" fmla="*/ 3896752 w 8609237"/>
                <a:gd name="connsiteY131" fmla="*/ 307505 h 4191633"/>
                <a:gd name="connsiteX132" fmla="*/ 3900326 w 8609237"/>
                <a:gd name="connsiteY132" fmla="*/ 343370 h 4191633"/>
                <a:gd name="connsiteX133" fmla="*/ 3897122 w 8609237"/>
                <a:gd name="connsiteY133" fmla="*/ 372703 h 4191633"/>
                <a:gd name="connsiteX134" fmla="*/ 3887878 w 8609237"/>
                <a:gd name="connsiteY134" fmla="*/ 401297 h 4191633"/>
                <a:gd name="connsiteX135" fmla="*/ 3873089 w 8609237"/>
                <a:gd name="connsiteY135" fmla="*/ 427179 h 4191633"/>
                <a:gd name="connsiteX136" fmla="*/ 3853122 w 8609237"/>
                <a:gd name="connsiteY136" fmla="*/ 448131 h 4191633"/>
                <a:gd name="connsiteX137" fmla="*/ 3828596 w 8609237"/>
                <a:gd name="connsiteY137" fmla="*/ 462181 h 4191633"/>
                <a:gd name="connsiteX138" fmla="*/ 3800250 w 8609237"/>
                <a:gd name="connsiteY138" fmla="*/ 467358 h 4191633"/>
                <a:gd name="connsiteX139" fmla="*/ 3800250 w 8609237"/>
                <a:gd name="connsiteY139" fmla="*/ 467358 h 4191633"/>
                <a:gd name="connsiteX140" fmla="*/ 3828597 w 8609237"/>
                <a:gd name="connsiteY140" fmla="*/ 462181 h 4191633"/>
                <a:gd name="connsiteX141" fmla="*/ 3853123 w 8609237"/>
                <a:gd name="connsiteY141" fmla="*/ 448131 h 4191633"/>
                <a:gd name="connsiteX142" fmla="*/ 3873090 w 8609237"/>
                <a:gd name="connsiteY142" fmla="*/ 427179 h 4191633"/>
                <a:gd name="connsiteX143" fmla="*/ 3887879 w 8609237"/>
                <a:gd name="connsiteY143" fmla="*/ 401297 h 4191633"/>
                <a:gd name="connsiteX144" fmla="*/ 3897123 w 8609237"/>
                <a:gd name="connsiteY144" fmla="*/ 372703 h 4191633"/>
                <a:gd name="connsiteX145" fmla="*/ 3900327 w 8609237"/>
                <a:gd name="connsiteY145" fmla="*/ 343370 h 4191633"/>
                <a:gd name="connsiteX146" fmla="*/ 3896753 w 8609237"/>
                <a:gd name="connsiteY146" fmla="*/ 307505 h 4191633"/>
                <a:gd name="connsiteX147" fmla="*/ 3886030 w 8609237"/>
                <a:gd name="connsiteY147" fmla="*/ 277309 h 4191633"/>
                <a:gd name="connsiteX148" fmla="*/ 3888002 w 8609237"/>
                <a:gd name="connsiteY148" fmla="*/ 274598 h 4191633"/>
                <a:gd name="connsiteX149" fmla="*/ 3888001 w 8609237"/>
                <a:gd name="connsiteY149" fmla="*/ 274598 h 4191633"/>
                <a:gd name="connsiteX150" fmla="*/ 3678451 w 8609237"/>
                <a:gd name="connsiteY150" fmla="*/ 274598 h 4191633"/>
                <a:gd name="connsiteX151" fmla="*/ 3676479 w 8609237"/>
                <a:gd name="connsiteY151" fmla="*/ 277309 h 4191633"/>
                <a:gd name="connsiteX152" fmla="*/ 3687202 w 8609237"/>
                <a:gd name="connsiteY152" fmla="*/ 307505 h 4191633"/>
                <a:gd name="connsiteX153" fmla="*/ 3690776 w 8609237"/>
                <a:gd name="connsiteY153" fmla="*/ 343370 h 4191633"/>
                <a:gd name="connsiteX154" fmla="*/ 3687572 w 8609237"/>
                <a:gd name="connsiteY154" fmla="*/ 372703 h 4191633"/>
                <a:gd name="connsiteX155" fmla="*/ 3678328 w 8609237"/>
                <a:gd name="connsiteY155" fmla="*/ 401297 h 4191633"/>
                <a:gd name="connsiteX156" fmla="*/ 3663539 w 8609237"/>
                <a:gd name="connsiteY156" fmla="*/ 427179 h 4191633"/>
                <a:gd name="connsiteX157" fmla="*/ 3643572 w 8609237"/>
                <a:gd name="connsiteY157" fmla="*/ 448131 h 4191633"/>
                <a:gd name="connsiteX158" fmla="*/ 3619046 w 8609237"/>
                <a:gd name="connsiteY158" fmla="*/ 462181 h 4191633"/>
                <a:gd name="connsiteX159" fmla="*/ 3590700 w 8609237"/>
                <a:gd name="connsiteY159" fmla="*/ 467358 h 4191633"/>
                <a:gd name="connsiteX160" fmla="*/ 3590700 w 8609237"/>
                <a:gd name="connsiteY160" fmla="*/ 467358 h 4191633"/>
                <a:gd name="connsiteX161" fmla="*/ 3619047 w 8609237"/>
                <a:gd name="connsiteY161" fmla="*/ 462181 h 4191633"/>
                <a:gd name="connsiteX162" fmla="*/ 3643573 w 8609237"/>
                <a:gd name="connsiteY162" fmla="*/ 448131 h 4191633"/>
                <a:gd name="connsiteX163" fmla="*/ 3663540 w 8609237"/>
                <a:gd name="connsiteY163" fmla="*/ 427179 h 4191633"/>
                <a:gd name="connsiteX164" fmla="*/ 3678329 w 8609237"/>
                <a:gd name="connsiteY164" fmla="*/ 401297 h 4191633"/>
                <a:gd name="connsiteX165" fmla="*/ 3687573 w 8609237"/>
                <a:gd name="connsiteY165" fmla="*/ 372703 h 4191633"/>
                <a:gd name="connsiteX166" fmla="*/ 3690777 w 8609237"/>
                <a:gd name="connsiteY166" fmla="*/ 343370 h 4191633"/>
                <a:gd name="connsiteX167" fmla="*/ 3687203 w 8609237"/>
                <a:gd name="connsiteY167" fmla="*/ 307505 h 4191633"/>
                <a:gd name="connsiteX168" fmla="*/ 3676480 w 8609237"/>
                <a:gd name="connsiteY168" fmla="*/ 277309 h 4191633"/>
                <a:gd name="connsiteX169" fmla="*/ 3678452 w 8609237"/>
                <a:gd name="connsiteY169" fmla="*/ 274598 h 4191633"/>
                <a:gd name="connsiteX170" fmla="*/ 3678451 w 8609237"/>
                <a:gd name="connsiteY170" fmla="*/ 274598 h 4191633"/>
                <a:gd name="connsiteX171" fmla="*/ 4876715 w 8609237"/>
                <a:gd name="connsiteY171" fmla="*/ 246498 h 4191633"/>
                <a:gd name="connsiteX172" fmla="*/ 4862232 w 8609237"/>
                <a:gd name="connsiteY172" fmla="*/ 265848 h 4191633"/>
                <a:gd name="connsiteX173" fmla="*/ 4848738 w 8609237"/>
                <a:gd name="connsiteY173" fmla="*/ 282979 h 4191633"/>
                <a:gd name="connsiteX174" fmla="*/ 4847013 w 8609237"/>
                <a:gd name="connsiteY174" fmla="*/ 313052 h 4191633"/>
                <a:gd name="connsiteX175" fmla="*/ 4846519 w 8609237"/>
                <a:gd name="connsiteY175" fmla="*/ 326240 h 4191633"/>
                <a:gd name="connsiteX176" fmla="*/ 4846027 w 8609237"/>
                <a:gd name="connsiteY176" fmla="*/ 339674 h 4191633"/>
                <a:gd name="connsiteX177" fmla="*/ 4845657 w 8609237"/>
                <a:gd name="connsiteY177" fmla="*/ 352491 h 4191633"/>
                <a:gd name="connsiteX178" fmla="*/ 4845533 w 8609237"/>
                <a:gd name="connsiteY178" fmla="*/ 363829 h 4191633"/>
                <a:gd name="connsiteX179" fmla="*/ 4848009 w 8609237"/>
                <a:gd name="connsiteY179" fmla="*/ 386260 h 4191633"/>
                <a:gd name="connsiteX180" fmla="*/ 4855185 w 8609237"/>
                <a:gd name="connsiteY180" fmla="*/ 401174 h 4191633"/>
                <a:gd name="connsiteX181" fmla="*/ 4866693 w 8609237"/>
                <a:gd name="connsiteY181" fmla="*/ 409554 h 4191633"/>
                <a:gd name="connsiteX182" fmla="*/ 4881911 w 8609237"/>
                <a:gd name="connsiteY182" fmla="*/ 412143 h 4191633"/>
                <a:gd name="connsiteX183" fmla="*/ 4881911 w 8609237"/>
                <a:gd name="connsiteY183" fmla="*/ 412143 h 4191633"/>
                <a:gd name="connsiteX184" fmla="*/ 4866694 w 8609237"/>
                <a:gd name="connsiteY184" fmla="*/ 409554 h 4191633"/>
                <a:gd name="connsiteX185" fmla="*/ 4855186 w 8609237"/>
                <a:gd name="connsiteY185" fmla="*/ 401174 h 4191633"/>
                <a:gd name="connsiteX186" fmla="*/ 4848010 w 8609237"/>
                <a:gd name="connsiteY186" fmla="*/ 386260 h 4191633"/>
                <a:gd name="connsiteX187" fmla="*/ 4845534 w 8609237"/>
                <a:gd name="connsiteY187" fmla="*/ 363829 h 4191633"/>
                <a:gd name="connsiteX188" fmla="*/ 4845658 w 8609237"/>
                <a:gd name="connsiteY188" fmla="*/ 352490 h 4191633"/>
                <a:gd name="connsiteX189" fmla="*/ 4846028 w 8609237"/>
                <a:gd name="connsiteY189" fmla="*/ 339673 h 4191633"/>
                <a:gd name="connsiteX190" fmla="*/ 4846520 w 8609237"/>
                <a:gd name="connsiteY190" fmla="*/ 326239 h 4191633"/>
                <a:gd name="connsiteX191" fmla="*/ 4847014 w 8609237"/>
                <a:gd name="connsiteY191" fmla="*/ 313051 h 4191633"/>
                <a:gd name="connsiteX192" fmla="*/ 4848739 w 8609237"/>
                <a:gd name="connsiteY192" fmla="*/ 282978 h 4191633"/>
                <a:gd name="connsiteX193" fmla="*/ 4862233 w 8609237"/>
                <a:gd name="connsiteY193" fmla="*/ 265847 h 4191633"/>
                <a:gd name="connsiteX194" fmla="*/ 4876715 w 8609237"/>
                <a:gd name="connsiteY194" fmla="*/ 246498 h 4191633"/>
                <a:gd name="connsiteX195" fmla="*/ 3102796 w 8609237"/>
                <a:gd name="connsiteY195" fmla="*/ 241760 h 4191633"/>
                <a:gd name="connsiteX196" fmla="*/ 3102795 w 8609237"/>
                <a:gd name="connsiteY196" fmla="*/ 241760 h 4191633"/>
                <a:gd name="connsiteX197" fmla="*/ 3109740 w 8609237"/>
                <a:gd name="connsiteY197" fmla="*/ 242507 h 4191633"/>
                <a:gd name="connsiteX198" fmla="*/ 3115436 w 8609237"/>
                <a:gd name="connsiteY198" fmla="*/ 245746 h 4191633"/>
                <a:gd name="connsiteX199" fmla="*/ 3119264 w 8609237"/>
                <a:gd name="connsiteY199" fmla="*/ 252721 h 4191633"/>
                <a:gd name="connsiteX200" fmla="*/ 3120620 w 8609237"/>
                <a:gd name="connsiteY200" fmla="*/ 264926 h 4191633"/>
                <a:gd name="connsiteX201" fmla="*/ 3118155 w 8609237"/>
                <a:gd name="connsiteY201" fmla="*/ 291070 h 4191633"/>
                <a:gd name="connsiteX202" fmla="*/ 3112509 w 8609237"/>
                <a:gd name="connsiteY202" fmla="*/ 320502 h 4191633"/>
                <a:gd name="connsiteX203" fmla="*/ 3105258 w 8609237"/>
                <a:gd name="connsiteY203" fmla="*/ 354863 h 4191633"/>
                <a:gd name="connsiteX204" fmla="*/ 3101189 w 8609237"/>
                <a:gd name="connsiteY204" fmla="*/ 387374 h 4191633"/>
                <a:gd name="connsiteX205" fmla="*/ 3103285 w 8609237"/>
                <a:gd name="connsiteY205" fmla="*/ 405035 h 4191633"/>
                <a:gd name="connsiteX206" fmla="*/ 3112282 w 8609237"/>
                <a:gd name="connsiteY206" fmla="*/ 411403 h 4191633"/>
                <a:gd name="connsiteX207" fmla="*/ 3112283 w 8609237"/>
                <a:gd name="connsiteY207" fmla="*/ 411403 h 4191633"/>
                <a:gd name="connsiteX208" fmla="*/ 3103286 w 8609237"/>
                <a:gd name="connsiteY208" fmla="*/ 405035 h 4191633"/>
                <a:gd name="connsiteX209" fmla="*/ 3101190 w 8609237"/>
                <a:gd name="connsiteY209" fmla="*/ 387374 h 4191633"/>
                <a:gd name="connsiteX210" fmla="*/ 3105259 w 8609237"/>
                <a:gd name="connsiteY210" fmla="*/ 354863 h 4191633"/>
                <a:gd name="connsiteX211" fmla="*/ 3112510 w 8609237"/>
                <a:gd name="connsiteY211" fmla="*/ 320502 h 4191633"/>
                <a:gd name="connsiteX212" fmla="*/ 3118156 w 8609237"/>
                <a:gd name="connsiteY212" fmla="*/ 291070 h 4191633"/>
                <a:gd name="connsiteX213" fmla="*/ 3120621 w 8609237"/>
                <a:gd name="connsiteY213" fmla="*/ 264926 h 4191633"/>
                <a:gd name="connsiteX214" fmla="*/ 3119265 w 8609237"/>
                <a:gd name="connsiteY214" fmla="*/ 252721 h 4191633"/>
                <a:gd name="connsiteX215" fmla="*/ 3115437 w 8609237"/>
                <a:gd name="connsiteY215" fmla="*/ 245746 h 4191633"/>
                <a:gd name="connsiteX216" fmla="*/ 3109741 w 8609237"/>
                <a:gd name="connsiteY216" fmla="*/ 242507 h 4191633"/>
                <a:gd name="connsiteX217" fmla="*/ 3102796 w 8609237"/>
                <a:gd name="connsiteY217" fmla="*/ 241760 h 4191633"/>
                <a:gd name="connsiteX218" fmla="*/ 3836731 w 8609237"/>
                <a:gd name="connsiteY218" fmla="*/ 225298 h 4191633"/>
                <a:gd name="connsiteX219" fmla="*/ 3836731 w 8609237"/>
                <a:gd name="connsiteY219" fmla="*/ 225298 h 4191633"/>
                <a:gd name="connsiteX220" fmla="*/ 3880607 w 8609237"/>
                <a:gd name="connsiteY220" fmla="*/ 232570 h 4191633"/>
                <a:gd name="connsiteX221" fmla="*/ 3918937 w 8609237"/>
                <a:gd name="connsiteY221" fmla="*/ 252043 h 4191633"/>
                <a:gd name="connsiteX222" fmla="*/ 3952214 w 8609237"/>
                <a:gd name="connsiteY222" fmla="*/ 282732 h 4191633"/>
                <a:gd name="connsiteX223" fmla="*/ 3960741 w 8609237"/>
                <a:gd name="connsiteY223" fmla="*/ 293199 h 4191633"/>
                <a:gd name="connsiteX224" fmla="*/ 3960741 w 8609237"/>
                <a:gd name="connsiteY224" fmla="*/ 293198 h 4191633"/>
                <a:gd name="connsiteX225" fmla="*/ 3952215 w 8609237"/>
                <a:gd name="connsiteY225" fmla="*/ 282732 h 4191633"/>
                <a:gd name="connsiteX226" fmla="*/ 3918938 w 8609237"/>
                <a:gd name="connsiteY226" fmla="*/ 252043 h 4191633"/>
                <a:gd name="connsiteX227" fmla="*/ 3880608 w 8609237"/>
                <a:gd name="connsiteY227" fmla="*/ 232570 h 4191633"/>
                <a:gd name="connsiteX228" fmla="*/ 3836731 w 8609237"/>
                <a:gd name="connsiteY228" fmla="*/ 225298 h 4191633"/>
                <a:gd name="connsiteX229" fmla="*/ 3627181 w 8609237"/>
                <a:gd name="connsiteY229" fmla="*/ 225298 h 4191633"/>
                <a:gd name="connsiteX230" fmla="*/ 3627181 w 8609237"/>
                <a:gd name="connsiteY230" fmla="*/ 225298 h 4191633"/>
                <a:gd name="connsiteX231" fmla="*/ 3671057 w 8609237"/>
                <a:gd name="connsiteY231" fmla="*/ 232570 h 4191633"/>
                <a:gd name="connsiteX232" fmla="*/ 3709387 w 8609237"/>
                <a:gd name="connsiteY232" fmla="*/ 252043 h 4191633"/>
                <a:gd name="connsiteX233" fmla="*/ 3726641 w 8609237"/>
                <a:gd name="connsiteY233" fmla="*/ 265816 h 4191633"/>
                <a:gd name="connsiteX234" fmla="*/ 3738909 w 8609237"/>
                <a:gd name="connsiteY234" fmla="*/ 278768 h 4191633"/>
                <a:gd name="connsiteX235" fmla="*/ 3738910 w 8609237"/>
                <a:gd name="connsiteY235" fmla="*/ 278767 h 4191633"/>
                <a:gd name="connsiteX236" fmla="*/ 3726642 w 8609237"/>
                <a:gd name="connsiteY236" fmla="*/ 265816 h 4191633"/>
                <a:gd name="connsiteX237" fmla="*/ 3709388 w 8609237"/>
                <a:gd name="connsiteY237" fmla="*/ 252043 h 4191633"/>
                <a:gd name="connsiteX238" fmla="*/ 3671058 w 8609237"/>
                <a:gd name="connsiteY238" fmla="*/ 232570 h 4191633"/>
                <a:gd name="connsiteX239" fmla="*/ 3627181 w 8609237"/>
                <a:gd name="connsiteY239" fmla="*/ 225298 h 4191633"/>
                <a:gd name="connsiteX240" fmla="*/ 4513298 w 8609237"/>
                <a:gd name="connsiteY240" fmla="*/ 224312 h 4191633"/>
                <a:gd name="connsiteX241" fmla="*/ 4527102 w 8609237"/>
                <a:gd name="connsiteY241" fmla="*/ 228133 h 4191633"/>
                <a:gd name="connsiteX242" fmla="*/ 4530734 w 8609237"/>
                <a:gd name="connsiteY242" fmla="*/ 238363 h 4191633"/>
                <a:gd name="connsiteX243" fmla="*/ 4530734 w 8609237"/>
                <a:gd name="connsiteY243" fmla="*/ 238364 h 4191633"/>
                <a:gd name="connsiteX244" fmla="*/ 4530734 w 8609237"/>
                <a:gd name="connsiteY244" fmla="*/ 238364 h 4191633"/>
                <a:gd name="connsiteX245" fmla="*/ 4528203 w 8609237"/>
                <a:gd name="connsiteY245" fmla="*/ 253689 h 4191633"/>
                <a:gd name="connsiteX246" fmla="*/ 4522434 w 8609237"/>
                <a:gd name="connsiteY246" fmla="*/ 276257 h 4191633"/>
                <a:gd name="connsiteX247" fmla="*/ 4512844 w 8609237"/>
                <a:gd name="connsiteY247" fmla="*/ 308829 h 4191633"/>
                <a:gd name="connsiteX248" fmla="*/ 4504165 w 8609237"/>
                <a:gd name="connsiteY248" fmla="*/ 342782 h 4191633"/>
                <a:gd name="connsiteX249" fmla="*/ 4498291 w 8609237"/>
                <a:gd name="connsiteY249" fmla="*/ 370690 h 4191633"/>
                <a:gd name="connsiteX250" fmla="*/ 4494745 w 8609237"/>
                <a:gd name="connsiteY250" fmla="*/ 395885 h 4191633"/>
                <a:gd name="connsiteX251" fmla="*/ 4497211 w 8609237"/>
                <a:gd name="connsiteY251" fmla="*/ 413500 h 4191633"/>
                <a:gd name="connsiteX252" fmla="*/ 4507317 w 8609237"/>
                <a:gd name="connsiteY252" fmla="*/ 420031 h 4191633"/>
                <a:gd name="connsiteX253" fmla="*/ 4507318 w 8609237"/>
                <a:gd name="connsiteY253" fmla="*/ 420031 h 4191633"/>
                <a:gd name="connsiteX254" fmla="*/ 4497212 w 8609237"/>
                <a:gd name="connsiteY254" fmla="*/ 413500 h 4191633"/>
                <a:gd name="connsiteX255" fmla="*/ 4494746 w 8609237"/>
                <a:gd name="connsiteY255" fmla="*/ 395885 h 4191633"/>
                <a:gd name="connsiteX256" fmla="*/ 4498292 w 8609237"/>
                <a:gd name="connsiteY256" fmla="*/ 370689 h 4191633"/>
                <a:gd name="connsiteX257" fmla="*/ 4504166 w 8609237"/>
                <a:gd name="connsiteY257" fmla="*/ 342781 h 4191633"/>
                <a:gd name="connsiteX258" fmla="*/ 4512845 w 8609237"/>
                <a:gd name="connsiteY258" fmla="*/ 308828 h 4191633"/>
                <a:gd name="connsiteX259" fmla="*/ 4522435 w 8609237"/>
                <a:gd name="connsiteY259" fmla="*/ 276256 h 4191633"/>
                <a:gd name="connsiteX260" fmla="*/ 4528204 w 8609237"/>
                <a:gd name="connsiteY260" fmla="*/ 253688 h 4191633"/>
                <a:gd name="connsiteX261" fmla="*/ 4530735 w 8609237"/>
                <a:gd name="connsiteY261" fmla="*/ 238363 h 4191633"/>
                <a:gd name="connsiteX262" fmla="*/ 4527103 w 8609237"/>
                <a:gd name="connsiteY262" fmla="*/ 228133 h 4191633"/>
                <a:gd name="connsiteX263" fmla="*/ 4513299 w 8609237"/>
                <a:gd name="connsiteY263" fmla="*/ 224312 h 4191633"/>
                <a:gd name="connsiteX264" fmla="*/ 4513298 w 8609237"/>
                <a:gd name="connsiteY264" fmla="*/ 224312 h 4191633"/>
                <a:gd name="connsiteX265" fmla="*/ 2503524 w 8609237"/>
                <a:gd name="connsiteY265" fmla="*/ 224312 h 4191633"/>
                <a:gd name="connsiteX266" fmla="*/ 2491054 w 8609237"/>
                <a:gd name="connsiteY266" fmla="*/ 225683 h 4191633"/>
                <a:gd name="connsiteX267" fmla="*/ 2477733 w 8609237"/>
                <a:gd name="connsiteY267" fmla="*/ 229920 h 4191633"/>
                <a:gd name="connsiteX268" fmla="*/ 2466230 w 8609237"/>
                <a:gd name="connsiteY268" fmla="*/ 237273 h 4191633"/>
                <a:gd name="connsiteX269" fmla="*/ 2466230 w 8609237"/>
                <a:gd name="connsiteY269" fmla="*/ 237274 h 4191633"/>
                <a:gd name="connsiteX270" fmla="*/ 2477732 w 8609237"/>
                <a:gd name="connsiteY270" fmla="*/ 229921 h 4191633"/>
                <a:gd name="connsiteX271" fmla="*/ 2491053 w 8609237"/>
                <a:gd name="connsiteY271" fmla="*/ 225684 h 4191633"/>
                <a:gd name="connsiteX272" fmla="*/ 2503523 w 8609237"/>
                <a:gd name="connsiteY272" fmla="*/ 224313 h 4191633"/>
                <a:gd name="connsiteX273" fmla="*/ 2517327 w 8609237"/>
                <a:gd name="connsiteY273" fmla="*/ 228134 h 4191633"/>
                <a:gd name="connsiteX274" fmla="*/ 2520959 w 8609237"/>
                <a:gd name="connsiteY274" fmla="*/ 238364 h 4191633"/>
                <a:gd name="connsiteX275" fmla="*/ 2518429 w 8609237"/>
                <a:gd name="connsiteY275" fmla="*/ 253689 h 4191633"/>
                <a:gd name="connsiteX276" fmla="*/ 2512659 w 8609237"/>
                <a:gd name="connsiteY276" fmla="*/ 276257 h 4191633"/>
                <a:gd name="connsiteX277" fmla="*/ 2503069 w 8609237"/>
                <a:gd name="connsiteY277" fmla="*/ 308829 h 4191633"/>
                <a:gd name="connsiteX278" fmla="*/ 2494390 w 8609237"/>
                <a:gd name="connsiteY278" fmla="*/ 342782 h 4191633"/>
                <a:gd name="connsiteX279" fmla="*/ 2488516 w 8609237"/>
                <a:gd name="connsiteY279" fmla="*/ 370690 h 4191633"/>
                <a:gd name="connsiteX280" fmla="*/ 2484971 w 8609237"/>
                <a:gd name="connsiteY280" fmla="*/ 395886 h 4191633"/>
                <a:gd name="connsiteX281" fmla="*/ 2487436 w 8609237"/>
                <a:gd name="connsiteY281" fmla="*/ 413501 h 4191633"/>
                <a:gd name="connsiteX282" fmla="*/ 2497542 w 8609237"/>
                <a:gd name="connsiteY282" fmla="*/ 420032 h 4191633"/>
                <a:gd name="connsiteX283" fmla="*/ 2517262 w 8609237"/>
                <a:gd name="connsiteY283" fmla="*/ 413869 h 4191633"/>
                <a:gd name="connsiteX284" fmla="*/ 2539200 w 8609237"/>
                <a:gd name="connsiteY284" fmla="*/ 398956 h 4191633"/>
                <a:gd name="connsiteX285" fmla="*/ 2560892 w 8609237"/>
                <a:gd name="connsiteY285" fmla="*/ 380839 h 4191633"/>
                <a:gd name="connsiteX286" fmla="*/ 2565185 w 8609237"/>
                <a:gd name="connsiteY286" fmla="*/ 377167 h 4191633"/>
                <a:gd name="connsiteX287" fmla="*/ 2565185 w 8609237"/>
                <a:gd name="connsiteY287" fmla="*/ 377167 h 4191633"/>
                <a:gd name="connsiteX288" fmla="*/ 2560893 w 8609237"/>
                <a:gd name="connsiteY288" fmla="*/ 380838 h 4191633"/>
                <a:gd name="connsiteX289" fmla="*/ 2539201 w 8609237"/>
                <a:gd name="connsiteY289" fmla="*/ 398955 h 4191633"/>
                <a:gd name="connsiteX290" fmla="*/ 2517263 w 8609237"/>
                <a:gd name="connsiteY290" fmla="*/ 413868 h 4191633"/>
                <a:gd name="connsiteX291" fmla="*/ 2497543 w 8609237"/>
                <a:gd name="connsiteY291" fmla="*/ 420031 h 4191633"/>
                <a:gd name="connsiteX292" fmla="*/ 2487437 w 8609237"/>
                <a:gd name="connsiteY292" fmla="*/ 413500 h 4191633"/>
                <a:gd name="connsiteX293" fmla="*/ 2484972 w 8609237"/>
                <a:gd name="connsiteY293" fmla="*/ 395885 h 4191633"/>
                <a:gd name="connsiteX294" fmla="*/ 2488517 w 8609237"/>
                <a:gd name="connsiteY294" fmla="*/ 370689 h 4191633"/>
                <a:gd name="connsiteX295" fmla="*/ 2494391 w 8609237"/>
                <a:gd name="connsiteY295" fmla="*/ 342781 h 4191633"/>
                <a:gd name="connsiteX296" fmla="*/ 2503070 w 8609237"/>
                <a:gd name="connsiteY296" fmla="*/ 308828 h 4191633"/>
                <a:gd name="connsiteX297" fmla="*/ 2512660 w 8609237"/>
                <a:gd name="connsiteY297" fmla="*/ 276256 h 4191633"/>
                <a:gd name="connsiteX298" fmla="*/ 2518430 w 8609237"/>
                <a:gd name="connsiteY298" fmla="*/ 253688 h 4191633"/>
                <a:gd name="connsiteX299" fmla="*/ 2520960 w 8609237"/>
                <a:gd name="connsiteY299" fmla="*/ 238363 h 4191633"/>
                <a:gd name="connsiteX300" fmla="*/ 2517328 w 8609237"/>
                <a:gd name="connsiteY300" fmla="*/ 228133 h 4191633"/>
                <a:gd name="connsiteX301" fmla="*/ 2503524 w 8609237"/>
                <a:gd name="connsiteY301" fmla="*/ 224312 h 4191633"/>
                <a:gd name="connsiteX302" fmla="*/ 646149 w 8609237"/>
                <a:gd name="connsiteY302" fmla="*/ 224312 h 4191633"/>
                <a:gd name="connsiteX303" fmla="*/ 659952 w 8609237"/>
                <a:gd name="connsiteY303" fmla="*/ 228133 h 4191633"/>
                <a:gd name="connsiteX304" fmla="*/ 663584 w 8609237"/>
                <a:gd name="connsiteY304" fmla="*/ 238363 h 4191633"/>
                <a:gd name="connsiteX305" fmla="*/ 663584 w 8609237"/>
                <a:gd name="connsiteY305" fmla="*/ 238364 h 4191633"/>
                <a:gd name="connsiteX306" fmla="*/ 663584 w 8609237"/>
                <a:gd name="connsiteY306" fmla="*/ 238364 h 4191633"/>
                <a:gd name="connsiteX307" fmla="*/ 661054 w 8609237"/>
                <a:gd name="connsiteY307" fmla="*/ 253689 h 4191633"/>
                <a:gd name="connsiteX308" fmla="*/ 655284 w 8609237"/>
                <a:gd name="connsiteY308" fmla="*/ 276257 h 4191633"/>
                <a:gd name="connsiteX309" fmla="*/ 645694 w 8609237"/>
                <a:gd name="connsiteY309" fmla="*/ 308829 h 4191633"/>
                <a:gd name="connsiteX310" fmla="*/ 637015 w 8609237"/>
                <a:gd name="connsiteY310" fmla="*/ 342782 h 4191633"/>
                <a:gd name="connsiteX311" fmla="*/ 631141 w 8609237"/>
                <a:gd name="connsiteY311" fmla="*/ 370690 h 4191633"/>
                <a:gd name="connsiteX312" fmla="*/ 627596 w 8609237"/>
                <a:gd name="connsiteY312" fmla="*/ 395885 h 4191633"/>
                <a:gd name="connsiteX313" fmla="*/ 630061 w 8609237"/>
                <a:gd name="connsiteY313" fmla="*/ 413500 h 4191633"/>
                <a:gd name="connsiteX314" fmla="*/ 640167 w 8609237"/>
                <a:gd name="connsiteY314" fmla="*/ 420031 h 4191633"/>
                <a:gd name="connsiteX315" fmla="*/ 640168 w 8609237"/>
                <a:gd name="connsiteY315" fmla="*/ 420031 h 4191633"/>
                <a:gd name="connsiteX316" fmla="*/ 630062 w 8609237"/>
                <a:gd name="connsiteY316" fmla="*/ 413500 h 4191633"/>
                <a:gd name="connsiteX317" fmla="*/ 627597 w 8609237"/>
                <a:gd name="connsiteY317" fmla="*/ 395885 h 4191633"/>
                <a:gd name="connsiteX318" fmla="*/ 631142 w 8609237"/>
                <a:gd name="connsiteY318" fmla="*/ 370689 h 4191633"/>
                <a:gd name="connsiteX319" fmla="*/ 637016 w 8609237"/>
                <a:gd name="connsiteY319" fmla="*/ 342781 h 4191633"/>
                <a:gd name="connsiteX320" fmla="*/ 645695 w 8609237"/>
                <a:gd name="connsiteY320" fmla="*/ 308828 h 4191633"/>
                <a:gd name="connsiteX321" fmla="*/ 655285 w 8609237"/>
                <a:gd name="connsiteY321" fmla="*/ 276256 h 4191633"/>
                <a:gd name="connsiteX322" fmla="*/ 661055 w 8609237"/>
                <a:gd name="connsiteY322" fmla="*/ 253688 h 4191633"/>
                <a:gd name="connsiteX323" fmla="*/ 663585 w 8609237"/>
                <a:gd name="connsiteY323" fmla="*/ 238363 h 4191633"/>
                <a:gd name="connsiteX324" fmla="*/ 659953 w 8609237"/>
                <a:gd name="connsiteY324" fmla="*/ 228133 h 4191633"/>
                <a:gd name="connsiteX325" fmla="*/ 646150 w 8609237"/>
                <a:gd name="connsiteY325" fmla="*/ 224312 h 4191633"/>
                <a:gd name="connsiteX326" fmla="*/ 646149 w 8609237"/>
                <a:gd name="connsiteY326" fmla="*/ 224312 h 4191633"/>
                <a:gd name="connsiteX327" fmla="*/ 2717414 w 8609237"/>
                <a:gd name="connsiteY327" fmla="*/ 223819 h 4191633"/>
                <a:gd name="connsiteX328" fmla="*/ 2694982 w 8609237"/>
                <a:gd name="connsiteY328" fmla="*/ 228749 h 4191633"/>
                <a:gd name="connsiteX329" fmla="*/ 2694981 w 8609237"/>
                <a:gd name="connsiteY329" fmla="*/ 228750 h 4191633"/>
                <a:gd name="connsiteX330" fmla="*/ 2717413 w 8609237"/>
                <a:gd name="connsiteY330" fmla="*/ 223820 h 4191633"/>
                <a:gd name="connsiteX331" fmla="*/ 2737009 w 8609237"/>
                <a:gd name="connsiteY331" fmla="*/ 234173 h 4191633"/>
                <a:gd name="connsiteX332" fmla="*/ 2744281 w 8609237"/>
                <a:gd name="connsiteY332" fmla="*/ 262767 h 4191633"/>
                <a:gd name="connsiteX333" fmla="*/ 2743171 w 8609237"/>
                <a:gd name="connsiteY333" fmla="*/ 271887 h 4191633"/>
                <a:gd name="connsiteX334" fmla="*/ 2740337 w 8609237"/>
                <a:gd name="connsiteY334" fmla="*/ 287170 h 4191633"/>
                <a:gd name="connsiteX335" fmla="*/ 2736516 w 8609237"/>
                <a:gd name="connsiteY335" fmla="*/ 310094 h 4191633"/>
                <a:gd name="connsiteX336" fmla="*/ 2732695 w 8609237"/>
                <a:gd name="connsiteY336" fmla="*/ 335237 h 4191633"/>
                <a:gd name="connsiteX337" fmla="*/ 2729861 w 8609237"/>
                <a:gd name="connsiteY337" fmla="*/ 357175 h 4191633"/>
                <a:gd name="connsiteX338" fmla="*/ 2728751 w 8609237"/>
                <a:gd name="connsiteY338" fmla="*/ 377141 h 4191633"/>
                <a:gd name="connsiteX339" fmla="*/ 2732572 w 8609237"/>
                <a:gd name="connsiteY339" fmla="*/ 402284 h 4191633"/>
                <a:gd name="connsiteX340" fmla="*/ 2744527 w 8609237"/>
                <a:gd name="connsiteY340" fmla="*/ 412144 h 4191633"/>
                <a:gd name="connsiteX341" fmla="*/ 2752908 w 8609237"/>
                <a:gd name="connsiteY341" fmla="*/ 409925 h 4191633"/>
                <a:gd name="connsiteX342" fmla="*/ 2763261 w 8609237"/>
                <a:gd name="connsiteY342" fmla="*/ 404749 h 4191633"/>
                <a:gd name="connsiteX343" fmla="*/ 2774600 w 8609237"/>
                <a:gd name="connsiteY343" fmla="*/ 396614 h 4191633"/>
                <a:gd name="connsiteX344" fmla="*/ 2791115 w 8609237"/>
                <a:gd name="connsiteY344" fmla="*/ 386754 h 4191633"/>
                <a:gd name="connsiteX345" fmla="*/ 2838196 w 8609237"/>
                <a:gd name="connsiteY345" fmla="*/ 355942 h 4191633"/>
                <a:gd name="connsiteX346" fmla="*/ 2837949 w 8609237"/>
                <a:gd name="connsiteY346" fmla="*/ 411158 h 4191633"/>
                <a:gd name="connsiteX347" fmla="*/ 2837950 w 8609237"/>
                <a:gd name="connsiteY347" fmla="*/ 411157 h 4191633"/>
                <a:gd name="connsiteX348" fmla="*/ 2838197 w 8609237"/>
                <a:gd name="connsiteY348" fmla="*/ 355941 h 4191633"/>
                <a:gd name="connsiteX349" fmla="*/ 2791116 w 8609237"/>
                <a:gd name="connsiteY349" fmla="*/ 386753 h 4191633"/>
                <a:gd name="connsiteX350" fmla="*/ 2774601 w 8609237"/>
                <a:gd name="connsiteY350" fmla="*/ 396613 h 4191633"/>
                <a:gd name="connsiteX351" fmla="*/ 2763262 w 8609237"/>
                <a:gd name="connsiteY351" fmla="*/ 404748 h 4191633"/>
                <a:gd name="connsiteX352" fmla="*/ 2752909 w 8609237"/>
                <a:gd name="connsiteY352" fmla="*/ 409924 h 4191633"/>
                <a:gd name="connsiteX353" fmla="*/ 2744528 w 8609237"/>
                <a:gd name="connsiteY353" fmla="*/ 412143 h 4191633"/>
                <a:gd name="connsiteX354" fmla="*/ 2732573 w 8609237"/>
                <a:gd name="connsiteY354" fmla="*/ 402283 h 4191633"/>
                <a:gd name="connsiteX355" fmla="*/ 2728752 w 8609237"/>
                <a:gd name="connsiteY355" fmla="*/ 377140 h 4191633"/>
                <a:gd name="connsiteX356" fmla="*/ 2729862 w 8609237"/>
                <a:gd name="connsiteY356" fmla="*/ 357174 h 4191633"/>
                <a:gd name="connsiteX357" fmla="*/ 2732696 w 8609237"/>
                <a:gd name="connsiteY357" fmla="*/ 335236 h 4191633"/>
                <a:gd name="connsiteX358" fmla="*/ 2736517 w 8609237"/>
                <a:gd name="connsiteY358" fmla="*/ 310093 h 4191633"/>
                <a:gd name="connsiteX359" fmla="*/ 2740338 w 8609237"/>
                <a:gd name="connsiteY359" fmla="*/ 287169 h 4191633"/>
                <a:gd name="connsiteX360" fmla="*/ 2743172 w 8609237"/>
                <a:gd name="connsiteY360" fmla="*/ 271886 h 4191633"/>
                <a:gd name="connsiteX361" fmla="*/ 2744282 w 8609237"/>
                <a:gd name="connsiteY361" fmla="*/ 262766 h 4191633"/>
                <a:gd name="connsiteX362" fmla="*/ 2737010 w 8609237"/>
                <a:gd name="connsiteY362" fmla="*/ 234172 h 4191633"/>
                <a:gd name="connsiteX363" fmla="*/ 2717414 w 8609237"/>
                <a:gd name="connsiteY363" fmla="*/ 223819 h 4191633"/>
                <a:gd name="connsiteX364" fmla="*/ 2615364 w 8609237"/>
                <a:gd name="connsiteY364" fmla="*/ 223819 h 4191633"/>
                <a:gd name="connsiteX365" fmla="*/ 2594288 w 8609237"/>
                <a:gd name="connsiteY365" fmla="*/ 231461 h 4191633"/>
                <a:gd name="connsiteX366" fmla="*/ 2594288 w 8609237"/>
                <a:gd name="connsiteY366" fmla="*/ 231462 h 4191633"/>
                <a:gd name="connsiteX367" fmla="*/ 2615363 w 8609237"/>
                <a:gd name="connsiteY367" fmla="*/ 223820 h 4191633"/>
                <a:gd name="connsiteX368" fmla="*/ 2633850 w 8609237"/>
                <a:gd name="connsiteY368" fmla="*/ 231955 h 4191633"/>
                <a:gd name="connsiteX369" fmla="*/ 2639027 w 8609237"/>
                <a:gd name="connsiteY369" fmla="*/ 253646 h 4191633"/>
                <a:gd name="connsiteX370" fmla="*/ 2638287 w 8609237"/>
                <a:gd name="connsiteY370" fmla="*/ 263629 h 4191633"/>
                <a:gd name="connsiteX371" fmla="*/ 2636438 w 8609237"/>
                <a:gd name="connsiteY371" fmla="*/ 277433 h 4191633"/>
                <a:gd name="connsiteX372" fmla="*/ 2634097 w 8609237"/>
                <a:gd name="connsiteY372" fmla="*/ 292963 h 4191633"/>
                <a:gd name="connsiteX373" fmla="*/ 2631755 w 8609237"/>
                <a:gd name="connsiteY373" fmla="*/ 311203 h 4191633"/>
                <a:gd name="connsiteX374" fmla="*/ 2629906 w 8609237"/>
                <a:gd name="connsiteY374" fmla="*/ 326486 h 4191633"/>
                <a:gd name="connsiteX375" fmla="*/ 2629167 w 8609237"/>
                <a:gd name="connsiteY375" fmla="*/ 333265 h 4191633"/>
                <a:gd name="connsiteX376" fmla="*/ 2634097 w 8609237"/>
                <a:gd name="connsiteY376" fmla="*/ 333265 h 4191633"/>
                <a:gd name="connsiteX377" fmla="*/ 2634098 w 8609237"/>
                <a:gd name="connsiteY377" fmla="*/ 333264 h 4191633"/>
                <a:gd name="connsiteX378" fmla="*/ 2629168 w 8609237"/>
                <a:gd name="connsiteY378" fmla="*/ 333264 h 4191633"/>
                <a:gd name="connsiteX379" fmla="*/ 2629907 w 8609237"/>
                <a:gd name="connsiteY379" fmla="*/ 326485 h 4191633"/>
                <a:gd name="connsiteX380" fmla="*/ 2631756 w 8609237"/>
                <a:gd name="connsiteY380" fmla="*/ 311202 h 4191633"/>
                <a:gd name="connsiteX381" fmla="*/ 2634098 w 8609237"/>
                <a:gd name="connsiteY381" fmla="*/ 292962 h 4191633"/>
                <a:gd name="connsiteX382" fmla="*/ 2636439 w 8609237"/>
                <a:gd name="connsiteY382" fmla="*/ 277432 h 4191633"/>
                <a:gd name="connsiteX383" fmla="*/ 2638288 w 8609237"/>
                <a:gd name="connsiteY383" fmla="*/ 263628 h 4191633"/>
                <a:gd name="connsiteX384" fmla="*/ 2639028 w 8609237"/>
                <a:gd name="connsiteY384" fmla="*/ 253645 h 4191633"/>
                <a:gd name="connsiteX385" fmla="*/ 2633851 w 8609237"/>
                <a:gd name="connsiteY385" fmla="*/ 231954 h 4191633"/>
                <a:gd name="connsiteX386" fmla="*/ 2615364 w 8609237"/>
                <a:gd name="connsiteY386" fmla="*/ 223819 h 4191633"/>
                <a:gd name="connsiteX387" fmla="*/ 4088186 w 8609237"/>
                <a:gd name="connsiteY387" fmla="*/ 223080 h 4191633"/>
                <a:gd name="connsiteX388" fmla="*/ 4088186 w 8609237"/>
                <a:gd name="connsiteY388" fmla="*/ 223080 h 4191633"/>
                <a:gd name="connsiteX389" fmla="*/ 4097305 w 8609237"/>
                <a:gd name="connsiteY389" fmla="*/ 224682 h 4191633"/>
                <a:gd name="connsiteX390" fmla="*/ 4105069 w 8609237"/>
                <a:gd name="connsiteY390" fmla="*/ 229242 h 4191633"/>
                <a:gd name="connsiteX391" fmla="*/ 4110369 w 8609237"/>
                <a:gd name="connsiteY391" fmla="*/ 236514 h 4191633"/>
                <a:gd name="connsiteX392" fmla="*/ 4112341 w 8609237"/>
                <a:gd name="connsiteY392" fmla="*/ 246250 h 4191633"/>
                <a:gd name="connsiteX393" fmla="*/ 4111109 w 8609237"/>
                <a:gd name="connsiteY393" fmla="*/ 257959 h 4191633"/>
                <a:gd name="connsiteX394" fmla="*/ 4107165 w 8609237"/>
                <a:gd name="connsiteY394" fmla="*/ 277556 h 4191633"/>
                <a:gd name="connsiteX395" fmla="*/ 4103221 w 8609237"/>
                <a:gd name="connsiteY395" fmla="*/ 297398 h 4191633"/>
                <a:gd name="connsiteX396" fmla="*/ 4101989 w 8609237"/>
                <a:gd name="connsiteY396" fmla="*/ 310340 h 4191633"/>
                <a:gd name="connsiteX397" fmla="*/ 4103714 w 8609237"/>
                <a:gd name="connsiteY397" fmla="*/ 325129 h 4191633"/>
                <a:gd name="connsiteX398" fmla="*/ 4108274 w 8609237"/>
                <a:gd name="connsiteY398" fmla="*/ 334619 h 4191633"/>
                <a:gd name="connsiteX399" fmla="*/ 4114683 w 8609237"/>
                <a:gd name="connsiteY399" fmla="*/ 339673 h 4191633"/>
                <a:gd name="connsiteX400" fmla="*/ 4122201 w 8609237"/>
                <a:gd name="connsiteY400" fmla="*/ 341152 h 4191633"/>
                <a:gd name="connsiteX401" fmla="*/ 4122202 w 8609237"/>
                <a:gd name="connsiteY401" fmla="*/ 341152 h 4191633"/>
                <a:gd name="connsiteX402" fmla="*/ 4114684 w 8609237"/>
                <a:gd name="connsiteY402" fmla="*/ 339673 h 4191633"/>
                <a:gd name="connsiteX403" fmla="*/ 4108275 w 8609237"/>
                <a:gd name="connsiteY403" fmla="*/ 334619 h 4191633"/>
                <a:gd name="connsiteX404" fmla="*/ 4103715 w 8609237"/>
                <a:gd name="connsiteY404" fmla="*/ 325129 h 4191633"/>
                <a:gd name="connsiteX405" fmla="*/ 4101990 w 8609237"/>
                <a:gd name="connsiteY405" fmla="*/ 310340 h 4191633"/>
                <a:gd name="connsiteX406" fmla="*/ 4103222 w 8609237"/>
                <a:gd name="connsiteY406" fmla="*/ 297398 h 4191633"/>
                <a:gd name="connsiteX407" fmla="*/ 4107166 w 8609237"/>
                <a:gd name="connsiteY407" fmla="*/ 277556 h 4191633"/>
                <a:gd name="connsiteX408" fmla="*/ 4111110 w 8609237"/>
                <a:gd name="connsiteY408" fmla="*/ 257959 h 4191633"/>
                <a:gd name="connsiteX409" fmla="*/ 4112342 w 8609237"/>
                <a:gd name="connsiteY409" fmla="*/ 246250 h 4191633"/>
                <a:gd name="connsiteX410" fmla="*/ 4110370 w 8609237"/>
                <a:gd name="connsiteY410" fmla="*/ 236514 h 4191633"/>
                <a:gd name="connsiteX411" fmla="*/ 4105070 w 8609237"/>
                <a:gd name="connsiteY411" fmla="*/ 229242 h 4191633"/>
                <a:gd name="connsiteX412" fmla="*/ 4097306 w 8609237"/>
                <a:gd name="connsiteY412" fmla="*/ 224682 h 4191633"/>
                <a:gd name="connsiteX413" fmla="*/ 4088186 w 8609237"/>
                <a:gd name="connsiteY413" fmla="*/ 223080 h 4191633"/>
                <a:gd name="connsiteX414" fmla="*/ 3999447 w 8609237"/>
                <a:gd name="connsiteY414" fmla="*/ 223080 h 4191633"/>
                <a:gd name="connsiteX415" fmla="*/ 3999447 w 8609237"/>
                <a:gd name="connsiteY415" fmla="*/ 223080 h 4191633"/>
                <a:gd name="connsiteX416" fmla="*/ 4009429 w 8609237"/>
                <a:gd name="connsiteY416" fmla="*/ 223696 h 4191633"/>
                <a:gd name="connsiteX417" fmla="*/ 4014729 w 8609237"/>
                <a:gd name="connsiteY417" fmla="*/ 226654 h 4191633"/>
                <a:gd name="connsiteX418" fmla="*/ 4016824 w 8609237"/>
                <a:gd name="connsiteY418" fmla="*/ 233433 h 4191633"/>
                <a:gd name="connsiteX419" fmla="*/ 4017193 w 8609237"/>
                <a:gd name="connsiteY419" fmla="*/ 245511 h 4191633"/>
                <a:gd name="connsiteX420" fmla="*/ 4015961 w 8609237"/>
                <a:gd name="connsiteY420" fmla="*/ 271393 h 4191633"/>
                <a:gd name="connsiteX421" fmla="*/ 4015221 w 8609237"/>
                <a:gd name="connsiteY421" fmla="*/ 300726 h 4191633"/>
                <a:gd name="connsiteX422" fmla="*/ 4015222 w 8609237"/>
                <a:gd name="connsiteY422" fmla="*/ 300726 h 4191633"/>
                <a:gd name="connsiteX423" fmla="*/ 4015962 w 8609237"/>
                <a:gd name="connsiteY423" fmla="*/ 271393 h 4191633"/>
                <a:gd name="connsiteX424" fmla="*/ 4017194 w 8609237"/>
                <a:gd name="connsiteY424" fmla="*/ 245511 h 4191633"/>
                <a:gd name="connsiteX425" fmla="*/ 4016825 w 8609237"/>
                <a:gd name="connsiteY425" fmla="*/ 233433 h 4191633"/>
                <a:gd name="connsiteX426" fmla="*/ 4014730 w 8609237"/>
                <a:gd name="connsiteY426" fmla="*/ 226654 h 4191633"/>
                <a:gd name="connsiteX427" fmla="*/ 4009430 w 8609237"/>
                <a:gd name="connsiteY427" fmla="*/ 223696 h 4191633"/>
                <a:gd name="connsiteX428" fmla="*/ 3999447 w 8609237"/>
                <a:gd name="connsiteY428" fmla="*/ 223080 h 4191633"/>
                <a:gd name="connsiteX429" fmla="*/ 3435221 w 8609237"/>
                <a:gd name="connsiteY429" fmla="*/ 223080 h 4191633"/>
                <a:gd name="connsiteX430" fmla="*/ 3435221 w 8609237"/>
                <a:gd name="connsiteY430" fmla="*/ 223080 h 4191633"/>
                <a:gd name="connsiteX431" fmla="*/ 3463286 w 8609237"/>
                <a:gd name="connsiteY431" fmla="*/ 227174 h 4191633"/>
                <a:gd name="connsiteX432" fmla="*/ 3486183 w 8609237"/>
                <a:gd name="connsiteY432" fmla="*/ 240450 h 4191633"/>
                <a:gd name="connsiteX433" fmla="*/ 3501693 w 8609237"/>
                <a:gd name="connsiteY433" fmla="*/ 264148 h 4191633"/>
                <a:gd name="connsiteX434" fmla="*/ 3507355 w 8609237"/>
                <a:gd name="connsiteY434" fmla="*/ 299759 h 4191633"/>
                <a:gd name="connsiteX435" fmla="*/ 3502433 w 8609237"/>
                <a:gd name="connsiteY435" fmla="*/ 334839 h 4191633"/>
                <a:gd name="connsiteX436" fmla="*/ 3483364 w 8609237"/>
                <a:gd name="connsiteY436" fmla="*/ 367533 h 4191633"/>
                <a:gd name="connsiteX437" fmla="*/ 3455558 w 8609237"/>
                <a:gd name="connsiteY437" fmla="*/ 393424 h 4191633"/>
                <a:gd name="connsiteX438" fmla="*/ 3417295 w 8609237"/>
                <a:gd name="connsiteY438" fmla="*/ 415020 h 4191633"/>
                <a:gd name="connsiteX439" fmla="*/ 3418767 w 8609237"/>
                <a:gd name="connsiteY439" fmla="*/ 420031 h 4191633"/>
                <a:gd name="connsiteX440" fmla="*/ 3418768 w 8609237"/>
                <a:gd name="connsiteY440" fmla="*/ 420031 h 4191633"/>
                <a:gd name="connsiteX441" fmla="*/ 3417296 w 8609237"/>
                <a:gd name="connsiteY441" fmla="*/ 415020 h 4191633"/>
                <a:gd name="connsiteX442" fmla="*/ 3455559 w 8609237"/>
                <a:gd name="connsiteY442" fmla="*/ 393424 h 4191633"/>
                <a:gd name="connsiteX443" fmla="*/ 3483365 w 8609237"/>
                <a:gd name="connsiteY443" fmla="*/ 367533 h 4191633"/>
                <a:gd name="connsiteX444" fmla="*/ 3502434 w 8609237"/>
                <a:gd name="connsiteY444" fmla="*/ 334839 h 4191633"/>
                <a:gd name="connsiteX445" fmla="*/ 3507356 w 8609237"/>
                <a:gd name="connsiteY445" fmla="*/ 299759 h 4191633"/>
                <a:gd name="connsiteX446" fmla="*/ 3501694 w 8609237"/>
                <a:gd name="connsiteY446" fmla="*/ 264148 h 4191633"/>
                <a:gd name="connsiteX447" fmla="*/ 3486184 w 8609237"/>
                <a:gd name="connsiteY447" fmla="*/ 240450 h 4191633"/>
                <a:gd name="connsiteX448" fmla="*/ 3463287 w 8609237"/>
                <a:gd name="connsiteY448" fmla="*/ 227174 h 4191633"/>
                <a:gd name="connsiteX449" fmla="*/ 3435221 w 8609237"/>
                <a:gd name="connsiteY449" fmla="*/ 223080 h 4191633"/>
                <a:gd name="connsiteX450" fmla="*/ 3055931 w 8609237"/>
                <a:gd name="connsiteY450" fmla="*/ 223080 h 4191633"/>
                <a:gd name="connsiteX451" fmla="*/ 3055931 w 8609237"/>
                <a:gd name="connsiteY451" fmla="*/ 223080 h 4191633"/>
                <a:gd name="connsiteX452" fmla="*/ 3064858 w 8609237"/>
                <a:gd name="connsiteY452" fmla="*/ 225321 h 4191633"/>
                <a:gd name="connsiteX453" fmla="*/ 3070188 w 8609237"/>
                <a:gd name="connsiteY453" fmla="*/ 230428 h 4191633"/>
                <a:gd name="connsiteX454" fmla="*/ 3074279 w 8609237"/>
                <a:gd name="connsiteY454" fmla="*/ 236032 h 4191633"/>
                <a:gd name="connsiteX455" fmla="*/ 3079239 w 8609237"/>
                <a:gd name="connsiteY455" fmla="*/ 240019 h 4191633"/>
                <a:gd name="connsiteX456" fmla="*/ 3085313 w 8609237"/>
                <a:gd name="connsiteY456" fmla="*/ 241636 h 4191633"/>
                <a:gd name="connsiteX457" fmla="*/ 3091637 w 8609237"/>
                <a:gd name="connsiteY457" fmla="*/ 242010 h 4191633"/>
                <a:gd name="connsiteX458" fmla="*/ 3091638 w 8609237"/>
                <a:gd name="connsiteY458" fmla="*/ 242010 h 4191633"/>
                <a:gd name="connsiteX459" fmla="*/ 3085314 w 8609237"/>
                <a:gd name="connsiteY459" fmla="*/ 241636 h 4191633"/>
                <a:gd name="connsiteX460" fmla="*/ 3079240 w 8609237"/>
                <a:gd name="connsiteY460" fmla="*/ 240019 h 4191633"/>
                <a:gd name="connsiteX461" fmla="*/ 3074280 w 8609237"/>
                <a:gd name="connsiteY461" fmla="*/ 236032 h 4191633"/>
                <a:gd name="connsiteX462" fmla="*/ 3070189 w 8609237"/>
                <a:gd name="connsiteY462" fmla="*/ 230428 h 4191633"/>
                <a:gd name="connsiteX463" fmla="*/ 3064859 w 8609237"/>
                <a:gd name="connsiteY463" fmla="*/ 225321 h 4191633"/>
                <a:gd name="connsiteX464" fmla="*/ 3055931 w 8609237"/>
                <a:gd name="connsiteY464" fmla="*/ 223080 h 4191633"/>
                <a:gd name="connsiteX465" fmla="*/ 4712942 w 8609237"/>
                <a:gd name="connsiteY465" fmla="*/ 222833 h 4191633"/>
                <a:gd name="connsiteX466" fmla="*/ 4731193 w 8609237"/>
                <a:gd name="connsiteY466" fmla="*/ 225450 h 4191633"/>
                <a:gd name="connsiteX467" fmla="*/ 4740560 w 8609237"/>
                <a:gd name="connsiteY467" fmla="*/ 231803 h 4191633"/>
                <a:gd name="connsiteX468" fmla="*/ 4744011 w 8609237"/>
                <a:gd name="connsiteY468" fmla="*/ 239651 h 4191633"/>
                <a:gd name="connsiteX469" fmla="*/ 4744504 w 8609237"/>
                <a:gd name="connsiteY469" fmla="*/ 246755 h 4191633"/>
                <a:gd name="connsiteX470" fmla="*/ 4744504 w 8609237"/>
                <a:gd name="connsiteY470" fmla="*/ 246755 h 4191633"/>
                <a:gd name="connsiteX471" fmla="*/ 4744504 w 8609237"/>
                <a:gd name="connsiteY471" fmla="*/ 246756 h 4191633"/>
                <a:gd name="connsiteX472" fmla="*/ 4739821 w 8609237"/>
                <a:gd name="connsiteY472" fmla="*/ 259959 h 4191633"/>
                <a:gd name="connsiteX473" fmla="*/ 4729467 w 8609237"/>
                <a:gd name="connsiteY473" fmla="*/ 273913 h 4191633"/>
                <a:gd name="connsiteX474" fmla="*/ 4718745 w 8609237"/>
                <a:gd name="connsiteY474" fmla="*/ 286247 h 4191633"/>
                <a:gd name="connsiteX475" fmla="*/ 4712941 w 8609237"/>
                <a:gd name="connsiteY475" fmla="*/ 294596 h 4191633"/>
                <a:gd name="connsiteX476" fmla="*/ 4714071 w 8609237"/>
                <a:gd name="connsiteY476" fmla="*/ 308670 h 4191633"/>
                <a:gd name="connsiteX477" fmla="*/ 4717089 w 8609237"/>
                <a:gd name="connsiteY477" fmla="*/ 321128 h 4191633"/>
                <a:gd name="connsiteX478" fmla="*/ 4720987 w 8609237"/>
                <a:gd name="connsiteY478" fmla="*/ 334084 h 4191633"/>
                <a:gd name="connsiteX479" fmla="*/ 4724845 w 8609237"/>
                <a:gd name="connsiteY479" fmla="*/ 349906 h 4191633"/>
                <a:gd name="connsiteX480" fmla="*/ 4725339 w 8609237"/>
                <a:gd name="connsiteY480" fmla="*/ 374575 h 4191633"/>
                <a:gd name="connsiteX481" fmla="*/ 4725339 w 8609237"/>
                <a:gd name="connsiteY481" fmla="*/ 374575 h 4191633"/>
                <a:gd name="connsiteX482" fmla="*/ 4725339 w 8609237"/>
                <a:gd name="connsiteY482" fmla="*/ 374576 h 4191633"/>
                <a:gd name="connsiteX483" fmla="*/ 4723983 w 8609237"/>
                <a:gd name="connsiteY483" fmla="*/ 406219 h 4191633"/>
                <a:gd name="connsiteX484" fmla="*/ 4723984 w 8609237"/>
                <a:gd name="connsiteY484" fmla="*/ 406218 h 4191633"/>
                <a:gd name="connsiteX485" fmla="*/ 4725340 w 8609237"/>
                <a:gd name="connsiteY485" fmla="*/ 374575 h 4191633"/>
                <a:gd name="connsiteX486" fmla="*/ 4724846 w 8609237"/>
                <a:gd name="connsiteY486" fmla="*/ 349906 h 4191633"/>
                <a:gd name="connsiteX487" fmla="*/ 4720988 w 8609237"/>
                <a:gd name="connsiteY487" fmla="*/ 334084 h 4191633"/>
                <a:gd name="connsiteX488" fmla="*/ 4717090 w 8609237"/>
                <a:gd name="connsiteY488" fmla="*/ 321128 h 4191633"/>
                <a:gd name="connsiteX489" fmla="*/ 4714072 w 8609237"/>
                <a:gd name="connsiteY489" fmla="*/ 308670 h 4191633"/>
                <a:gd name="connsiteX490" fmla="*/ 4712942 w 8609237"/>
                <a:gd name="connsiteY490" fmla="*/ 294595 h 4191633"/>
                <a:gd name="connsiteX491" fmla="*/ 4718746 w 8609237"/>
                <a:gd name="connsiteY491" fmla="*/ 286246 h 4191633"/>
                <a:gd name="connsiteX492" fmla="*/ 4729468 w 8609237"/>
                <a:gd name="connsiteY492" fmla="*/ 273912 h 4191633"/>
                <a:gd name="connsiteX493" fmla="*/ 4739822 w 8609237"/>
                <a:gd name="connsiteY493" fmla="*/ 259958 h 4191633"/>
                <a:gd name="connsiteX494" fmla="*/ 4744505 w 8609237"/>
                <a:gd name="connsiteY494" fmla="*/ 246755 h 4191633"/>
                <a:gd name="connsiteX495" fmla="*/ 4744012 w 8609237"/>
                <a:gd name="connsiteY495" fmla="*/ 239651 h 4191633"/>
                <a:gd name="connsiteX496" fmla="*/ 4740561 w 8609237"/>
                <a:gd name="connsiteY496" fmla="*/ 231803 h 4191633"/>
                <a:gd name="connsiteX497" fmla="*/ 4731194 w 8609237"/>
                <a:gd name="connsiteY497" fmla="*/ 225450 h 4191633"/>
                <a:gd name="connsiteX498" fmla="*/ 4712942 w 8609237"/>
                <a:gd name="connsiteY498" fmla="*/ 222833 h 4191633"/>
                <a:gd name="connsiteX499" fmla="*/ 4911592 w 8609237"/>
                <a:gd name="connsiteY499" fmla="*/ 204539 h 4191633"/>
                <a:gd name="connsiteX500" fmla="*/ 4911591 w 8609237"/>
                <a:gd name="connsiteY500" fmla="*/ 204539 h 4191633"/>
                <a:gd name="connsiteX501" fmla="*/ 4923550 w 8609237"/>
                <a:gd name="connsiteY501" fmla="*/ 205236 h 4191633"/>
                <a:gd name="connsiteX502" fmla="*/ 4938217 w 8609237"/>
                <a:gd name="connsiteY502" fmla="*/ 205629 h 4191633"/>
                <a:gd name="connsiteX503" fmla="*/ 4953499 w 8609237"/>
                <a:gd name="connsiteY503" fmla="*/ 206072 h 4191633"/>
                <a:gd name="connsiteX504" fmla="*/ 4967303 w 8609237"/>
                <a:gd name="connsiteY504" fmla="*/ 206564 h 4191633"/>
                <a:gd name="connsiteX505" fmla="*/ 4977903 w 8609237"/>
                <a:gd name="connsiteY505" fmla="*/ 207057 h 4191633"/>
                <a:gd name="connsiteX506" fmla="*/ 4985051 w 8609237"/>
                <a:gd name="connsiteY506" fmla="*/ 212544 h 4191633"/>
                <a:gd name="connsiteX507" fmla="*/ 4987269 w 8609237"/>
                <a:gd name="connsiteY507" fmla="*/ 225714 h 4191633"/>
                <a:gd name="connsiteX508" fmla="*/ 4987269 w 8609237"/>
                <a:gd name="connsiteY508" fmla="*/ 225714 h 4191633"/>
                <a:gd name="connsiteX509" fmla="*/ 4987269 w 8609237"/>
                <a:gd name="connsiteY509" fmla="*/ 225715 h 4191633"/>
                <a:gd name="connsiteX510" fmla="*/ 4982333 w 8609237"/>
                <a:gd name="connsiteY510" fmla="*/ 240710 h 4191633"/>
                <a:gd name="connsiteX511" fmla="*/ 4982334 w 8609237"/>
                <a:gd name="connsiteY511" fmla="*/ 240710 h 4191633"/>
                <a:gd name="connsiteX512" fmla="*/ 4987270 w 8609237"/>
                <a:gd name="connsiteY512" fmla="*/ 225714 h 4191633"/>
                <a:gd name="connsiteX513" fmla="*/ 4985052 w 8609237"/>
                <a:gd name="connsiteY513" fmla="*/ 212544 h 4191633"/>
                <a:gd name="connsiteX514" fmla="*/ 4977904 w 8609237"/>
                <a:gd name="connsiteY514" fmla="*/ 207057 h 4191633"/>
                <a:gd name="connsiteX515" fmla="*/ 4967304 w 8609237"/>
                <a:gd name="connsiteY515" fmla="*/ 206564 h 4191633"/>
                <a:gd name="connsiteX516" fmla="*/ 4953500 w 8609237"/>
                <a:gd name="connsiteY516" fmla="*/ 206072 h 4191633"/>
                <a:gd name="connsiteX517" fmla="*/ 4938218 w 8609237"/>
                <a:gd name="connsiteY517" fmla="*/ 205629 h 4191633"/>
                <a:gd name="connsiteX518" fmla="*/ 4923551 w 8609237"/>
                <a:gd name="connsiteY518" fmla="*/ 205236 h 4191633"/>
                <a:gd name="connsiteX519" fmla="*/ 4911592 w 8609237"/>
                <a:gd name="connsiteY519" fmla="*/ 204539 h 4191633"/>
                <a:gd name="connsiteX520" fmla="*/ 2225542 w 8609237"/>
                <a:gd name="connsiteY520" fmla="*/ 204539 h 4191633"/>
                <a:gd name="connsiteX521" fmla="*/ 2218137 w 8609237"/>
                <a:gd name="connsiteY521" fmla="*/ 204854 h 4191633"/>
                <a:gd name="connsiteX522" fmla="*/ 2218137 w 8609237"/>
                <a:gd name="connsiteY522" fmla="*/ 204854 h 4191633"/>
                <a:gd name="connsiteX523" fmla="*/ 2225542 w 8609237"/>
                <a:gd name="connsiteY523" fmla="*/ 204539 h 4191633"/>
                <a:gd name="connsiteX524" fmla="*/ 4448048 w 8609237"/>
                <a:gd name="connsiteY524" fmla="*/ 201556 h 4191633"/>
                <a:gd name="connsiteX525" fmla="*/ 4425612 w 8609237"/>
                <a:gd name="connsiteY525" fmla="*/ 244199 h 4191633"/>
                <a:gd name="connsiteX526" fmla="*/ 4398831 w 8609237"/>
                <a:gd name="connsiteY526" fmla="*/ 291790 h 4191633"/>
                <a:gd name="connsiteX527" fmla="*/ 4373998 w 8609237"/>
                <a:gd name="connsiteY527" fmla="*/ 337586 h 4191633"/>
                <a:gd name="connsiteX528" fmla="*/ 4371402 w 8609237"/>
                <a:gd name="connsiteY528" fmla="*/ 344049 h 4191633"/>
                <a:gd name="connsiteX529" fmla="*/ 4368806 w 8609237"/>
                <a:gd name="connsiteY529" fmla="*/ 352626 h 4191633"/>
                <a:gd name="connsiteX530" fmla="*/ 4366333 w 8609237"/>
                <a:gd name="connsiteY530" fmla="*/ 362444 h 4191633"/>
                <a:gd name="connsiteX531" fmla="*/ 4364354 w 8609237"/>
                <a:gd name="connsiteY531" fmla="*/ 372635 h 4191633"/>
                <a:gd name="connsiteX532" fmla="*/ 4364354 w 8609237"/>
                <a:gd name="connsiteY532" fmla="*/ 376116 h 4191633"/>
                <a:gd name="connsiteX533" fmla="*/ 4365713 w 8609237"/>
                <a:gd name="connsiteY533" fmla="*/ 388668 h 4191633"/>
                <a:gd name="connsiteX534" fmla="*/ 4369053 w 8609237"/>
                <a:gd name="connsiteY534" fmla="*/ 399606 h 4191633"/>
                <a:gd name="connsiteX535" fmla="*/ 4373257 w 8609237"/>
                <a:gd name="connsiteY535" fmla="*/ 407313 h 4191633"/>
                <a:gd name="connsiteX536" fmla="*/ 4377461 w 8609237"/>
                <a:gd name="connsiteY536" fmla="*/ 410171 h 4191633"/>
                <a:gd name="connsiteX537" fmla="*/ 4377462 w 8609237"/>
                <a:gd name="connsiteY537" fmla="*/ 410171 h 4191633"/>
                <a:gd name="connsiteX538" fmla="*/ 4373258 w 8609237"/>
                <a:gd name="connsiteY538" fmla="*/ 407313 h 4191633"/>
                <a:gd name="connsiteX539" fmla="*/ 4369054 w 8609237"/>
                <a:gd name="connsiteY539" fmla="*/ 399606 h 4191633"/>
                <a:gd name="connsiteX540" fmla="*/ 4365714 w 8609237"/>
                <a:gd name="connsiteY540" fmla="*/ 388668 h 4191633"/>
                <a:gd name="connsiteX541" fmla="*/ 4364355 w 8609237"/>
                <a:gd name="connsiteY541" fmla="*/ 376116 h 4191633"/>
                <a:gd name="connsiteX542" fmla="*/ 4364355 w 8609237"/>
                <a:gd name="connsiteY542" fmla="*/ 372634 h 4191633"/>
                <a:gd name="connsiteX543" fmla="*/ 4366334 w 8609237"/>
                <a:gd name="connsiteY543" fmla="*/ 362443 h 4191633"/>
                <a:gd name="connsiteX544" fmla="*/ 4368807 w 8609237"/>
                <a:gd name="connsiteY544" fmla="*/ 352625 h 4191633"/>
                <a:gd name="connsiteX545" fmla="*/ 4371403 w 8609237"/>
                <a:gd name="connsiteY545" fmla="*/ 344048 h 4191633"/>
                <a:gd name="connsiteX546" fmla="*/ 4373999 w 8609237"/>
                <a:gd name="connsiteY546" fmla="*/ 337585 h 4191633"/>
                <a:gd name="connsiteX547" fmla="*/ 4398832 w 8609237"/>
                <a:gd name="connsiteY547" fmla="*/ 291789 h 4191633"/>
                <a:gd name="connsiteX548" fmla="*/ 4425613 w 8609237"/>
                <a:gd name="connsiteY548" fmla="*/ 244198 h 4191633"/>
                <a:gd name="connsiteX549" fmla="*/ 4448048 w 8609237"/>
                <a:gd name="connsiteY549" fmla="*/ 201556 h 4191633"/>
                <a:gd name="connsiteX550" fmla="*/ 1974601 w 8609237"/>
                <a:gd name="connsiteY550" fmla="*/ 201556 h 4191633"/>
                <a:gd name="connsiteX551" fmla="*/ 1972345 w 8609237"/>
                <a:gd name="connsiteY551" fmla="*/ 210008 h 4191633"/>
                <a:gd name="connsiteX552" fmla="*/ 1974055 w 8609237"/>
                <a:gd name="connsiteY552" fmla="*/ 203602 h 4191633"/>
                <a:gd name="connsiteX553" fmla="*/ 1974601 w 8609237"/>
                <a:gd name="connsiteY553" fmla="*/ 201556 h 4191633"/>
                <a:gd name="connsiteX554" fmla="*/ 980948 w 8609237"/>
                <a:gd name="connsiteY554" fmla="*/ 201556 h 4191633"/>
                <a:gd name="connsiteX555" fmla="*/ 958512 w 8609237"/>
                <a:gd name="connsiteY555" fmla="*/ 244199 h 4191633"/>
                <a:gd name="connsiteX556" fmla="*/ 931731 w 8609237"/>
                <a:gd name="connsiteY556" fmla="*/ 291790 h 4191633"/>
                <a:gd name="connsiteX557" fmla="*/ 906898 w 8609237"/>
                <a:gd name="connsiteY557" fmla="*/ 337586 h 4191633"/>
                <a:gd name="connsiteX558" fmla="*/ 904302 w 8609237"/>
                <a:gd name="connsiteY558" fmla="*/ 344049 h 4191633"/>
                <a:gd name="connsiteX559" fmla="*/ 901706 w 8609237"/>
                <a:gd name="connsiteY559" fmla="*/ 352626 h 4191633"/>
                <a:gd name="connsiteX560" fmla="*/ 899233 w 8609237"/>
                <a:gd name="connsiteY560" fmla="*/ 362444 h 4191633"/>
                <a:gd name="connsiteX561" fmla="*/ 897254 w 8609237"/>
                <a:gd name="connsiteY561" fmla="*/ 372635 h 4191633"/>
                <a:gd name="connsiteX562" fmla="*/ 897254 w 8609237"/>
                <a:gd name="connsiteY562" fmla="*/ 376116 h 4191633"/>
                <a:gd name="connsiteX563" fmla="*/ 898613 w 8609237"/>
                <a:gd name="connsiteY563" fmla="*/ 388668 h 4191633"/>
                <a:gd name="connsiteX564" fmla="*/ 901953 w 8609237"/>
                <a:gd name="connsiteY564" fmla="*/ 399606 h 4191633"/>
                <a:gd name="connsiteX565" fmla="*/ 906157 w 8609237"/>
                <a:gd name="connsiteY565" fmla="*/ 407313 h 4191633"/>
                <a:gd name="connsiteX566" fmla="*/ 910361 w 8609237"/>
                <a:gd name="connsiteY566" fmla="*/ 410171 h 4191633"/>
                <a:gd name="connsiteX567" fmla="*/ 910362 w 8609237"/>
                <a:gd name="connsiteY567" fmla="*/ 410171 h 4191633"/>
                <a:gd name="connsiteX568" fmla="*/ 906158 w 8609237"/>
                <a:gd name="connsiteY568" fmla="*/ 407313 h 4191633"/>
                <a:gd name="connsiteX569" fmla="*/ 901954 w 8609237"/>
                <a:gd name="connsiteY569" fmla="*/ 399606 h 4191633"/>
                <a:gd name="connsiteX570" fmla="*/ 898614 w 8609237"/>
                <a:gd name="connsiteY570" fmla="*/ 388668 h 4191633"/>
                <a:gd name="connsiteX571" fmla="*/ 897255 w 8609237"/>
                <a:gd name="connsiteY571" fmla="*/ 376116 h 4191633"/>
                <a:gd name="connsiteX572" fmla="*/ 897255 w 8609237"/>
                <a:gd name="connsiteY572" fmla="*/ 372634 h 4191633"/>
                <a:gd name="connsiteX573" fmla="*/ 899234 w 8609237"/>
                <a:gd name="connsiteY573" fmla="*/ 362443 h 4191633"/>
                <a:gd name="connsiteX574" fmla="*/ 901707 w 8609237"/>
                <a:gd name="connsiteY574" fmla="*/ 352625 h 4191633"/>
                <a:gd name="connsiteX575" fmla="*/ 904303 w 8609237"/>
                <a:gd name="connsiteY575" fmla="*/ 344048 h 4191633"/>
                <a:gd name="connsiteX576" fmla="*/ 906899 w 8609237"/>
                <a:gd name="connsiteY576" fmla="*/ 337585 h 4191633"/>
                <a:gd name="connsiteX577" fmla="*/ 931732 w 8609237"/>
                <a:gd name="connsiteY577" fmla="*/ 291789 h 4191633"/>
                <a:gd name="connsiteX578" fmla="*/ 958513 w 8609237"/>
                <a:gd name="connsiteY578" fmla="*/ 244198 h 4191633"/>
                <a:gd name="connsiteX579" fmla="*/ 980949 w 8609237"/>
                <a:gd name="connsiteY579" fmla="*/ 201556 h 4191633"/>
                <a:gd name="connsiteX580" fmla="*/ 980948 w 8609237"/>
                <a:gd name="connsiteY580" fmla="*/ 201556 h 4191633"/>
                <a:gd name="connsiteX581" fmla="*/ 4527529 w 8609237"/>
                <a:gd name="connsiteY581" fmla="*/ 114621 h 4191633"/>
                <a:gd name="connsiteX582" fmla="*/ 4543799 w 8609237"/>
                <a:gd name="connsiteY582" fmla="*/ 116612 h 4191633"/>
                <a:gd name="connsiteX583" fmla="*/ 4557109 w 8609237"/>
                <a:gd name="connsiteY583" fmla="*/ 122708 h 4191633"/>
                <a:gd name="connsiteX584" fmla="*/ 4566107 w 8609237"/>
                <a:gd name="connsiteY584" fmla="*/ 133530 h 4191633"/>
                <a:gd name="connsiteX585" fmla="*/ 4569434 w 8609237"/>
                <a:gd name="connsiteY585" fmla="*/ 149454 h 4191633"/>
                <a:gd name="connsiteX586" fmla="*/ 4566723 w 8609237"/>
                <a:gd name="connsiteY586" fmla="*/ 165877 h 4191633"/>
                <a:gd name="connsiteX587" fmla="*/ 4558095 w 8609237"/>
                <a:gd name="connsiteY587" fmla="*/ 180058 h 4191633"/>
                <a:gd name="connsiteX588" fmla="*/ 4543182 w 8609237"/>
                <a:gd name="connsiteY588" fmla="*/ 190136 h 4191633"/>
                <a:gd name="connsiteX589" fmla="*/ 4521613 w 8609237"/>
                <a:gd name="connsiteY589" fmla="*/ 193993 h 4191633"/>
                <a:gd name="connsiteX590" fmla="*/ 4489569 w 8609237"/>
                <a:gd name="connsiteY590" fmla="*/ 183667 h 4191633"/>
                <a:gd name="connsiteX591" fmla="*/ 4479216 w 8609237"/>
                <a:gd name="connsiteY591" fmla="*/ 156175 h 4191633"/>
                <a:gd name="connsiteX592" fmla="*/ 4481681 w 8609237"/>
                <a:gd name="connsiteY592" fmla="*/ 143236 h 4191633"/>
                <a:gd name="connsiteX593" fmla="*/ 4489693 w 8609237"/>
                <a:gd name="connsiteY593" fmla="*/ 129675 h 4191633"/>
                <a:gd name="connsiteX594" fmla="*/ 4504482 w 8609237"/>
                <a:gd name="connsiteY594" fmla="*/ 118975 h 4191633"/>
                <a:gd name="connsiteX595" fmla="*/ 4527529 w 8609237"/>
                <a:gd name="connsiteY595" fmla="*/ 114621 h 4191633"/>
                <a:gd name="connsiteX596" fmla="*/ 2517755 w 8609237"/>
                <a:gd name="connsiteY596" fmla="*/ 114621 h 4191633"/>
                <a:gd name="connsiteX597" fmla="*/ 2534023 w 8609237"/>
                <a:gd name="connsiteY597" fmla="*/ 116612 h 4191633"/>
                <a:gd name="connsiteX598" fmla="*/ 2547335 w 8609237"/>
                <a:gd name="connsiteY598" fmla="*/ 122708 h 4191633"/>
                <a:gd name="connsiteX599" fmla="*/ 2556331 w 8609237"/>
                <a:gd name="connsiteY599" fmla="*/ 133530 h 4191633"/>
                <a:gd name="connsiteX600" fmla="*/ 2559659 w 8609237"/>
                <a:gd name="connsiteY600" fmla="*/ 149454 h 4191633"/>
                <a:gd name="connsiteX601" fmla="*/ 2556948 w 8609237"/>
                <a:gd name="connsiteY601" fmla="*/ 165877 h 4191633"/>
                <a:gd name="connsiteX602" fmla="*/ 2548321 w 8609237"/>
                <a:gd name="connsiteY602" fmla="*/ 180058 h 4191633"/>
                <a:gd name="connsiteX603" fmla="*/ 2533407 w 8609237"/>
                <a:gd name="connsiteY603" fmla="*/ 190136 h 4191633"/>
                <a:gd name="connsiteX604" fmla="*/ 2511839 w 8609237"/>
                <a:gd name="connsiteY604" fmla="*/ 193993 h 4191633"/>
                <a:gd name="connsiteX605" fmla="*/ 2479794 w 8609237"/>
                <a:gd name="connsiteY605" fmla="*/ 183667 h 4191633"/>
                <a:gd name="connsiteX606" fmla="*/ 2469441 w 8609237"/>
                <a:gd name="connsiteY606" fmla="*/ 156175 h 4191633"/>
                <a:gd name="connsiteX607" fmla="*/ 2471907 w 8609237"/>
                <a:gd name="connsiteY607" fmla="*/ 143236 h 4191633"/>
                <a:gd name="connsiteX608" fmla="*/ 2479917 w 8609237"/>
                <a:gd name="connsiteY608" fmla="*/ 129675 h 4191633"/>
                <a:gd name="connsiteX609" fmla="*/ 2494707 w 8609237"/>
                <a:gd name="connsiteY609" fmla="*/ 118975 h 4191633"/>
                <a:gd name="connsiteX610" fmla="*/ 2517755 w 8609237"/>
                <a:gd name="connsiteY610" fmla="*/ 114621 h 4191633"/>
                <a:gd name="connsiteX611" fmla="*/ 660381 w 8609237"/>
                <a:gd name="connsiteY611" fmla="*/ 114621 h 4191633"/>
                <a:gd name="connsiteX612" fmla="*/ 676650 w 8609237"/>
                <a:gd name="connsiteY612" fmla="*/ 116612 h 4191633"/>
                <a:gd name="connsiteX613" fmla="*/ 689960 w 8609237"/>
                <a:gd name="connsiteY613" fmla="*/ 122708 h 4191633"/>
                <a:gd name="connsiteX614" fmla="*/ 698958 w 8609237"/>
                <a:gd name="connsiteY614" fmla="*/ 133530 h 4191633"/>
                <a:gd name="connsiteX615" fmla="*/ 702285 w 8609237"/>
                <a:gd name="connsiteY615" fmla="*/ 149454 h 4191633"/>
                <a:gd name="connsiteX616" fmla="*/ 699574 w 8609237"/>
                <a:gd name="connsiteY616" fmla="*/ 165877 h 4191633"/>
                <a:gd name="connsiteX617" fmla="*/ 690946 w 8609237"/>
                <a:gd name="connsiteY617" fmla="*/ 180058 h 4191633"/>
                <a:gd name="connsiteX618" fmla="*/ 676033 w 8609237"/>
                <a:gd name="connsiteY618" fmla="*/ 190136 h 4191633"/>
                <a:gd name="connsiteX619" fmla="*/ 654465 w 8609237"/>
                <a:gd name="connsiteY619" fmla="*/ 193993 h 4191633"/>
                <a:gd name="connsiteX620" fmla="*/ 622420 w 8609237"/>
                <a:gd name="connsiteY620" fmla="*/ 183667 h 4191633"/>
                <a:gd name="connsiteX621" fmla="*/ 612068 w 8609237"/>
                <a:gd name="connsiteY621" fmla="*/ 156175 h 4191633"/>
                <a:gd name="connsiteX622" fmla="*/ 614533 w 8609237"/>
                <a:gd name="connsiteY622" fmla="*/ 143236 h 4191633"/>
                <a:gd name="connsiteX623" fmla="*/ 622544 w 8609237"/>
                <a:gd name="connsiteY623" fmla="*/ 129675 h 4191633"/>
                <a:gd name="connsiteX624" fmla="*/ 637334 w 8609237"/>
                <a:gd name="connsiteY624" fmla="*/ 118975 h 4191633"/>
                <a:gd name="connsiteX625" fmla="*/ 660381 w 8609237"/>
                <a:gd name="connsiteY625" fmla="*/ 114621 h 4191633"/>
                <a:gd name="connsiteX626" fmla="*/ 854595 w 8609237"/>
                <a:gd name="connsiteY626" fmla="*/ 0 h 4191633"/>
                <a:gd name="connsiteX627" fmla="*/ 873443 w 8609237"/>
                <a:gd name="connsiteY627" fmla="*/ 4356 h 4191633"/>
                <a:gd name="connsiteX628" fmla="*/ 873444 w 8609237"/>
                <a:gd name="connsiteY628" fmla="*/ 4357 h 4191633"/>
                <a:gd name="connsiteX629" fmla="*/ 885123 w 8609237"/>
                <a:gd name="connsiteY629" fmla="*/ 15862 h 4191633"/>
                <a:gd name="connsiteX630" fmla="*/ 891097 w 8609237"/>
                <a:gd name="connsiteY630" fmla="*/ 32057 h 4191633"/>
                <a:gd name="connsiteX631" fmla="*/ 892823 w 8609237"/>
                <a:gd name="connsiteY631" fmla="*/ 50487 h 4191633"/>
                <a:gd name="connsiteX632" fmla="*/ 887354 w 8609237"/>
                <a:gd name="connsiteY632" fmla="*/ 97608 h 4191633"/>
                <a:gd name="connsiteX633" fmla="*/ 901304 w 8609237"/>
                <a:gd name="connsiteY633" fmla="*/ 70608 h 4191633"/>
                <a:gd name="connsiteX634" fmla="*/ 927943 w 8609237"/>
                <a:gd name="connsiteY634" fmla="*/ 33709 h 4191633"/>
                <a:gd name="connsiteX635" fmla="*/ 957073 w 8609237"/>
                <a:gd name="connsiteY635" fmla="*/ 8990 h 4191633"/>
                <a:gd name="connsiteX636" fmla="*/ 987945 w 8609237"/>
                <a:gd name="connsiteY636" fmla="*/ 0 h 4191633"/>
                <a:gd name="connsiteX637" fmla="*/ 1006793 w 8609237"/>
                <a:gd name="connsiteY637" fmla="*/ 4356 h 4191633"/>
                <a:gd name="connsiteX638" fmla="*/ 1006794 w 8609237"/>
                <a:gd name="connsiteY638" fmla="*/ 4357 h 4191633"/>
                <a:gd name="connsiteX639" fmla="*/ 1018473 w 8609237"/>
                <a:gd name="connsiteY639" fmla="*/ 15862 h 4191633"/>
                <a:gd name="connsiteX640" fmla="*/ 1024447 w 8609237"/>
                <a:gd name="connsiteY640" fmla="*/ 32057 h 4191633"/>
                <a:gd name="connsiteX641" fmla="*/ 1026172 w 8609237"/>
                <a:gd name="connsiteY641" fmla="*/ 50487 h 4191633"/>
                <a:gd name="connsiteX642" fmla="*/ 1020663 w 8609237"/>
                <a:gd name="connsiteY642" fmla="*/ 97955 h 4191633"/>
                <a:gd name="connsiteX643" fmla="*/ 1005798 w 8609237"/>
                <a:gd name="connsiteY643" fmla="*/ 146536 h 4191633"/>
                <a:gd name="connsiteX644" fmla="*/ 984141 w 8609237"/>
                <a:gd name="connsiteY644" fmla="*/ 195490 h 4191633"/>
                <a:gd name="connsiteX645" fmla="*/ 980950 w 8609237"/>
                <a:gd name="connsiteY645" fmla="*/ 201555 h 4191633"/>
                <a:gd name="connsiteX646" fmla="*/ 1974600 w 8609237"/>
                <a:gd name="connsiteY646" fmla="*/ 201555 h 4191633"/>
                <a:gd name="connsiteX647" fmla="*/ 1980127 w 8609237"/>
                <a:gd name="connsiteY647" fmla="*/ 180851 h 4191633"/>
                <a:gd name="connsiteX648" fmla="*/ 2001727 w 8609237"/>
                <a:gd name="connsiteY648" fmla="*/ 116144 h 4191633"/>
                <a:gd name="connsiteX649" fmla="*/ 2025253 w 8609237"/>
                <a:gd name="connsiteY649" fmla="*/ 70609 h 4191633"/>
                <a:gd name="connsiteX650" fmla="*/ 2051892 w 8609237"/>
                <a:gd name="connsiteY650" fmla="*/ 33710 h 4191633"/>
                <a:gd name="connsiteX651" fmla="*/ 2051893 w 8609237"/>
                <a:gd name="connsiteY651" fmla="*/ 33709 h 4191633"/>
                <a:gd name="connsiteX652" fmla="*/ 2051893 w 8609237"/>
                <a:gd name="connsiteY652" fmla="*/ 33709 h 4191633"/>
                <a:gd name="connsiteX653" fmla="*/ 2081024 w 8609237"/>
                <a:gd name="connsiteY653" fmla="*/ 8990 h 4191633"/>
                <a:gd name="connsiteX654" fmla="*/ 2111896 w 8609237"/>
                <a:gd name="connsiteY654" fmla="*/ 0 h 4191633"/>
                <a:gd name="connsiteX655" fmla="*/ 2130744 w 8609237"/>
                <a:gd name="connsiteY655" fmla="*/ 4356 h 4191633"/>
                <a:gd name="connsiteX656" fmla="*/ 2142423 w 8609237"/>
                <a:gd name="connsiteY656" fmla="*/ 15861 h 4191633"/>
                <a:gd name="connsiteX657" fmla="*/ 2148397 w 8609237"/>
                <a:gd name="connsiteY657" fmla="*/ 32056 h 4191633"/>
                <a:gd name="connsiteX658" fmla="*/ 2150122 w 8609237"/>
                <a:gd name="connsiteY658" fmla="*/ 50486 h 4191633"/>
                <a:gd name="connsiteX659" fmla="*/ 2144613 w 8609237"/>
                <a:gd name="connsiteY659" fmla="*/ 97954 h 4191633"/>
                <a:gd name="connsiteX660" fmla="*/ 2137631 w 8609237"/>
                <a:gd name="connsiteY660" fmla="*/ 120772 h 4191633"/>
                <a:gd name="connsiteX661" fmla="*/ 2143433 w 8609237"/>
                <a:gd name="connsiteY661" fmla="*/ 105031 h 4191633"/>
                <a:gd name="connsiteX662" fmla="*/ 2155490 w 8609237"/>
                <a:gd name="connsiteY662" fmla="*/ 79100 h 4191633"/>
                <a:gd name="connsiteX663" fmla="*/ 2183173 w 8609237"/>
                <a:gd name="connsiteY663" fmla="*/ 40263 h 4191633"/>
                <a:gd name="connsiteX664" fmla="*/ 2183174 w 8609237"/>
                <a:gd name="connsiteY664" fmla="*/ 40263 h 4191633"/>
                <a:gd name="connsiteX665" fmla="*/ 2183174 w 8609237"/>
                <a:gd name="connsiteY665" fmla="*/ 40262 h 4191633"/>
                <a:gd name="connsiteX666" fmla="*/ 2214669 w 8609237"/>
                <a:gd name="connsiteY666" fmla="*/ 25636 h 4191633"/>
                <a:gd name="connsiteX667" fmla="*/ 2234032 w 8609237"/>
                <a:gd name="connsiteY667" fmla="*/ 31546 h 4191633"/>
                <a:gd name="connsiteX668" fmla="*/ 2248955 w 8609237"/>
                <a:gd name="connsiteY668" fmla="*/ 47307 h 4191633"/>
                <a:gd name="connsiteX669" fmla="*/ 2258451 w 8609237"/>
                <a:gd name="connsiteY669" fmla="*/ 70333 h 4191633"/>
                <a:gd name="connsiteX670" fmla="*/ 2261781 w 8609237"/>
                <a:gd name="connsiteY670" fmla="*/ 97790 h 4191633"/>
                <a:gd name="connsiteX671" fmla="*/ 2258328 w 8609237"/>
                <a:gd name="connsiteY671" fmla="*/ 122748 h 4191633"/>
                <a:gd name="connsiteX672" fmla="*/ 2248957 w 8609237"/>
                <a:gd name="connsiteY672" fmla="*/ 149514 h 4191633"/>
                <a:gd name="connsiteX673" fmla="*/ 2235026 w 8609237"/>
                <a:gd name="connsiteY673" fmla="*/ 177124 h 4191633"/>
                <a:gd name="connsiteX674" fmla="*/ 2220146 w 8609237"/>
                <a:gd name="connsiteY674" fmla="*/ 201555 h 4191633"/>
                <a:gd name="connsiteX675" fmla="*/ 4317750 w 8609237"/>
                <a:gd name="connsiteY675" fmla="*/ 201555 h 4191633"/>
                <a:gd name="connsiteX676" fmla="*/ 4323277 w 8609237"/>
                <a:gd name="connsiteY676" fmla="*/ 180850 h 4191633"/>
                <a:gd name="connsiteX677" fmla="*/ 4344877 w 8609237"/>
                <a:gd name="connsiteY677" fmla="*/ 116143 h 4191633"/>
                <a:gd name="connsiteX678" fmla="*/ 4368403 w 8609237"/>
                <a:gd name="connsiteY678" fmla="*/ 70608 h 4191633"/>
                <a:gd name="connsiteX679" fmla="*/ 4395043 w 8609237"/>
                <a:gd name="connsiteY679" fmla="*/ 33709 h 4191633"/>
                <a:gd name="connsiteX680" fmla="*/ 4424173 w 8609237"/>
                <a:gd name="connsiteY680" fmla="*/ 8990 h 4191633"/>
                <a:gd name="connsiteX681" fmla="*/ 4455045 w 8609237"/>
                <a:gd name="connsiteY681" fmla="*/ 0 h 4191633"/>
                <a:gd name="connsiteX682" fmla="*/ 4473893 w 8609237"/>
                <a:gd name="connsiteY682" fmla="*/ 4356 h 4191633"/>
                <a:gd name="connsiteX683" fmla="*/ 4485572 w 8609237"/>
                <a:gd name="connsiteY683" fmla="*/ 15861 h 4191633"/>
                <a:gd name="connsiteX684" fmla="*/ 4485573 w 8609237"/>
                <a:gd name="connsiteY684" fmla="*/ 15862 h 4191633"/>
                <a:gd name="connsiteX685" fmla="*/ 4491547 w 8609237"/>
                <a:gd name="connsiteY685" fmla="*/ 32057 h 4191633"/>
                <a:gd name="connsiteX686" fmla="*/ 4493272 w 8609237"/>
                <a:gd name="connsiteY686" fmla="*/ 50487 h 4191633"/>
                <a:gd name="connsiteX687" fmla="*/ 4487763 w 8609237"/>
                <a:gd name="connsiteY687" fmla="*/ 97955 h 4191633"/>
                <a:gd name="connsiteX688" fmla="*/ 4472898 w 8609237"/>
                <a:gd name="connsiteY688" fmla="*/ 146536 h 4191633"/>
                <a:gd name="connsiteX689" fmla="*/ 4451241 w 8609237"/>
                <a:gd name="connsiteY689" fmla="*/ 195490 h 4191633"/>
                <a:gd name="connsiteX690" fmla="*/ 4448050 w 8609237"/>
                <a:gd name="connsiteY690" fmla="*/ 201555 h 4191633"/>
                <a:gd name="connsiteX691" fmla="*/ 4736456 w 8609237"/>
                <a:gd name="connsiteY691" fmla="*/ 201555 h 4191633"/>
                <a:gd name="connsiteX692" fmla="*/ 4743943 w 8609237"/>
                <a:gd name="connsiteY692" fmla="*/ 199701 h 4191633"/>
                <a:gd name="connsiteX693" fmla="*/ 4760545 w 8609237"/>
                <a:gd name="connsiteY693" fmla="*/ 198553 h 4191633"/>
                <a:gd name="connsiteX694" fmla="*/ 4777890 w 8609237"/>
                <a:gd name="connsiteY694" fmla="*/ 198677 h 4191633"/>
                <a:gd name="connsiteX695" fmla="*/ 4792757 w 8609237"/>
                <a:gd name="connsiteY695" fmla="*/ 199046 h 4191633"/>
                <a:gd name="connsiteX696" fmla="*/ 4801800 w 8609237"/>
                <a:gd name="connsiteY696" fmla="*/ 198680 h 4191633"/>
                <a:gd name="connsiteX697" fmla="*/ 4818656 w 8609237"/>
                <a:gd name="connsiteY697" fmla="*/ 134403 h 4191633"/>
                <a:gd name="connsiteX698" fmla="*/ 4841539 w 8609237"/>
                <a:gd name="connsiteY698" fmla="*/ 79099 h 4191633"/>
                <a:gd name="connsiteX699" fmla="*/ 4869223 w 8609237"/>
                <a:gd name="connsiteY699" fmla="*/ 40262 h 4191633"/>
                <a:gd name="connsiteX700" fmla="*/ 4900718 w 8609237"/>
                <a:gd name="connsiteY700" fmla="*/ 25636 h 4191633"/>
                <a:gd name="connsiteX701" fmla="*/ 4920081 w 8609237"/>
                <a:gd name="connsiteY701" fmla="*/ 31546 h 4191633"/>
                <a:gd name="connsiteX702" fmla="*/ 4935005 w 8609237"/>
                <a:gd name="connsiteY702" fmla="*/ 47307 h 4191633"/>
                <a:gd name="connsiteX703" fmla="*/ 4944501 w 8609237"/>
                <a:gd name="connsiteY703" fmla="*/ 70333 h 4191633"/>
                <a:gd name="connsiteX704" fmla="*/ 4947830 w 8609237"/>
                <a:gd name="connsiteY704" fmla="*/ 97790 h 4191633"/>
                <a:gd name="connsiteX705" fmla="*/ 4947830 w 8609237"/>
                <a:gd name="connsiteY705" fmla="*/ 97790 h 4191633"/>
                <a:gd name="connsiteX706" fmla="*/ 4947830 w 8609237"/>
                <a:gd name="connsiteY706" fmla="*/ 97791 h 4191633"/>
                <a:gd name="connsiteX707" fmla="*/ 4944377 w 8609237"/>
                <a:gd name="connsiteY707" fmla="*/ 122749 h 4191633"/>
                <a:gd name="connsiteX708" fmla="*/ 4935006 w 8609237"/>
                <a:gd name="connsiteY708" fmla="*/ 149515 h 4191633"/>
                <a:gd name="connsiteX709" fmla="*/ 4921075 w 8609237"/>
                <a:gd name="connsiteY709" fmla="*/ 177125 h 4191633"/>
                <a:gd name="connsiteX710" fmla="*/ 4906194 w 8609237"/>
                <a:gd name="connsiteY710" fmla="*/ 201556 h 4191633"/>
                <a:gd name="connsiteX711" fmla="*/ 4904186 w 8609237"/>
                <a:gd name="connsiteY711" fmla="*/ 204854 h 4191633"/>
                <a:gd name="connsiteX712" fmla="*/ 4906195 w 8609237"/>
                <a:gd name="connsiteY712" fmla="*/ 201555 h 4191633"/>
                <a:gd name="connsiteX713" fmla="*/ 5104438 w 8609237"/>
                <a:gd name="connsiteY713" fmla="*/ 201555 h 4191633"/>
                <a:gd name="connsiteX714" fmla="*/ 8609237 w 8609237"/>
                <a:gd name="connsiteY714" fmla="*/ 4191633 h 4191633"/>
                <a:gd name="connsiteX715" fmla="*/ 2722786 w 8609237"/>
                <a:gd name="connsiteY715" fmla="*/ 4191633 h 4191633"/>
                <a:gd name="connsiteX716" fmla="*/ 36736 w 8609237"/>
                <a:gd name="connsiteY716" fmla="*/ 1524633 h 4191633"/>
                <a:gd name="connsiteX717" fmla="*/ 38690 w 8609237"/>
                <a:gd name="connsiteY717" fmla="*/ 1110833 h 4191633"/>
                <a:gd name="connsiteX718" fmla="*/ 87902 w 8609237"/>
                <a:gd name="connsiteY718" fmla="*/ 943351 h 4191633"/>
                <a:gd name="connsiteX719" fmla="*/ 45834 w 8609237"/>
                <a:gd name="connsiteY719" fmla="*/ 770314 h 4191633"/>
                <a:gd name="connsiteX720" fmla="*/ 591 w 8609237"/>
                <a:gd name="connsiteY720" fmla="*/ 370264 h 4191633"/>
                <a:gd name="connsiteX721" fmla="*/ 21285 w 8609237"/>
                <a:gd name="connsiteY721" fmla="*/ 201555 h 4191633"/>
                <a:gd name="connsiteX722" fmla="*/ 68529 w 8609237"/>
                <a:gd name="connsiteY722" fmla="*/ 201555 h 4191633"/>
                <a:gd name="connsiteX723" fmla="*/ 79601 w 8609237"/>
                <a:gd name="connsiteY723" fmla="*/ 157265 h 4191633"/>
                <a:gd name="connsiteX724" fmla="*/ 98089 w 8609237"/>
                <a:gd name="connsiteY724" fmla="*/ 104515 h 4191633"/>
                <a:gd name="connsiteX725" fmla="*/ 110413 w 8609237"/>
                <a:gd name="connsiteY725" fmla="*/ 82207 h 4191633"/>
                <a:gd name="connsiteX726" fmla="*/ 122985 w 8609237"/>
                <a:gd name="connsiteY726" fmla="*/ 70375 h 4191633"/>
                <a:gd name="connsiteX727" fmla="*/ 135926 w 8609237"/>
                <a:gd name="connsiteY727" fmla="*/ 65815 h 4191633"/>
                <a:gd name="connsiteX728" fmla="*/ 149113 w 8609237"/>
                <a:gd name="connsiteY728" fmla="*/ 65075 h 4191633"/>
                <a:gd name="connsiteX729" fmla="*/ 158973 w 8609237"/>
                <a:gd name="connsiteY729" fmla="*/ 65826 h 4191633"/>
                <a:gd name="connsiteX730" fmla="*/ 166491 w 8609237"/>
                <a:gd name="connsiteY730" fmla="*/ 68958 h 4191633"/>
                <a:gd name="connsiteX731" fmla="*/ 171175 w 8609237"/>
                <a:gd name="connsiteY731" fmla="*/ 75723 h 4191633"/>
                <a:gd name="connsiteX732" fmla="*/ 172777 w 8609237"/>
                <a:gd name="connsiteY732" fmla="*/ 87622 h 4191633"/>
                <a:gd name="connsiteX733" fmla="*/ 168710 w 8609237"/>
                <a:gd name="connsiteY733" fmla="*/ 112798 h 4191633"/>
                <a:gd name="connsiteX734" fmla="*/ 158480 w 8609237"/>
                <a:gd name="connsiteY734" fmla="*/ 151253 h 4191633"/>
                <a:gd name="connsiteX735" fmla="*/ 145170 w 8609237"/>
                <a:gd name="connsiteY735" fmla="*/ 198602 h 4191633"/>
                <a:gd name="connsiteX736" fmla="*/ 144412 w 8609237"/>
                <a:gd name="connsiteY736" fmla="*/ 201556 h 4191633"/>
                <a:gd name="connsiteX737" fmla="*/ 275700 w 8609237"/>
                <a:gd name="connsiteY737" fmla="*/ 201556 h 4191633"/>
                <a:gd name="connsiteX738" fmla="*/ 275656 w 8609237"/>
                <a:gd name="connsiteY738" fmla="*/ 201764 h 4191633"/>
                <a:gd name="connsiteX739" fmla="*/ 273981 w 8609237"/>
                <a:gd name="connsiteY739" fmla="*/ 209637 h 4191633"/>
                <a:gd name="connsiteX740" fmla="*/ 273986 w 8609237"/>
                <a:gd name="connsiteY740" fmla="*/ 209617 h 4191633"/>
                <a:gd name="connsiteX741" fmla="*/ 275656 w 8609237"/>
                <a:gd name="connsiteY741" fmla="*/ 201764 h 4191633"/>
                <a:gd name="connsiteX742" fmla="*/ 275700 w 8609237"/>
                <a:gd name="connsiteY742" fmla="*/ 201556 h 4191633"/>
                <a:gd name="connsiteX743" fmla="*/ 275700 w 8609237"/>
                <a:gd name="connsiteY743" fmla="*/ 201556 h 4191633"/>
                <a:gd name="connsiteX744" fmla="*/ 291184 w 8609237"/>
                <a:gd name="connsiteY744" fmla="*/ 128733 h 4191633"/>
                <a:gd name="connsiteX745" fmla="*/ 298265 w 8609237"/>
                <a:gd name="connsiteY745" fmla="*/ 105670 h 4191633"/>
                <a:gd name="connsiteX746" fmla="*/ 308079 w 8609237"/>
                <a:gd name="connsiteY746" fmla="*/ 90881 h 4191633"/>
                <a:gd name="connsiteX747" fmla="*/ 321368 w 8609237"/>
                <a:gd name="connsiteY747" fmla="*/ 83108 h 4191633"/>
                <a:gd name="connsiteX748" fmla="*/ 338881 w 8609237"/>
                <a:gd name="connsiteY748" fmla="*/ 80851 h 4191633"/>
                <a:gd name="connsiteX749" fmla="*/ 338882 w 8609237"/>
                <a:gd name="connsiteY749" fmla="*/ 80851 h 4191633"/>
                <a:gd name="connsiteX750" fmla="*/ 354323 w 8609237"/>
                <a:gd name="connsiteY750" fmla="*/ 82577 h 4191633"/>
                <a:gd name="connsiteX751" fmla="*/ 363936 w 8609237"/>
                <a:gd name="connsiteY751" fmla="*/ 87260 h 4191633"/>
                <a:gd name="connsiteX752" fmla="*/ 368989 w 8609237"/>
                <a:gd name="connsiteY752" fmla="*/ 94409 h 4191633"/>
                <a:gd name="connsiteX753" fmla="*/ 370468 w 8609237"/>
                <a:gd name="connsiteY753" fmla="*/ 103775 h 4191633"/>
                <a:gd name="connsiteX754" fmla="*/ 368496 w 8609237"/>
                <a:gd name="connsiteY754" fmla="*/ 118195 h 4191633"/>
                <a:gd name="connsiteX755" fmla="*/ 363443 w 8609237"/>
                <a:gd name="connsiteY755" fmla="*/ 150733 h 4191633"/>
                <a:gd name="connsiteX756" fmla="*/ 356788 w 8609237"/>
                <a:gd name="connsiteY756" fmla="*/ 195719 h 4191633"/>
                <a:gd name="connsiteX757" fmla="*/ 356036 w 8609237"/>
                <a:gd name="connsiteY757" fmla="*/ 201555 h 4191633"/>
                <a:gd name="connsiteX758" fmla="*/ 356035 w 8609237"/>
                <a:gd name="connsiteY758" fmla="*/ 201555 h 4191633"/>
                <a:gd name="connsiteX759" fmla="*/ 356035 w 8609237"/>
                <a:gd name="connsiteY759" fmla="*/ 201556 h 4191633"/>
                <a:gd name="connsiteX760" fmla="*/ 350131 w 8609237"/>
                <a:gd name="connsiteY760" fmla="*/ 247361 h 4191633"/>
                <a:gd name="connsiteX761" fmla="*/ 345078 w 8609237"/>
                <a:gd name="connsiteY761" fmla="*/ 299741 h 4191633"/>
                <a:gd name="connsiteX762" fmla="*/ 343106 w 8609237"/>
                <a:gd name="connsiteY762" fmla="*/ 347314 h 4191633"/>
                <a:gd name="connsiteX763" fmla="*/ 344701 w 8609237"/>
                <a:gd name="connsiteY763" fmla="*/ 387370 h 4191633"/>
                <a:gd name="connsiteX764" fmla="*/ 350101 w 8609237"/>
                <a:gd name="connsiteY764" fmla="*/ 417812 h 4191633"/>
                <a:gd name="connsiteX765" fmla="*/ 360041 w 8609237"/>
                <a:gd name="connsiteY765" fmla="*/ 437039 h 4191633"/>
                <a:gd name="connsiteX766" fmla="*/ 360042 w 8609237"/>
                <a:gd name="connsiteY766" fmla="*/ 437039 h 4191633"/>
                <a:gd name="connsiteX767" fmla="*/ 350102 w 8609237"/>
                <a:gd name="connsiteY767" fmla="*/ 417813 h 4191633"/>
                <a:gd name="connsiteX768" fmla="*/ 344702 w 8609237"/>
                <a:gd name="connsiteY768" fmla="*/ 387371 h 4191633"/>
                <a:gd name="connsiteX769" fmla="*/ 343107 w 8609237"/>
                <a:gd name="connsiteY769" fmla="*/ 347315 h 4191633"/>
                <a:gd name="connsiteX770" fmla="*/ 345079 w 8609237"/>
                <a:gd name="connsiteY770" fmla="*/ 299741 h 4191633"/>
                <a:gd name="connsiteX771" fmla="*/ 350132 w 8609237"/>
                <a:gd name="connsiteY771" fmla="*/ 247361 h 4191633"/>
                <a:gd name="connsiteX772" fmla="*/ 356036 w 8609237"/>
                <a:gd name="connsiteY772" fmla="*/ 201556 h 4191633"/>
                <a:gd name="connsiteX773" fmla="*/ 475679 w 8609237"/>
                <a:gd name="connsiteY773" fmla="*/ 201556 h 4191633"/>
                <a:gd name="connsiteX774" fmla="*/ 477206 w 8609237"/>
                <a:gd name="connsiteY774" fmla="*/ 188921 h 4191633"/>
                <a:gd name="connsiteX775" fmla="*/ 485084 w 8609237"/>
                <a:gd name="connsiteY775" fmla="*/ 123747 h 4191633"/>
                <a:gd name="connsiteX776" fmla="*/ 488424 w 8609237"/>
                <a:gd name="connsiteY776" fmla="*/ 96119 h 4191633"/>
                <a:gd name="connsiteX777" fmla="*/ 493383 w 8609237"/>
                <a:gd name="connsiteY777" fmla="*/ 78600 h 4191633"/>
                <a:gd name="connsiteX778" fmla="*/ 503966 w 8609237"/>
                <a:gd name="connsiteY778" fmla="*/ 68345 h 4191633"/>
                <a:gd name="connsiteX779" fmla="*/ 518571 w 8609237"/>
                <a:gd name="connsiteY779" fmla="*/ 63539 h 4191633"/>
                <a:gd name="connsiteX780" fmla="*/ 535320 w 8609237"/>
                <a:gd name="connsiteY780" fmla="*/ 62364 h 4191633"/>
                <a:gd name="connsiteX781" fmla="*/ 547513 w 8609237"/>
                <a:gd name="connsiteY781" fmla="*/ 63606 h 4191633"/>
                <a:gd name="connsiteX782" fmla="*/ 557027 w 8609237"/>
                <a:gd name="connsiteY782" fmla="*/ 67897 h 4191633"/>
                <a:gd name="connsiteX783" fmla="*/ 563191 w 8609237"/>
                <a:gd name="connsiteY783" fmla="*/ 76027 h 4191633"/>
                <a:gd name="connsiteX784" fmla="*/ 565335 w 8609237"/>
                <a:gd name="connsiteY784" fmla="*/ 89016 h 4191633"/>
                <a:gd name="connsiteX785" fmla="*/ 565335 w 8609237"/>
                <a:gd name="connsiteY785" fmla="*/ 89017 h 4191633"/>
                <a:gd name="connsiteX786" fmla="*/ 565335 w 8609237"/>
                <a:gd name="connsiteY786" fmla="*/ 89017 h 4191633"/>
                <a:gd name="connsiteX787" fmla="*/ 561159 w 8609237"/>
                <a:gd name="connsiteY787" fmla="*/ 137215 h 4191633"/>
                <a:gd name="connsiteX788" fmla="*/ 550577 w 8609237"/>
                <a:gd name="connsiteY788" fmla="*/ 190006 h 4191633"/>
                <a:gd name="connsiteX789" fmla="*/ 548814 w 8609237"/>
                <a:gd name="connsiteY789" fmla="*/ 201556 h 4191633"/>
                <a:gd name="connsiteX790" fmla="*/ 542632 w 8609237"/>
                <a:gd name="connsiteY790" fmla="*/ 242044 h 4191633"/>
                <a:gd name="connsiteX791" fmla="*/ 532335 w 8609237"/>
                <a:gd name="connsiteY791" fmla="*/ 291310 h 4191633"/>
                <a:gd name="connsiteX792" fmla="*/ 520405 w 8609237"/>
                <a:gd name="connsiteY792" fmla="*/ 330209 h 4191633"/>
                <a:gd name="connsiteX793" fmla="*/ 517233 w 8609237"/>
                <a:gd name="connsiteY793" fmla="*/ 350218 h 4191633"/>
                <a:gd name="connsiteX794" fmla="*/ 519944 w 8609237"/>
                <a:gd name="connsiteY794" fmla="*/ 370340 h 4191633"/>
                <a:gd name="connsiteX795" fmla="*/ 527216 w 8609237"/>
                <a:gd name="connsiteY795" fmla="*/ 384107 h 4191633"/>
                <a:gd name="connsiteX796" fmla="*/ 538062 w 8609237"/>
                <a:gd name="connsiteY796" fmla="*/ 391974 h 4191633"/>
                <a:gd name="connsiteX797" fmla="*/ 551496 w 8609237"/>
                <a:gd name="connsiteY797" fmla="*/ 394395 h 4191633"/>
                <a:gd name="connsiteX798" fmla="*/ 551497 w 8609237"/>
                <a:gd name="connsiteY798" fmla="*/ 394395 h 4191633"/>
                <a:gd name="connsiteX799" fmla="*/ 538063 w 8609237"/>
                <a:gd name="connsiteY799" fmla="*/ 391974 h 4191633"/>
                <a:gd name="connsiteX800" fmla="*/ 527217 w 8609237"/>
                <a:gd name="connsiteY800" fmla="*/ 384107 h 4191633"/>
                <a:gd name="connsiteX801" fmla="*/ 519945 w 8609237"/>
                <a:gd name="connsiteY801" fmla="*/ 370340 h 4191633"/>
                <a:gd name="connsiteX802" fmla="*/ 517234 w 8609237"/>
                <a:gd name="connsiteY802" fmla="*/ 350218 h 4191633"/>
                <a:gd name="connsiteX803" fmla="*/ 520406 w 8609237"/>
                <a:gd name="connsiteY803" fmla="*/ 330208 h 4191633"/>
                <a:gd name="connsiteX804" fmla="*/ 532336 w 8609237"/>
                <a:gd name="connsiteY804" fmla="*/ 291309 h 4191633"/>
                <a:gd name="connsiteX805" fmla="*/ 542633 w 8609237"/>
                <a:gd name="connsiteY805" fmla="*/ 242043 h 4191633"/>
                <a:gd name="connsiteX806" fmla="*/ 548815 w 8609237"/>
                <a:gd name="connsiteY806" fmla="*/ 201555 h 4191633"/>
                <a:gd name="connsiteX807" fmla="*/ 717300 w 8609237"/>
                <a:gd name="connsiteY807" fmla="*/ 201555 h 4191633"/>
                <a:gd name="connsiteX808" fmla="*/ 722827 w 8609237"/>
                <a:gd name="connsiteY808" fmla="*/ 180850 h 4191633"/>
                <a:gd name="connsiteX809" fmla="*/ 744427 w 8609237"/>
                <a:gd name="connsiteY809" fmla="*/ 116143 h 4191633"/>
                <a:gd name="connsiteX810" fmla="*/ 767954 w 8609237"/>
                <a:gd name="connsiteY810" fmla="*/ 70608 h 4191633"/>
                <a:gd name="connsiteX811" fmla="*/ 794593 w 8609237"/>
                <a:gd name="connsiteY811" fmla="*/ 33709 h 4191633"/>
                <a:gd name="connsiteX812" fmla="*/ 823724 w 8609237"/>
                <a:gd name="connsiteY812" fmla="*/ 8990 h 4191633"/>
                <a:gd name="connsiteX813" fmla="*/ 854595 w 8609237"/>
                <a:gd name="connsiteY813" fmla="*/ 0 h 4191633"/>
                <a:gd name="connsiteX0" fmla="*/ 3393720 w 8609237"/>
                <a:gd name="connsiteY0" fmla="*/ 455927 h 4191633"/>
                <a:gd name="connsiteX1" fmla="*/ 3393720 w 8609237"/>
                <a:gd name="connsiteY1" fmla="*/ 460383 h 4191633"/>
                <a:gd name="connsiteX2" fmla="*/ 3385977 w 8609237"/>
                <a:gd name="connsiteY2" fmla="*/ 542185 h 4191633"/>
                <a:gd name="connsiteX3" fmla="*/ 3365283 w 8609237"/>
                <a:gd name="connsiteY3" fmla="*/ 604928 h 4191633"/>
                <a:gd name="connsiteX4" fmla="*/ 3335575 w 8609237"/>
                <a:gd name="connsiteY4" fmla="*/ 645024 h 4191633"/>
                <a:gd name="connsiteX5" fmla="*/ 3300792 w 8609237"/>
                <a:gd name="connsiteY5" fmla="*/ 659132 h 4191633"/>
                <a:gd name="connsiteX6" fmla="*/ 3300792 w 8609237"/>
                <a:gd name="connsiteY6" fmla="*/ 659132 h 4191633"/>
                <a:gd name="connsiteX7" fmla="*/ 3335576 w 8609237"/>
                <a:gd name="connsiteY7" fmla="*/ 645024 h 4191633"/>
                <a:gd name="connsiteX8" fmla="*/ 3365284 w 8609237"/>
                <a:gd name="connsiteY8" fmla="*/ 604928 h 4191633"/>
                <a:gd name="connsiteX9" fmla="*/ 3385978 w 8609237"/>
                <a:gd name="connsiteY9" fmla="*/ 542185 h 4191633"/>
                <a:gd name="connsiteX10" fmla="*/ 3393721 w 8609237"/>
                <a:gd name="connsiteY10" fmla="*/ 460383 h 4191633"/>
                <a:gd name="connsiteX11" fmla="*/ 3393721 w 8609237"/>
                <a:gd name="connsiteY11" fmla="*/ 455927 h 4191633"/>
                <a:gd name="connsiteX12" fmla="*/ 3393720 w 8609237"/>
                <a:gd name="connsiteY12" fmla="*/ 455927 h 4191633"/>
                <a:gd name="connsiteX13" fmla="*/ 3532966 w 8609237"/>
                <a:gd name="connsiteY13" fmla="*/ 438792 h 4191633"/>
                <a:gd name="connsiteX14" fmla="*/ 3514507 w 8609237"/>
                <a:gd name="connsiteY14" fmla="*/ 451455 h 4191633"/>
                <a:gd name="connsiteX15" fmla="*/ 3486530 w 8609237"/>
                <a:gd name="connsiteY15" fmla="*/ 463021 h 4191633"/>
                <a:gd name="connsiteX16" fmla="*/ 3457567 w 8609237"/>
                <a:gd name="connsiteY16" fmla="*/ 467358 h 4191633"/>
                <a:gd name="connsiteX17" fmla="*/ 3457567 w 8609237"/>
                <a:gd name="connsiteY17" fmla="*/ 467358 h 4191633"/>
                <a:gd name="connsiteX18" fmla="*/ 3486531 w 8609237"/>
                <a:gd name="connsiteY18" fmla="*/ 463021 h 4191633"/>
                <a:gd name="connsiteX19" fmla="*/ 3514508 w 8609237"/>
                <a:gd name="connsiteY19" fmla="*/ 451455 h 4191633"/>
                <a:gd name="connsiteX20" fmla="*/ 3532967 w 8609237"/>
                <a:gd name="connsiteY20" fmla="*/ 438792 h 4191633"/>
                <a:gd name="connsiteX21" fmla="*/ 3532966 w 8609237"/>
                <a:gd name="connsiteY21" fmla="*/ 438792 h 4191633"/>
                <a:gd name="connsiteX22" fmla="*/ 3058203 w 8609237"/>
                <a:gd name="connsiteY22" fmla="*/ 428088 h 4191633"/>
                <a:gd name="connsiteX23" fmla="*/ 3043540 w 8609237"/>
                <a:gd name="connsiteY23" fmla="*/ 441992 h 4191633"/>
                <a:gd name="connsiteX24" fmla="*/ 3024533 w 8609237"/>
                <a:gd name="connsiteY24" fmla="*/ 454800 h 4191633"/>
                <a:gd name="connsiteX25" fmla="*/ 3003039 w 8609237"/>
                <a:gd name="connsiteY25" fmla="*/ 464192 h 4191633"/>
                <a:gd name="connsiteX26" fmla="*/ 2980676 w 8609237"/>
                <a:gd name="connsiteY26" fmla="*/ 467851 h 4191633"/>
                <a:gd name="connsiteX27" fmla="*/ 2980676 w 8609237"/>
                <a:gd name="connsiteY27" fmla="*/ 467851 h 4191633"/>
                <a:gd name="connsiteX28" fmla="*/ 3003040 w 8609237"/>
                <a:gd name="connsiteY28" fmla="*/ 464192 h 4191633"/>
                <a:gd name="connsiteX29" fmla="*/ 3024534 w 8609237"/>
                <a:gd name="connsiteY29" fmla="*/ 454800 h 4191633"/>
                <a:gd name="connsiteX30" fmla="*/ 3043541 w 8609237"/>
                <a:gd name="connsiteY30" fmla="*/ 441992 h 4191633"/>
                <a:gd name="connsiteX31" fmla="*/ 3058204 w 8609237"/>
                <a:gd name="connsiteY31" fmla="*/ 428089 h 4191633"/>
                <a:gd name="connsiteX32" fmla="*/ 3058203 w 8609237"/>
                <a:gd name="connsiteY32" fmla="*/ 428088 h 4191633"/>
                <a:gd name="connsiteX33" fmla="*/ 490954 w 8609237"/>
                <a:gd name="connsiteY33" fmla="*/ 399900 h 4191633"/>
                <a:gd name="connsiteX34" fmla="*/ 464556 w 8609237"/>
                <a:gd name="connsiteY34" fmla="*/ 437679 h 4191633"/>
                <a:gd name="connsiteX35" fmla="*/ 464557 w 8609237"/>
                <a:gd name="connsiteY35" fmla="*/ 437678 h 4191633"/>
                <a:gd name="connsiteX36" fmla="*/ 490954 w 8609237"/>
                <a:gd name="connsiteY36" fmla="*/ 399900 h 4191633"/>
                <a:gd name="connsiteX37" fmla="*/ 1776424 w 8609237"/>
                <a:gd name="connsiteY37" fmla="*/ 388980 h 4191633"/>
                <a:gd name="connsiteX38" fmla="*/ 1776424 w 8609237"/>
                <a:gd name="connsiteY38" fmla="*/ 388981 h 4191633"/>
                <a:gd name="connsiteX39" fmla="*/ 1777291 w 8609237"/>
                <a:gd name="connsiteY39" fmla="*/ 397755 h 4191633"/>
                <a:gd name="connsiteX40" fmla="*/ 1776424 w 8609237"/>
                <a:gd name="connsiteY40" fmla="*/ 388980 h 4191633"/>
                <a:gd name="connsiteX41" fmla="*/ 1960774 w 8609237"/>
                <a:gd name="connsiteY41" fmla="*/ 383432 h 4191633"/>
                <a:gd name="connsiteX42" fmla="*/ 1947605 w 8609237"/>
                <a:gd name="connsiteY42" fmla="*/ 392714 h 4191633"/>
                <a:gd name="connsiteX43" fmla="*/ 1960774 w 8609237"/>
                <a:gd name="connsiteY43" fmla="*/ 383432 h 4191633"/>
                <a:gd name="connsiteX44" fmla="*/ 1888731 w 8609237"/>
                <a:gd name="connsiteY44" fmla="*/ 381208 h 4191633"/>
                <a:gd name="connsiteX45" fmla="*/ 1888731 w 8609237"/>
                <a:gd name="connsiteY45" fmla="*/ 381208 h 4191633"/>
                <a:gd name="connsiteX46" fmla="*/ 1888944 w 8609237"/>
                <a:gd name="connsiteY46" fmla="*/ 393952 h 4191633"/>
                <a:gd name="connsiteX47" fmla="*/ 1888731 w 8609237"/>
                <a:gd name="connsiteY47" fmla="*/ 381208 h 4191633"/>
                <a:gd name="connsiteX48" fmla="*/ 996177 w 8609237"/>
                <a:gd name="connsiteY48" fmla="*/ 362196 h 4191633"/>
                <a:gd name="connsiteX49" fmla="*/ 996176 w 8609237"/>
                <a:gd name="connsiteY49" fmla="*/ 362196 h 4191633"/>
                <a:gd name="connsiteX50" fmla="*/ 1017941 w 8609237"/>
                <a:gd name="connsiteY50" fmla="*/ 414153 h 4191633"/>
                <a:gd name="connsiteX51" fmla="*/ 1017941 w 8609237"/>
                <a:gd name="connsiteY51" fmla="*/ 414153 h 4191633"/>
                <a:gd name="connsiteX52" fmla="*/ 1017941 w 8609237"/>
                <a:gd name="connsiteY52" fmla="*/ 414154 h 4191633"/>
                <a:gd name="connsiteX53" fmla="*/ 1017942 w 8609237"/>
                <a:gd name="connsiteY53" fmla="*/ 414153 h 4191633"/>
                <a:gd name="connsiteX54" fmla="*/ 996177 w 8609237"/>
                <a:gd name="connsiteY54" fmla="*/ 362196 h 4191633"/>
                <a:gd name="connsiteX55" fmla="*/ 3181548 w 8609237"/>
                <a:gd name="connsiteY55" fmla="*/ 352024 h 4191633"/>
                <a:gd name="connsiteX56" fmla="*/ 3181547 w 8609237"/>
                <a:gd name="connsiteY56" fmla="*/ 352025 h 4191633"/>
                <a:gd name="connsiteX57" fmla="*/ 3193379 w 8609237"/>
                <a:gd name="connsiteY57" fmla="*/ 406273 h 4191633"/>
                <a:gd name="connsiteX58" fmla="*/ 3178219 w 8609237"/>
                <a:gd name="connsiteY58" fmla="*/ 424968 h 4191633"/>
                <a:gd name="connsiteX59" fmla="*/ 3156897 w 8609237"/>
                <a:gd name="connsiteY59" fmla="*/ 445408 h 4191633"/>
                <a:gd name="connsiteX60" fmla="*/ 3131508 w 8609237"/>
                <a:gd name="connsiteY60" fmla="*/ 461860 h 4191633"/>
                <a:gd name="connsiteX61" fmla="*/ 3104395 w 8609237"/>
                <a:gd name="connsiteY61" fmla="*/ 468590 h 4191633"/>
                <a:gd name="connsiteX62" fmla="*/ 3104395 w 8609237"/>
                <a:gd name="connsiteY62" fmla="*/ 468590 h 4191633"/>
                <a:gd name="connsiteX63" fmla="*/ 3131509 w 8609237"/>
                <a:gd name="connsiteY63" fmla="*/ 461860 h 4191633"/>
                <a:gd name="connsiteX64" fmla="*/ 3156898 w 8609237"/>
                <a:gd name="connsiteY64" fmla="*/ 445408 h 4191633"/>
                <a:gd name="connsiteX65" fmla="*/ 3178220 w 8609237"/>
                <a:gd name="connsiteY65" fmla="*/ 424968 h 4191633"/>
                <a:gd name="connsiteX66" fmla="*/ 3193380 w 8609237"/>
                <a:gd name="connsiteY66" fmla="*/ 406273 h 4191633"/>
                <a:gd name="connsiteX67" fmla="*/ 3181548 w 8609237"/>
                <a:gd name="connsiteY67" fmla="*/ 352024 h 4191633"/>
                <a:gd name="connsiteX68" fmla="*/ 4987270 w 8609237"/>
                <a:gd name="connsiteY68" fmla="*/ 349039 h 4191633"/>
                <a:gd name="connsiteX69" fmla="*/ 4987269 w 8609237"/>
                <a:gd name="connsiteY69" fmla="*/ 349040 h 4191633"/>
                <a:gd name="connsiteX70" fmla="*/ 4987269 w 8609237"/>
                <a:gd name="connsiteY70" fmla="*/ 349040 h 4191633"/>
                <a:gd name="connsiteX71" fmla="*/ 4987269 w 8609237"/>
                <a:gd name="connsiteY71" fmla="*/ 412143 h 4191633"/>
                <a:gd name="connsiteX72" fmla="*/ 4987269 w 8609237"/>
                <a:gd name="connsiteY72" fmla="*/ 412144 h 4191633"/>
                <a:gd name="connsiteX73" fmla="*/ 4987270 w 8609237"/>
                <a:gd name="connsiteY73" fmla="*/ 412143 h 4191633"/>
                <a:gd name="connsiteX74" fmla="*/ 4987270 w 8609237"/>
                <a:gd name="connsiteY74" fmla="*/ 349039 h 4191633"/>
                <a:gd name="connsiteX75" fmla="*/ 2684382 w 8609237"/>
                <a:gd name="connsiteY75" fmla="*/ 321679 h 4191633"/>
                <a:gd name="connsiteX76" fmla="*/ 2619800 w 8609237"/>
                <a:gd name="connsiteY76" fmla="*/ 449858 h 4191633"/>
                <a:gd name="connsiteX77" fmla="*/ 2608708 w 8609237"/>
                <a:gd name="connsiteY77" fmla="*/ 463660 h 4191633"/>
                <a:gd name="connsiteX78" fmla="*/ 2608708 w 8609237"/>
                <a:gd name="connsiteY78" fmla="*/ 463660 h 4191633"/>
                <a:gd name="connsiteX79" fmla="*/ 2619801 w 8609237"/>
                <a:gd name="connsiteY79" fmla="*/ 449857 h 4191633"/>
                <a:gd name="connsiteX80" fmla="*/ 2684383 w 8609237"/>
                <a:gd name="connsiteY80" fmla="*/ 321679 h 4191633"/>
                <a:gd name="connsiteX81" fmla="*/ 2684382 w 8609237"/>
                <a:gd name="connsiteY81" fmla="*/ 321679 h 4191633"/>
                <a:gd name="connsiteX82" fmla="*/ 4047513 w 8609237"/>
                <a:gd name="connsiteY82" fmla="*/ 311079 h 4191633"/>
                <a:gd name="connsiteX83" fmla="*/ 4003390 w 8609237"/>
                <a:gd name="connsiteY83" fmla="*/ 434081 h 4191633"/>
                <a:gd name="connsiteX84" fmla="*/ 3996857 w 8609237"/>
                <a:gd name="connsiteY84" fmla="*/ 449980 h 4191633"/>
                <a:gd name="connsiteX85" fmla="*/ 3990572 w 8609237"/>
                <a:gd name="connsiteY85" fmla="*/ 460209 h 4191633"/>
                <a:gd name="connsiteX86" fmla="*/ 3983670 w 8609237"/>
                <a:gd name="connsiteY86" fmla="*/ 465756 h 4191633"/>
                <a:gd name="connsiteX87" fmla="*/ 3975537 w 8609237"/>
                <a:gd name="connsiteY87" fmla="*/ 467358 h 4191633"/>
                <a:gd name="connsiteX88" fmla="*/ 3975537 w 8609237"/>
                <a:gd name="connsiteY88" fmla="*/ 467358 h 4191633"/>
                <a:gd name="connsiteX89" fmla="*/ 3983671 w 8609237"/>
                <a:gd name="connsiteY89" fmla="*/ 465756 h 4191633"/>
                <a:gd name="connsiteX90" fmla="*/ 3990573 w 8609237"/>
                <a:gd name="connsiteY90" fmla="*/ 460209 h 4191633"/>
                <a:gd name="connsiteX91" fmla="*/ 3996858 w 8609237"/>
                <a:gd name="connsiteY91" fmla="*/ 449980 h 4191633"/>
                <a:gd name="connsiteX92" fmla="*/ 4003391 w 8609237"/>
                <a:gd name="connsiteY92" fmla="*/ 434081 h 4191633"/>
                <a:gd name="connsiteX93" fmla="*/ 4047514 w 8609237"/>
                <a:gd name="connsiteY93" fmla="*/ 311079 h 4191633"/>
                <a:gd name="connsiteX94" fmla="*/ 4047513 w 8609237"/>
                <a:gd name="connsiteY94" fmla="*/ 311079 h 4191633"/>
                <a:gd name="connsiteX95" fmla="*/ 1273064 w 8609237"/>
                <a:gd name="connsiteY95" fmla="*/ 310340 h 4191633"/>
                <a:gd name="connsiteX96" fmla="*/ 1273064 w 8609237"/>
                <a:gd name="connsiteY96" fmla="*/ 310340 h 4191633"/>
                <a:gd name="connsiteX97" fmla="*/ 1274790 w 8609237"/>
                <a:gd name="connsiteY97" fmla="*/ 325129 h 4191633"/>
                <a:gd name="connsiteX98" fmla="*/ 1273064 w 8609237"/>
                <a:gd name="connsiteY98" fmla="*/ 310340 h 4191633"/>
                <a:gd name="connsiteX99" fmla="*/ 4189496 w 8609237"/>
                <a:gd name="connsiteY99" fmla="*/ 308861 h 4191633"/>
                <a:gd name="connsiteX100" fmla="*/ 4189495 w 8609237"/>
                <a:gd name="connsiteY100" fmla="*/ 308862 h 4191633"/>
                <a:gd name="connsiteX101" fmla="*/ 4185797 w 8609237"/>
                <a:gd name="connsiteY101" fmla="*/ 366541 h 4191633"/>
                <a:gd name="connsiteX102" fmla="*/ 4171254 w 8609237"/>
                <a:gd name="connsiteY102" fmla="*/ 375908 h 4191633"/>
                <a:gd name="connsiteX103" fmla="*/ 4153876 w 8609237"/>
                <a:gd name="connsiteY103" fmla="*/ 385644 h 4191633"/>
                <a:gd name="connsiteX104" fmla="*/ 4134649 w 8609237"/>
                <a:gd name="connsiteY104" fmla="*/ 393286 h 4191633"/>
                <a:gd name="connsiteX105" fmla="*/ 4114314 w 8609237"/>
                <a:gd name="connsiteY105" fmla="*/ 396367 h 4191633"/>
                <a:gd name="connsiteX106" fmla="*/ 4114314 w 8609237"/>
                <a:gd name="connsiteY106" fmla="*/ 396367 h 4191633"/>
                <a:gd name="connsiteX107" fmla="*/ 4134650 w 8609237"/>
                <a:gd name="connsiteY107" fmla="*/ 393286 h 4191633"/>
                <a:gd name="connsiteX108" fmla="*/ 4153877 w 8609237"/>
                <a:gd name="connsiteY108" fmla="*/ 385644 h 4191633"/>
                <a:gd name="connsiteX109" fmla="*/ 4171255 w 8609237"/>
                <a:gd name="connsiteY109" fmla="*/ 375908 h 4191633"/>
                <a:gd name="connsiteX110" fmla="*/ 4185798 w 8609237"/>
                <a:gd name="connsiteY110" fmla="*/ 366541 h 4191633"/>
                <a:gd name="connsiteX111" fmla="*/ 4189496 w 8609237"/>
                <a:gd name="connsiteY111" fmla="*/ 308861 h 4191633"/>
                <a:gd name="connsiteX112" fmla="*/ 121629 w 8609237"/>
                <a:gd name="connsiteY112" fmla="*/ 302191 h 4191633"/>
                <a:gd name="connsiteX113" fmla="*/ 117562 w 8609237"/>
                <a:gd name="connsiteY113" fmla="*/ 349409 h 4191633"/>
                <a:gd name="connsiteX114" fmla="*/ 117562 w 8609237"/>
                <a:gd name="connsiteY114" fmla="*/ 349410 h 4191633"/>
                <a:gd name="connsiteX115" fmla="*/ 121629 w 8609237"/>
                <a:gd name="connsiteY115" fmla="*/ 302191 h 4191633"/>
                <a:gd name="connsiteX116" fmla="*/ 1655417 w 8609237"/>
                <a:gd name="connsiteY116" fmla="*/ 294596 h 4191633"/>
                <a:gd name="connsiteX117" fmla="*/ 1655417 w 8609237"/>
                <a:gd name="connsiteY117" fmla="*/ 294596 h 4191633"/>
                <a:gd name="connsiteX118" fmla="*/ 1656547 w 8609237"/>
                <a:gd name="connsiteY118" fmla="*/ 308670 h 4191633"/>
                <a:gd name="connsiteX119" fmla="*/ 1655417 w 8609237"/>
                <a:gd name="connsiteY119" fmla="*/ 294596 h 4191633"/>
                <a:gd name="connsiteX120" fmla="*/ 283208 w 8609237"/>
                <a:gd name="connsiteY120" fmla="*/ 293826 h 4191633"/>
                <a:gd name="connsiteX121" fmla="*/ 273194 w 8609237"/>
                <a:gd name="connsiteY121" fmla="*/ 345436 h 4191633"/>
                <a:gd name="connsiteX122" fmla="*/ 260900 w 8609237"/>
                <a:gd name="connsiteY122" fmla="*/ 387864 h 4191633"/>
                <a:gd name="connsiteX123" fmla="*/ 229348 w 8609237"/>
                <a:gd name="connsiteY123" fmla="*/ 448625 h 4191633"/>
                <a:gd name="connsiteX124" fmla="*/ 229349 w 8609237"/>
                <a:gd name="connsiteY124" fmla="*/ 448624 h 4191633"/>
                <a:gd name="connsiteX125" fmla="*/ 260901 w 8609237"/>
                <a:gd name="connsiteY125" fmla="*/ 387863 h 4191633"/>
                <a:gd name="connsiteX126" fmla="*/ 273195 w 8609237"/>
                <a:gd name="connsiteY126" fmla="*/ 345435 h 4191633"/>
                <a:gd name="connsiteX127" fmla="*/ 283207 w 8609237"/>
                <a:gd name="connsiteY127" fmla="*/ 293833 h 4191633"/>
                <a:gd name="connsiteX128" fmla="*/ 283208 w 8609237"/>
                <a:gd name="connsiteY128" fmla="*/ 293826 h 4191633"/>
                <a:gd name="connsiteX129" fmla="*/ 3888001 w 8609237"/>
                <a:gd name="connsiteY129" fmla="*/ 274598 h 4191633"/>
                <a:gd name="connsiteX130" fmla="*/ 3886029 w 8609237"/>
                <a:gd name="connsiteY130" fmla="*/ 277309 h 4191633"/>
                <a:gd name="connsiteX131" fmla="*/ 3896752 w 8609237"/>
                <a:gd name="connsiteY131" fmla="*/ 307505 h 4191633"/>
                <a:gd name="connsiteX132" fmla="*/ 3900326 w 8609237"/>
                <a:gd name="connsiteY132" fmla="*/ 343370 h 4191633"/>
                <a:gd name="connsiteX133" fmla="*/ 3897122 w 8609237"/>
                <a:gd name="connsiteY133" fmla="*/ 372703 h 4191633"/>
                <a:gd name="connsiteX134" fmla="*/ 3887878 w 8609237"/>
                <a:gd name="connsiteY134" fmla="*/ 401297 h 4191633"/>
                <a:gd name="connsiteX135" fmla="*/ 3873089 w 8609237"/>
                <a:gd name="connsiteY135" fmla="*/ 427179 h 4191633"/>
                <a:gd name="connsiteX136" fmla="*/ 3853122 w 8609237"/>
                <a:gd name="connsiteY136" fmla="*/ 448131 h 4191633"/>
                <a:gd name="connsiteX137" fmla="*/ 3828596 w 8609237"/>
                <a:gd name="connsiteY137" fmla="*/ 462181 h 4191633"/>
                <a:gd name="connsiteX138" fmla="*/ 3800250 w 8609237"/>
                <a:gd name="connsiteY138" fmla="*/ 467358 h 4191633"/>
                <a:gd name="connsiteX139" fmla="*/ 3800250 w 8609237"/>
                <a:gd name="connsiteY139" fmla="*/ 467358 h 4191633"/>
                <a:gd name="connsiteX140" fmla="*/ 3828597 w 8609237"/>
                <a:gd name="connsiteY140" fmla="*/ 462181 h 4191633"/>
                <a:gd name="connsiteX141" fmla="*/ 3853123 w 8609237"/>
                <a:gd name="connsiteY141" fmla="*/ 448131 h 4191633"/>
                <a:gd name="connsiteX142" fmla="*/ 3873090 w 8609237"/>
                <a:gd name="connsiteY142" fmla="*/ 427179 h 4191633"/>
                <a:gd name="connsiteX143" fmla="*/ 3887879 w 8609237"/>
                <a:gd name="connsiteY143" fmla="*/ 401297 h 4191633"/>
                <a:gd name="connsiteX144" fmla="*/ 3897123 w 8609237"/>
                <a:gd name="connsiteY144" fmla="*/ 372703 h 4191633"/>
                <a:gd name="connsiteX145" fmla="*/ 3900327 w 8609237"/>
                <a:gd name="connsiteY145" fmla="*/ 343370 h 4191633"/>
                <a:gd name="connsiteX146" fmla="*/ 3896753 w 8609237"/>
                <a:gd name="connsiteY146" fmla="*/ 307505 h 4191633"/>
                <a:gd name="connsiteX147" fmla="*/ 3886030 w 8609237"/>
                <a:gd name="connsiteY147" fmla="*/ 277309 h 4191633"/>
                <a:gd name="connsiteX148" fmla="*/ 3888002 w 8609237"/>
                <a:gd name="connsiteY148" fmla="*/ 274598 h 4191633"/>
                <a:gd name="connsiteX149" fmla="*/ 3888001 w 8609237"/>
                <a:gd name="connsiteY149" fmla="*/ 274598 h 4191633"/>
                <a:gd name="connsiteX150" fmla="*/ 3678451 w 8609237"/>
                <a:gd name="connsiteY150" fmla="*/ 274598 h 4191633"/>
                <a:gd name="connsiteX151" fmla="*/ 3676479 w 8609237"/>
                <a:gd name="connsiteY151" fmla="*/ 277309 h 4191633"/>
                <a:gd name="connsiteX152" fmla="*/ 3687202 w 8609237"/>
                <a:gd name="connsiteY152" fmla="*/ 307505 h 4191633"/>
                <a:gd name="connsiteX153" fmla="*/ 3690776 w 8609237"/>
                <a:gd name="connsiteY153" fmla="*/ 343370 h 4191633"/>
                <a:gd name="connsiteX154" fmla="*/ 3687572 w 8609237"/>
                <a:gd name="connsiteY154" fmla="*/ 372703 h 4191633"/>
                <a:gd name="connsiteX155" fmla="*/ 3678328 w 8609237"/>
                <a:gd name="connsiteY155" fmla="*/ 401297 h 4191633"/>
                <a:gd name="connsiteX156" fmla="*/ 3663539 w 8609237"/>
                <a:gd name="connsiteY156" fmla="*/ 427179 h 4191633"/>
                <a:gd name="connsiteX157" fmla="*/ 3643572 w 8609237"/>
                <a:gd name="connsiteY157" fmla="*/ 448131 h 4191633"/>
                <a:gd name="connsiteX158" fmla="*/ 3619046 w 8609237"/>
                <a:gd name="connsiteY158" fmla="*/ 462181 h 4191633"/>
                <a:gd name="connsiteX159" fmla="*/ 3590700 w 8609237"/>
                <a:gd name="connsiteY159" fmla="*/ 467358 h 4191633"/>
                <a:gd name="connsiteX160" fmla="*/ 3590700 w 8609237"/>
                <a:gd name="connsiteY160" fmla="*/ 467358 h 4191633"/>
                <a:gd name="connsiteX161" fmla="*/ 3619047 w 8609237"/>
                <a:gd name="connsiteY161" fmla="*/ 462181 h 4191633"/>
                <a:gd name="connsiteX162" fmla="*/ 3643573 w 8609237"/>
                <a:gd name="connsiteY162" fmla="*/ 448131 h 4191633"/>
                <a:gd name="connsiteX163" fmla="*/ 3663540 w 8609237"/>
                <a:gd name="connsiteY163" fmla="*/ 427179 h 4191633"/>
                <a:gd name="connsiteX164" fmla="*/ 3678329 w 8609237"/>
                <a:gd name="connsiteY164" fmla="*/ 401297 h 4191633"/>
                <a:gd name="connsiteX165" fmla="*/ 3687573 w 8609237"/>
                <a:gd name="connsiteY165" fmla="*/ 372703 h 4191633"/>
                <a:gd name="connsiteX166" fmla="*/ 3690777 w 8609237"/>
                <a:gd name="connsiteY166" fmla="*/ 343370 h 4191633"/>
                <a:gd name="connsiteX167" fmla="*/ 3687203 w 8609237"/>
                <a:gd name="connsiteY167" fmla="*/ 307505 h 4191633"/>
                <a:gd name="connsiteX168" fmla="*/ 3676480 w 8609237"/>
                <a:gd name="connsiteY168" fmla="*/ 277309 h 4191633"/>
                <a:gd name="connsiteX169" fmla="*/ 3678452 w 8609237"/>
                <a:gd name="connsiteY169" fmla="*/ 274598 h 4191633"/>
                <a:gd name="connsiteX170" fmla="*/ 3678451 w 8609237"/>
                <a:gd name="connsiteY170" fmla="*/ 274598 h 4191633"/>
                <a:gd name="connsiteX171" fmla="*/ 4876715 w 8609237"/>
                <a:gd name="connsiteY171" fmla="*/ 246498 h 4191633"/>
                <a:gd name="connsiteX172" fmla="*/ 4862232 w 8609237"/>
                <a:gd name="connsiteY172" fmla="*/ 265848 h 4191633"/>
                <a:gd name="connsiteX173" fmla="*/ 4848738 w 8609237"/>
                <a:gd name="connsiteY173" fmla="*/ 282979 h 4191633"/>
                <a:gd name="connsiteX174" fmla="*/ 4847013 w 8609237"/>
                <a:gd name="connsiteY174" fmla="*/ 313052 h 4191633"/>
                <a:gd name="connsiteX175" fmla="*/ 4846519 w 8609237"/>
                <a:gd name="connsiteY175" fmla="*/ 326240 h 4191633"/>
                <a:gd name="connsiteX176" fmla="*/ 4846027 w 8609237"/>
                <a:gd name="connsiteY176" fmla="*/ 339674 h 4191633"/>
                <a:gd name="connsiteX177" fmla="*/ 4845657 w 8609237"/>
                <a:gd name="connsiteY177" fmla="*/ 352491 h 4191633"/>
                <a:gd name="connsiteX178" fmla="*/ 4845533 w 8609237"/>
                <a:gd name="connsiteY178" fmla="*/ 363829 h 4191633"/>
                <a:gd name="connsiteX179" fmla="*/ 4848009 w 8609237"/>
                <a:gd name="connsiteY179" fmla="*/ 386260 h 4191633"/>
                <a:gd name="connsiteX180" fmla="*/ 4855185 w 8609237"/>
                <a:gd name="connsiteY180" fmla="*/ 401174 h 4191633"/>
                <a:gd name="connsiteX181" fmla="*/ 4866693 w 8609237"/>
                <a:gd name="connsiteY181" fmla="*/ 409554 h 4191633"/>
                <a:gd name="connsiteX182" fmla="*/ 4881911 w 8609237"/>
                <a:gd name="connsiteY182" fmla="*/ 412143 h 4191633"/>
                <a:gd name="connsiteX183" fmla="*/ 4881911 w 8609237"/>
                <a:gd name="connsiteY183" fmla="*/ 412143 h 4191633"/>
                <a:gd name="connsiteX184" fmla="*/ 4866694 w 8609237"/>
                <a:gd name="connsiteY184" fmla="*/ 409554 h 4191633"/>
                <a:gd name="connsiteX185" fmla="*/ 4855186 w 8609237"/>
                <a:gd name="connsiteY185" fmla="*/ 401174 h 4191633"/>
                <a:gd name="connsiteX186" fmla="*/ 4848010 w 8609237"/>
                <a:gd name="connsiteY186" fmla="*/ 386260 h 4191633"/>
                <a:gd name="connsiteX187" fmla="*/ 4845534 w 8609237"/>
                <a:gd name="connsiteY187" fmla="*/ 363829 h 4191633"/>
                <a:gd name="connsiteX188" fmla="*/ 4845658 w 8609237"/>
                <a:gd name="connsiteY188" fmla="*/ 352490 h 4191633"/>
                <a:gd name="connsiteX189" fmla="*/ 4846028 w 8609237"/>
                <a:gd name="connsiteY189" fmla="*/ 339673 h 4191633"/>
                <a:gd name="connsiteX190" fmla="*/ 4846520 w 8609237"/>
                <a:gd name="connsiteY190" fmla="*/ 326239 h 4191633"/>
                <a:gd name="connsiteX191" fmla="*/ 4847014 w 8609237"/>
                <a:gd name="connsiteY191" fmla="*/ 313051 h 4191633"/>
                <a:gd name="connsiteX192" fmla="*/ 4848739 w 8609237"/>
                <a:gd name="connsiteY192" fmla="*/ 282978 h 4191633"/>
                <a:gd name="connsiteX193" fmla="*/ 4862233 w 8609237"/>
                <a:gd name="connsiteY193" fmla="*/ 265847 h 4191633"/>
                <a:gd name="connsiteX194" fmla="*/ 4876715 w 8609237"/>
                <a:gd name="connsiteY194" fmla="*/ 246498 h 4191633"/>
                <a:gd name="connsiteX195" fmla="*/ 3102796 w 8609237"/>
                <a:gd name="connsiteY195" fmla="*/ 241760 h 4191633"/>
                <a:gd name="connsiteX196" fmla="*/ 3102795 w 8609237"/>
                <a:gd name="connsiteY196" fmla="*/ 241760 h 4191633"/>
                <a:gd name="connsiteX197" fmla="*/ 3109740 w 8609237"/>
                <a:gd name="connsiteY197" fmla="*/ 242507 h 4191633"/>
                <a:gd name="connsiteX198" fmla="*/ 3115436 w 8609237"/>
                <a:gd name="connsiteY198" fmla="*/ 245746 h 4191633"/>
                <a:gd name="connsiteX199" fmla="*/ 3119264 w 8609237"/>
                <a:gd name="connsiteY199" fmla="*/ 252721 h 4191633"/>
                <a:gd name="connsiteX200" fmla="*/ 3120620 w 8609237"/>
                <a:gd name="connsiteY200" fmla="*/ 264926 h 4191633"/>
                <a:gd name="connsiteX201" fmla="*/ 3118155 w 8609237"/>
                <a:gd name="connsiteY201" fmla="*/ 291070 h 4191633"/>
                <a:gd name="connsiteX202" fmla="*/ 3112509 w 8609237"/>
                <a:gd name="connsiteY202" fmla="*/ 320502 h 4191633"/>
                <a:gd name="connsiteX203" fmla="*/ 3105258 w 8609237"/>
                <a:gd name="connsiteY203" fmla="*/ 354863 h 4191633"/>
                <a:gd name="connsiteX204" fmla="*/ 3101189 w 8609237"/>
                <a:gd name="connsiteY204" fmla="*/ 387374 h 4191633"/>
                <a:gd name="connsiteX205" fmla="*/ 3103285 w 8609237"/>
                <a:gd name="connsiteY205" fmla="*/ 405035 h 4191633"/>
                <a:gd name="connsiteX206" fmla="*/ 3112282 w 8609237"/>
                <a:gd name="connsiteY206" fmla="*/ 411403 h 4191633"/>
                <a:gd name="connsiteX207" fmla="*/ 3112283 w 8609237"/>
                <a:gd name="connsiteY207" fmla="*/ 411403 h 4191633"/>
                <a:gd name="connsiteX208" fmla="*/ 3103286 w 8609237"/>
                <a:gd name="connsiteY208" fmla="*/ 405035 h 4191633"/>
                <a:gd name="connsiteX209" fmla="*/ 3101190 w 8609237"/>
                <a:gd name="connsiteY209" fmla="*/ 387374 h 4191633"/>
                <a:gd name="connsiteX210" fmla="*/ 3105259 w 8609237"/>
                <a:gd name="connsiteY210" fmla="*/ 354863 h 4191633"/>
                <a:gd name="connsiteX211" fmla="*/ 3112510 w 8609237"/>
                <a:gd name="connsiteY211" fmla="*/ 320502 h 4191633"/>
                <a:gd name="connsiteX212" fmla="*/ 3118156 w 8609237"/>
                <a:gd name="connsiteY212" fmla="*/ 291070 h 4191633"/>
                <a:gd name="connsiteX213" fmla="*/ 3120621 w 8609237"/>
                <a:gd name="connsiteY213" fmla="*/ 264926 h 4191633"/>
                <a:gd name="connsiteX214" fmla="*/ 3119265 w 8609237"/>
                <a:gd name="connsiteY214" fmla="*/ 252721 h 4191633"/>
                <a:gd name="connsiteX215" fmla="*/ 3115437 w 8609237"/>
                <a:gd name="connsiteY215" fmla="*/ 245746 h 4191633"/>
                <a:gd name="connsiteX216" fmla="*/ 3109741 w 8609237"/>
                <a:gd name="connsiteY216" fmla="*/ 242507 h 4191633"/>
                <a:gd name="connsiteX217" fmla="*/ 3102796 w 8609237"/>
                <a:gd name="connsiteY217" fmla="*/ 241760 h 4191633"/>
                <a:gd name="connsiteX218" fmla="*/ 3836731 w 8609237"/>
                <a:gd name="connsiteY218" fmla="*/ 225298 h 4191633"/>
                <a:gd name="connsiteX219" fmla="*/ 3836731 w 8609237"/>
                <a:gd name="connsiteY219" fmla="*/ 225298 h 4191633"/>
                <a:gd name="connsiteX220" fmla="*/ 3880607 w 8609237"/>
                <a:gd name="connsiteY220" fmla="*/ 232570 h 4191633"/>
                <a:gd name="connsiteX221" fmla="*/ 3918937 w 8609237"/>
                <a:gd name="connsiteY221" fmla="*/ 252043 h 4191633"/>
                <a:gd name="connsiteX222" fmla="*/ 3952214 w 8609237"/>
                <a:gd name="connsiteY222" fmla="*/ 282732 h 4191633"/>
                <a:gd name="connsiteX223" fmla="*/ 3960741 w 8609237"/>
                <a:gd name="connsiteY223" fmla="*/ 293199 h 4191633"/>
                <a:gd name="connsiteX224" fmla="*/ 3960741 w 8609237"/>
                <a:gd name="connsiteY224" fmla="*/ 293198 h 4191633"/>
                <a:gd name="connsiteX225" fmla="*/ 3952215 w 8609237"/>
                <a:gd name="connsiteY225" fmla="*/ 282732 h 4191633"/>
                <a:gd name="connsiteX226" fmla="*/ 3918938 w 8609237"/>
                <a:gd name="connsiteY226" fmla="*/ 252043 h 4191633"/>
                <a:gd name="connsiteX227" fmla="*/ 3880608 w 8609237"/>
                <a:gd name="connsiteY227" fmla="*/ 232570 h 4191633"/>
                <a:gd name="connsiteX228" fmla="*/ 3836731 w 8609237"/>
                <a:gd name="connsiteY228" fmla="*/ 225298 h 4191633"/>
                <a:gd name="connsiteX229" fmla="*/ 3627181 w 8609237"/>
                <a:gd name="connsiteY229" fmla="*/ 225298 h 4191633"/>
                <a:gd name="connsiteX230" fmla="*/ 3627181 w 8609237"/>
                <a:gd name="connsiteY230" fmla="*/ 225298 h 4191633"/>
                <a:gd name="connsiteX231" fmla="*/ 3671057 w 8609237"/>
                <a:gd name="connsiteY231" fmla="*/ 232570 h 4191633"/>
                <a:gd name="connsiteX232" fmla="*/ 3709387 w 8609237"/>
                <a:gd name="connsiteY232" fmla="*/ 252043 h 4191633"/>
                <a:gd name="connsiteX233" fmla="*/ 3726641 w 8609237"/>
                <a:gd name="connsiteY233" fmla="*/ 265816 h 4191633"/>
                <a:gd name="connsiteX234" fmla="*/ 3738909 w 8609237"/>
                <a:gd name="connsiteY234" fmla="*/ 278768 h 4191633"/>
                <a:gd name="connsiteX235" fmla="*/ 3738910 w 8609237"/>
                <a:gd name="connsiteY235" fmla="*/ 278767 h 4191633"/>
                <a:gd name="connsiteX236" fmla="*/ 3726642 w 8609237"/>
                <a:gd name="connsiteY236" fmla="*/ 265816 h 4191633"/>
                <a:gd name="connsiteX237" fmla="*/ 3709388 w 8609237"/>
                <a:gd name="connsiteY237" fmla="*/ 252043 h 4191633"/>
                <a:gd name="connsiteX238" fmla="*/ 3671058 w 8609237"/>
                <a:gd name="connsiteY238" fmla="*/ 232570 h 4191633"/>
                <a:gd name="connsiteX239" fmla="*/ 3627181 w 8609237"/>
                <a:gd name="connsiteY239" fmla="*/ 225298 h 4191633"/>
                <a:gd name="connsiteX240" fmla="*/ 4513298 w 8609237"/>
                <a:gd name="connsiteY240" fmla="*/ 224312 h 4191633"/>
                <a:gd name="connsiteX241" fmla="*/ 4527102 w 8609237"/>
                <a:gd name="connsiteY241" fmla="*/ 228133 h 4191633"/>
                <a:gd name="connsiteX242" fmla="*/ 4530734 w 8609237"/>
                <a:gd name="connsiteY242" fmla="*/ 238363 h 4191633"/>
                <a:gd name="connsiteX243" fmla="*/ 4530734 w 8609237"/>
                <a:gd name="connsiteY243" fmla="*/ 238364 h 4191633"/>
                <a:gd name="connsiteX244" fmla="*/ 4530734 w 8609237"/>
                <a:gd name="connsiteY244" fmla="*/ 238364 h 4191633"/>
                <a:gd name="connsiteX245" fmla="*/ 4528203 w 8609237"/>
                <a:gd name="connsiteY245" fmla="*/ 253689 h 4191633"/>
                <a:gd name="connsiteX246" fmla="*/ 4522434 w 8609237"/>
                <a:gd name="connsiteY246" fmla="*/ 276257 h 4191633"/>
                <a:gd name="connsiteX247" fmla="*/ 4512844 w 8609237"/>
                <a:gd name="connsiteY247" fmla="*/ 308829 h 4191633"/>
                <a:gd name="connsiteX248" fmla="*/ 4504165 w 8609237"/>
                <a:gd name="connsiteY248" fmla="*/ 342782 h 4191633"/>
                <a:gd name="connsiteX249" fmla="*/ 4498291 w 8609237"/>
                <a:gd name="connsiteY249" fmla="*/ 370690 h 4191633"/>
                <a:gd name="connsiteX250" fmla="*/ 4494745 w 8609237"/>
                <a:gd name="connsiteY250" fmla="*/ 395885 h 4191633"/>
                <a:gd name="connsiteX251" fmla="*/ 4497211 w 8609237"/>
                <a:gd name="connsiteY251" fmla="*/ 413500 h 4191633"/>
                <a:gd name="connsiteX252" fmla="*/ 4507317 w 8609237"/>
                <a:gd name="connsiteY252" fmla="*/ 420031 h 4191633"/>
                <a:gd name="connsiteX253" fmla="*/ 4507318 w 8609237"/>
                <a:gd name="connsiteY253" fmla="*/ 420031 h 4191633"/>
                <a:gd name="connsiteX254" fmla="*/ 4497212 w 8609237"/>
                <a:gd name="connsiteY254" fmla="*/ 413500 h 4191633"/>
                <a:gd name="connsiteX255" fmla="*/ 4494746 w 8609237"/>
                <a:gd name="connsiteY255" fmla="*/ 395885 h 4191633"/>
                <a:gd name="connsiteX256" fmla="*/ 4498292 w 8609237"/>
                <a:gd name="connsiteY256" fmla="*/ 370689 h 4191633"/>
                <a:gd name="connsiteX257" fmla="*/ 4504166 w 8609237"/>
                <a:gd name="connsiteY257" fmla="*/ 342781 h 4191633"/>
                <a:gd name="connsiteX258" fmla="*/ 4512845 w 8609237"/>
                <a:gd name="connsiteY258" fmla="*/ 308828 h 4191633"/>
                <a:gd name="connsiteX259" fmla="*/ 4522435 w 8609237"/>
                <a:gd name="connsiteY259" fmla="*/ 276256 h 4191633"/>
                <a:gd name="connsiteX260" fmla="*/ 4528204 w 8609237"/>
                <a:gd name="connsiteY260" fmla="*/ 253688 h 4191633"/>
                <a:gd name="connsiteX261" fmla="*/ 4530735 w 8609237"/>
                <a:gd name="connsiteY261" fmla="*/ 238363 h 4191633"/>
                <a:gd name="connsiteX262" fmla="*/ 4527103 w 8609237"/>
                <a:gd name="connsiteY262" fmla="*/ 228133 h 4191633"/>
                <a:gd name="connsiteX263" fmla="*/ 4513299 w 8609237"/>
                <a:gd name="connsiteY263" fmla="*/ 224312 h 4191633"/>
                <a:gd name="connsiteX264" fmla="*/ 4513298 w 8609237"/>
                <a:gd name="connsiteY264" fmla="*/ 224312 h 4191633"/>
                <a:gd name="connsiteX265" fmla="*/ 2503524 w 8609237"/>
                <a:gd name="connsiteY265" fmla="*/ 224312 h 4191633"/>
                <a:gd name="connsiteX266" fmla="*/ 2491054 w 8609237"/>
                <a:gd name="connsiteY266" fmla="*/ 225683 h 4191633"/>
                <a:gd name="connsiteX267" fmla="*/ 2477733 w 8609237"/>
                <a:gd name="connsiteY267" fmla="*/ 229920 h 4191633"/>
                <a:gd name="connsiteX268" fmla="*/ 2466230 w 8609237"/>
                <a:gd name="connsiteY268" fmla="*/ 237273 h 4191633"/>
                <a:gd name="connsiteX269" fmla="*/ 2466230 w 8609237"/>
                <a:gd name="connsiteY269" fmla="*/ 237274 h 4191633"/>
                <a:gd name="connsiteX270" fmla="*/ 2477732 w 8609237"/>
                <a:gd name="connsiteY270" fmla="*/ 229921 h 4191633"/>
                <a:gd name="connsiteX271" fmla="*/ 2491053 w 8609237"/>
                <a:gd name="connsiteY271" fmla="*/ 225684 h 4191633"/>
                <a:gd name="connsiteX272" fmla="*/ 2503523 w 8609237"/>
                <a:gd name="connsiteY272" fmla="*/ 224313 h 4191633"/>
                <a:gd name="connsiteX273" fmla="*/ 2517327 w 8609237"/>
                <a:gd name="connsiteY273" fmla="*/ 228134 h 4191633"/>
                <a:gd name="connsiteX274" fmla="*/ 2520959 w 8609237"/>
                <a:gd name="connsiteY274" fmla="*/ 238364 h 4191633"/>
                <a:gd name="connsiteX275" fmla="*/ 2518429 w 8609237"/>
                <a:gd name="connsiteY275" fmla="*/ 253689 h 4191633"/>
                <a:gd name="connsiteX276" fmla="*/ 2512659 w 8609237"/>
                <a:gd name="connsiteY276" fmla="*/ 276257 h 4191633"/>
                <a:gd name="connsiteX277" fmla="*/ 2503069 w 8609237"/>
                <a:gd name="connsiteY277" fmla="*/ 308829 h 4191633"/>
                <a:gd name="connsiteX278" fmla="*/ 2494390 w 8609237"/>
                <a:gd name="connsiteY278" fmla="*/ 342782 h 4191633"/>
                <a:gd name="connsiteX279" fmla="*/ 2488516 w 8609237"/>
                <a:gd name="connsiteY279" fmla="*/ 370690 h 4191633"/>
                <a:gd name="connsiteX280" fmla="*/ 2484971 w 8609237"/>
                <a:gd name="connsiteY280" fmla="*/ 395886 h 4191633"/>
                <a:gd name="connsiteX281" fmla="*/ 2487436 w 8609237"/>
                <a:gd name="connsiteY281" fmla="*/ 413501 h 4191633"/>
                <a:gd name="connsiteX282" fmla="*/ 2497542 w 8609237"/>
                <a:gd name="connsiteY282" fmla="*/ 420032 h 4191633"/>
                <a:gd name="connsiteX283" fmla="*/ 2517262 w 8609237"/>
                <a:gd name="connsiteY283" fmla="*/ 413869 h 4191633"/>
                <a:gd name="connsiteX284" fmla="*/ 2539200 w 8609237"/>
                <a:gd name="connsiteY284" fmla="*/ 398956 h 4191633"/>
                <a:gd name="connsiteX285" fmla="*/ 2560892 w 8609237"/>
                <a:gd name="connsiteY285" fmla="*/ 380839 h 4191633"/>
                <a:gd name="connsiteX286" fmla="*/ 2565185 w 8609237"/>
                <a:gd name="connsiteY286" fmla="*/ 377167 h 4191633"/>
                <a:gd name="connsiteX287" fmla="*/ 2565185 w 8609237"/>
                <a:gd name="connsiteY287" fmla="*/ 377167 h 4191633"/>
                <a:gd name="connsiteX288" fmla="*/ 2560893 w 8609237"/>
                <a:gd name="connsiteY288" fmla="*/ 380838 h 4191633"/>
                <a:gd name="connsiteX289" fmla="*/ 2539201 w 8609237"/>
                <a:gd name="connsiteY289" fmla="*/ 398955 h 4191633"/>
                <a:gd name="connsiteX290" fmla="*/ 2517263 w 8609237"/>
                <a:gd name="connsiteY290" fmla="*/ 413868 h 4191633"/>
                <a:gd name="connsiteX291" fmla="*/ 2497543 w 8609237"/>
                <a:gd name="connsiteY291" fmla="*/ 420031 h 4191633"/>
                <a:gd name="connsiteX292" fmla="*/ 2487437 w 8609237"/>
                <a:gd name="connsiteY292" fmla="*/ 413500 h 4191633"/>
                <a:gd name="connsiteX293" fmla="*/ 2484972 w 8609237"/>
                <a:gd name="connsiteY293" fmla="*/ 395885 h 4191633"/>
                <a:gd name="connsiteX294" fmla="*/ 2488517 w 8609237"/>
                <a:gd name="connsiteY294" fmla="*/ 370689 h 4191633"/>
                <a:gd name="connsiteX295" fmla="*/ 2494391 w 8609237"/>
                <a:gd name="connsiteY295" fmla="*/ 342781 h 4191633"/>
                <a:gd name="connsiteX296" fmla="*/ 2503070 w 8609237"/>
                <a:gd name="connsiteY296" fmla="*/ 308828 h 4191633"/>
                <a:gd name="connsiteX297" fmla="*/ 2512660 w 8609237"/>
                <a:gd name="connsiteY297" fmla="*/ 276256 h 4191633"/>
                <a:gd name="connsiteX298" fmla="*/ 2518430 w 8609237"/>
                <a:gd name="connsiteY298" fmla="*/ 253688 h 4191633"/>
                <a:gd name="connsiteX299" fmla="*/ 2520960 w 8609237"/>
                <a:gd name="connsiteY299" fmla="*/ 238363 h 4191633"/>
                <a:gd name="connsiteX300" fmla="*/ 2517328 w 8609237"/>
                <a:gd name="connsiteY300" fmla="*/ 228133 h 4191633"/>
                <a:gd name="connsiteX301" fmla="*/ 2503524 w 8609237"/>
                <a:gd name="connsiteY301" fmla="*/ 224312 h 4191633"/>
                <a:gd name="connsiteX302" fmla="*/ 646149 w 8609237"/>
                <a:gd name="connsiteY302" fmla="*/ 224312 h 4191633"/>
                <a:gd name="connsiteX303" fmla="*/ 659952 w 8609237"/>
                <a:gd name="connsiteY303" fmla="*/ 228133 h 4191633"/>
                <a:gd name="connsiteX304" fmla="*/ 663584 w 8609237"/>
                <a:gd name="connsiteY304" fmla="*/ 238363 h 4191633"/>
                <a:gd name="connsiteX305" fmla="*/ 663584 w 8609237"/>
                <a:gd name="connsiteY305" fmla="*/ 238364 h 4191633"/>
                <a:gd name="connsiteX306" fmla="*/ 663584 w 8609237"/>
                <a:gd name="connsiteY306" fmla="*/ 238364 h 4191633"/>
                <a:gd name="connsiteX307" fmla="*/ 661054 w 8609237"/>
                <a:gd name="connsiteY307" fmla="*/ 253689 h 4191633"/>
                <a:gd name="connsiteX308" fmla="*/ 655284 w 8609237"/>
                <a:gd name="connsiteY308" fmla="*/ 276257 h 4191633"/>
                <a:gd name="connsiteX309" fmla="*/ 645694 w 8609237"/>
                <a:gd name="connsiteY309" fmla="*/ 308829 h 4191633"/>
                <a:gd name="connsiteX310" fmla="*/ 637015 w 8609237"/>
                <a:gd name="connsiteY310" fmla="*/ 342782 h 4191633"/>
                <a:gd name="connsiteX311" fmla="*/ 631141 w 8609237"/>
                <a:gd name="connsiteY311" fmla="*/ 370690 h 4191633"/>
                <a:gd name="connsiteX312" fmla="*/ 627596 w 8609237"/>
                <a:gd name="connsiteY312" fmla="*/ 395885 h 4191633"/>
                <a:gd name="connsiteX313" fmla="*/ 630061 w 8609237"/>
                <a:gd name="connsiteY313" fmla="*/ 413500 h 4191633"/>
                <a:gd name="connsiteX314" fmla="*/ 640167 w 8609237"/>
                <a:gd name="connsiteY314" fmla="*/ 420031 h 4191633"/>
                <a:gd name="connsiteX315" fmla="*/ 640168 w 8609237"/>
                <a:gd name="connsiteY315" fmla="*/ 420031 h 4191633"/>
                <a:gd name="connsiteX316" fmla="*/ 630062 w 8609237"/>
                <a:gd name="connsiteY316" fmla="*/ 413500 h 4191633"/>
                <a:gd name="connsiteX317" fmla="*/ 627597 w 8609237"/>
                <a:gd name="connsiteY317" fmla="*/ 395885 h 4191633"/>
                <a:gd name="connsiteX318" fmla="*/ 631142 w 8609237"/>
                <a:gd name="connsiteY318" fmla="*/ 370689 h 4191633"/>
                <a:gd name="connsiteX319" fmla="*/ 637016 w 8609237"/>
                <a:gd name="connsiteY319" fmla="*/ 342781 h 4191633"/>
                <a:gd name="connsiteX320" fmla="*/ 645695 w 8609237"/>
                <a:gd name="connsiteY320" fmla="*/ 308828 h 4191633"/>
                <a:gd name="connsiteX321" fmla="*/ 655285 w 8609237"/>
                <a:gd name="connsiteY321" fmla="*/ 276256 h 4191633"/>
                <a:gd name="connsiteX322" fmla="*/ 661055 w 8609237"/>
                <a:gd name="connsiteY322" fmla="*/ 253688 h 4191633"/>
                <a:gd name="connsiteX323" fmla="*/ 663585 w 8609237"/>
                <a:gd name="connsiteY323" fmla="*/ 238363 h 4191633"/>
                <a:gd name="connsiteX324" fmla="*/ 659953 w 8609237"/>
                <a:gd name="connsiteY324" fmla="*/ 228133 h 4191633"/>
                <a:gd name="connsiteX325" fmla="*/ 646150 w 8609237"/>
                <a:gd name="connsiteY325" fmla="*/ 224312 h 4191633"/>
                <a:gd name="connsiteX326" fmla="*/ 646149 w 8609237"/>
                <a:gd name="connsiteY326" fmla="*/ 224312 h 4191633"/>
                <a:gd name="connsiteX327" fmla="*/ 2717414 w 8609237"/>
                <a:gd name="connsiteY327" fmla="*/ 223819 h 4191633"/>
                <a:gd name="connsiteX328" fmla="*/ 2694982 w 8609237"/>
                <a:gd name="connsiteY328" fmla="*/ 228749 h 4191633"/>
                <a:gd name="connsiteX329" fmla="*/ 2694981 w 8609237"/>
                <a:gd name="connsiteY329" fmla="*/ 228750 h 4191633"/>
                <a:gd name="connsiteX330" fmla="*/ 2717413 w 8609237"/>
                <a:gd name="connsiteY330" fmla="*/ 223820 h 4191633"/>
                <a:gd name="connsiteX331" fmla="*/ 2737009 w 8609237"/>
                <a:gd name="connsiteY331" fmla="*/ 234173 h 4191633"/>
                <a:gd name="connsiteX332" fmla="*/ 2744281 w 8609237"/>
                <a:gd name="connsiteY332" fmla="*/ 262767 h 4191633"/>
                <a:gd name="connsiteX333" fmla="*/ 2743171 w 8609237"/>
                <a:gd name="connsiteY333" fmla="*/ 271887 h 4191633"/>
                <a:gd name="connsiteX334" fmla="*/ 2740337 w 8609237"/>
                <a:gd name="connsiteY334" fmla="*/ 287170 h 4191633"/>
                <a:gd name="connsiteX335" fmla="*/ 2736516 w 8609237"/>
                <a:gd name="connsiteY335" fmla="*/ 310094 h 4191633"/>
                <a:gd name="connsiteX336" fmla="*/ 2732695 w 8609237"/>
                <a:gd name="connsiteY336" fmla="*/ 335237 h 4191633"/>
                <a:gd name="connsiteX337" fmla="*/ 2729861 w 8609237"/>
                <a:gd name="connsiteY337" fmla="*/ 357175 h 4191633"/>
                <a:gd name="connsiteX338" fmla="*/ 2728751 w 8609237"/>
                <a:gd name="connsiteY338" fmla="*/ 377141 h 4191633"/>
                <a:gd name="connsiteX339" fmla="*/ 2732572 w 8609237"/>
                <a:gd name="connsiteY339" fmla="*/ 402284 h 4191633"/>
                <a:gd name="connsiteX340" fmla="*/ 2744527 w 8609237"/>
                <a:gd name="connsiteY340" fmla="*/ 412144 h 4191633"/>
                <a:gd name="connsiteX341" fmla="*/ 2752908 w 8609237"/>
                <a:gd name="connsiteY341" fmla="*/ 409925 h 4191633"/>
                <a:gd name="connsiteX342" fmla="*/ 2763261 w 8609237"/>
                <a:gd name="connsiteY342" fmla="*/ 404749 h 4191633"/>
                <a:gd name="connsiteX343" fmla="*/ 2774600 w 8609237"/>
                <a:gd name="connsiteY343" fmla="*/ 396614 h 4191633"/>
                <a:gd name="connsiteX344" fmla="*/ 2791115 w 8609237"/>
                <a:gd name="connsiteY344" fmla="*/ 386754 h 4191633"/>
                <a:gd name="connsiteX345" fmla="*/ 2838196 w 8609237"/>
                <a:gd name="connsiteY345" fmla="*/ 355942 h 4191633"/>
                <a:gd name="connsiteX346" fmla="*/ 2837949 w 8609237"/>
                <a:gd name="connsiteY346" fmla="*/ 411158 h 4191633"/>
                <a:gd name="connsiteX347" fmla="*/ 2837950 w 8609237"/>
                <a:gd name="connsiteY347" fmla="*/ 411157 h 4191633"/>
                <a:gd name="connsiteX348" fmla="*/ 2838197 w 8609237"/>
                <a:gd name="connsiteY348" fmla="*/ 355941 h 4191633"/>
                <a:gd name="connsiteX349" fmla="*/ 2791116 w 8609237"/>
                <a:gd name="connsiteY349" fmla="*/ 386753 h 4191633"/>
                <a:gd name="connsiteX350" fmla="*/ 2774601 w 8609237"/>
                <a:gd name="connsiteY350" fmla="*/ 396613 h 4191633"/>
                <a:gd name="connsiteX351" fmla="*/ 2763262 w 8609237"/>
                <a:gd name="connsiteY351" fmla="*/ 404748 h 4191633"/>
                <a:gd name="connsiteX352" fmla="*/ 2752909 w 8609237"/>
                <a:gd name="connsiteY352" fmla="*/ 409924 h 4191633"/>
                <a:gd name="connsiteX353" fmla="*/ 2744528 w 8609237"/>
                <a:gd name="connsiteY353" fmla="*/ 412143 h 4191633"/>
                <a:gd name="connsiteX354" fmla="*/ 2732573 w 8609237"/>
                <a:gd name="connsiteY354" fmla="*/ 402283 h 4191633"/>
                <a:gd name="connsiteX355" fmla="*/ 2728752 w 8609237"/>
                <a:gd name="connsiteY355" fmla="*/ 377140 h 4191633"/>
                <a:gd name="connsiteX356" fmla="*/ 2729862 w 8609237"/>
                <a:gd name="connsiteY356" fmla="*/ 357174 h 4191633"/>
                <a:gd name="connsiteX357" fmla="*/ 2732696 w 8609237"/>
                <a:gd name="connsiteY357" fmla="*/ 335236 h 4191633"/>
                <a:gd name="connsiteX358" fmla="*/ 2736517 w 8609237"/>
                <a:gd name="connsiteY358" fmla="*/ 310093 h 4191633"/>
                <a:gd name="connsiteX359" fmla="*/ 2740338 w 8609237"/>
                <a:gd name="connsiteY359" fmla="*/ 287169 h 4191633"/>
                <a:gd name="connsiteX360" fmla="*/ 2743172 w 8609237"/>
                <a:gd name="connsiteY360" fmla="*/ 271886 h 4191633"/>
                <a:gd name="connsiteX361" fmla="*/ 2744282 w 8609237"/>
                <a:gd name="connsiteY361" fmla="*/ 262766 h 4191633"/>
                <a:gd name="connsiteX362" fmla="*/ 2737010 w 8609237"/>
                <a:gd name="connsiteY362" fmla="*/ 234172 h 4191633"/>
                <a:gd name="connsiteX363" fmla="*/ 2717414 w 8609237"/>
                <a:gd name="connsiteY363" fmla="*/ 223819 h 4191633"/>
                <a:gd name="connsiteX364" fmla="*/ 2615364 w 8609237"/>
                <a:gd name="connsiteY364" fmla="*/ 223819 h 4191633"/>
                <a:gd name="connsiteX365" fmla="*/ 2594288 w 8609237"/>
                <a:gd name="connsiteY365" fmla="*/ 231461 h 4191633"/>
                <a:gd name="connsiteX366" fmla="*/ 2594288 w 8609237"/>
                <a:gd name="connsiteY366" fmla="*/ 231462 h 4191633"/>
                <a:gd name="connsiteX367" fmla="*/ 2615363 w 8609237"/>
                <a:gd name="connsiteY367" fmla="*/ 223820 h 4191633"/>
                <a:gd name="connsiteX368" fmla="*/ 2633850 w 8609237"/>
                <a:gd name="connsiteY368" fmla="*/ 231955 h 4191633"/>
                <a:gd name="connsiteX369" fmla="*/ 2639027 w 8609237"/>
                <a:gd name="connsiteY369" fmla="*/ 253646 h 4191633"/>
                <a:gd name="connsiteX370" fmla="*/ 2638287 w 8609237"/>
                <a:gd name="connsiteY370" fmla="*/ 263629 h 4191633"/>
                <a:gd name="connsiteX371" fmla="*/ 2636438 w 8609237"/>
                <a:gd name="connsiteY371" fmla="*/ 277433 h 4191633"/>
                <a:gd name="connsiteX372" fmla="*/ 2634097 w 8609237"/>
                <a:gd name="connsiteY372" fmla="*/ 292963 h 4191633"/>
                <a:gd name="connsiteX373" fmla="*/ 2631755 w 8609237"/>
                <a:gd name="connsiteY373" fmla="*/ 311203 h 4191633"/>
                <a:gd name="connsiteX374" fmla="*/ 2629906 w 8609237"/>
                <a:gd name="connsiteY374" fmla="*/ 326486 h 4191633"/>
                <a:gd name="connsiteX375" fmla="*/ 2629167 w 8609237"/>
                <a:gd name="connsiteY375" fmla="*/ 333265 h 4191633"/>
                <a:gd name="connsiteX376" fmla="*/ 2634097 w 8609237"/>
                <a:gd name="connsiteY376" fmla="*/ 333265 h 4191633"/>
                <a:gd name="connsiteX377" fmla="*/ 2634098 w 8609237"/>
                <a:gd name="connsiteY377" fmla="*/ 333264 h 4191633"/>
                <a:gd name="connsiteX378" fmla="*/ 2629168 w 8609237"/>
                <a:gd name="connsiteY378" fmla="*/ 333264 h 4191633"/>
                <a:gd name="connsiteX379" fmla="*/ 2629907 w 8609237"/>
                <a:gd name="connsiteY379" fmla="*/ 326485 h 4191633"/>
                <a:gd name="connsiteX380" fmla="*/ 2631756 w 8609237"/>
                <a:gd name="connsiteY380" fmla="*/ 311202 h 4191633"/>
                <a:gd name="connsiteX381" fmla="*/ 2634098 w 8609237"/>
                <a:gd name="connsiteY381" fmla="*/ 292962 h 4191633"/>
                <a:gd name="connsiteX382" fmla="*/ 2636439 w 8609237"/>
                <a:gd name="connsiteY382" fmla="*/ 277432 h 4191633"/>
                <a:gd name="connsiteX383" fmla="*/ 2638288 w 8609237"/>
                <a:gd name="connsiteY383" fmla="*/ 263628 h 4191633"/>
                <a:gd name="connsiteX384" fmla="*/ 2639028 w 8609237"/>
                <a:gd name="connsiteY384" fmla="*/ 253645 h 4191633"/>
                <a:gd name="connsiteX385" fmla="*/ 2633851 w 8609237"/>
                <a:gd name="connsiteY385" fmla="*/ 231954 h 4191633"/>
                <a:gd name="connsiteX386" fmla="*/ 2615364 w 8609237"/>
                <a:gd name="connsiteY386" fmla="*/ 223819 h 4191633"/>
                <a:gd name="connsiteX387" fmla="*/ 4088186 w 8609237"/>
                <a:gd name="connsiteY387" fmla="*/ 223080 h 4191633"/>
                <a:gd name="connsiteX388" fmla="*/ 4088186 w 8609237"/>
                <a:gd name="connsiteY388" fmla="*/ 223080 h 4191633"/>
                <a:gd name="connsiteX389" fmla="*/ 4097305 w 8609237"/>
                <a:gd name="connsiteY389" fmla="*/ 224682 h 4191633"/>
                <a:gd name="connsiteX390" fmla="*/ 4105069 w 8609237"/>
                <a:gd name="connsiteY390" fmla="*/ 229242 h 4191633"/>
                <a:gd name="connsiteX391" fmla="*/ 4110369 w 8609237"/>
                <a:gd name="connsiteY391" fmla="*/ 236514 h 4191633"/>
                <a:gd name="connsiteX392" fmla="*/ 4112341 w 8609237"/>
                <a:gd name="connsiteY392" fmla="*/ 246250 h 4191633"/>
                <a:gd name="connsiteX393" fmla="*/ 4111109 w 8609237"/>
                <a:gd name="connsiteY393" fmla="*/ 257959 h 4191633"/>
                <a:gd name="connsiteX394" fmla="*/ 4107165 w 8609237"/>
                <a:gd name="connsiteY394" fmla="*/ 277556 h 4191633"/>
                <a:gd name="connsiteX395" fmla="*/ 4103221 w 8609237"/>
                <a:gd name="connsiteY395" fmla="*/ 297398 h 4191633"/>
                <a:gd name="connsiteX396" fmla="*/ 4101989 w 8609237"/>
                <a:gd name="connsiteY396" fmla="*/ 310340 h 4191633"/>
                <a:gd name="connsiteX397" fmla="*/ 4103714 w 8609237"/>
                <a:gd name="connsiteY397" fmla="*/ 325129 h 4191633"/>
                <a:gd name="connsiteX398" fmla="*/ 4108274 w 8609237"/>
                <a:gd name="connsiteY398" fmla="*/ 334619 h 4191633"/>
                <a:gd name="connsiteX399" fmla="*/ 4114683 w 8609237"/>
                <a:gd name="connsiteY399" fmla="*/ 339673 h 4191633"/>
                <a:gd name="connsiteX400" fmla="*/ 4122201 w 8609237"/>
                <a:gd name="connsiteY400" fmla="*/ 341152 h 4191633"/>
                <a:gd name="connsiteX401" fmla="*/ 4122202 w 8609237"/>
                <a:gd name="connsiteY401" fmla="*/ 341152 h 4191633"/>
                <a:gd name="connsiteX402" fmla="*/ 4114684 w 8609237"/>
                <a:gd name="connsiteY402" fmla="*/ 339673 h 4191633"/>
                <a:gd name="connsiteX403" fmla="*/ 4108275 w 8609237"/>
                <a:gd name="connsiteY403" fmla="*/ 334619 h 4191633"/>
                <a:gd name="connsiteX404" fmla="*/ 4103715 w 8609237"/>
                <a:gd name="connsiteY404" fmla="*/ 325129 h 4191633"/>
                <a:gd name="connsiteX405" fmla="*/ 4101990 w 8609237"/>
                <a:gd name="connsiteY405" fmla="*/ 310340 h 4191633"/>
                <a:gd name="connsiteX406" fmla="*/ 4103222 w 8609237"/>
                <a:gd name="connsiteY406" fmla="*/ 297398 h 4191633"/>
                <a:gd name="connsiteX407" fmla="*/ 4107166 w 8609237"/>
                <a:gd name="connsiteY407" fmla="*/ 277556 h 4191633"/>
                <a:gd name="connsiteX408" fmla="*/ 4111110 w 8609237"/>
                <a:gd name="connsiteY408" fmla="*/ 257959 h 4191633"/>
                <a:gd name="connsiteX409" fmla="*/ 4112342 w 8609237"/>
                <a:gd name="connsiteY409" fmla="*/ 246250 h 4191633"/>
                <a:gd name="connsiteX410" fmla="*/ 4110370 w 8609237"/>
                <a:gd name="connsiteY410" fmla="*/ 236514 h 4191633"/>
                <a:gd name="connsiteX411" fmla="*/ 4105070 w 8609237"/>
                <a:gd name="connsiteY411" fmla="*/ 229242 h 4191633"/>
                <a:gd name="connsiteX412" fmla="*/ 4097306 w 8609237"/>
                <a:gd name="connsiteY412" fmla="*/ 224682 h 4191633"/>
                <a:gd name="connsiteX413" fmla="*/ 4088186 w 8609237"/>
                <a:gd name="connsiteY413" fmla="*/ 223080 h 4191633"/>
                <a:gd name="connsiteX414" fmla="*/ 3999447 w 8609237"/>
                <a:gd name="connsiteY414" fmla="*/ 223080 h 4191633"/>
                <a:gd name="connsiteX415" fmla="*/ 3999447 w 8609237"/>
                <a:gd name="connsiteY415" fmla="*/ 223080 h 4191633"/>
                <a:gd name="connsiteX416" fmla="*/ 4009429 w 8609237"/>
                <a:gd name="connsiteY416" fmla="*/ 223696 h 4191633"/>
                <a:gd name="connsiteX417" fmla="*/ 4014729 w 8609237"/>
                <a:gd name="connsiteY417" fmla="*/ 226654 h 4191633"/>
                <a:gd name="connsiteX418" fmla="*/ 4016824 w 8609237"/>
                <a:gd name="connsiteY418" fmla="*/ 233433 h 4191633"/>
                <a:gd name="connsiteX419" fmla="*/ 4017193 w 8609237"/>
                <a:gd name="connsiteY419" fmla="*/ 245511 h 4191633"/>
                <a:gd name="connsiteX420" fmla="*/ 4015961 w 8609237"/>
                <a:gd name="connsiteY420" fmla="*/ 271393 h 4191633"/>
                <a:gd name="connsiteX421" fmla="*/ 4015221 w 8609237"/>
                <a:gd name="connsiteY421" fmla="*/ 300726 h 4191633"/>
                <a:gd name="connsiteX422" fmla="*/ 4015222 w 8609237"/>
                <a:gd name="connsiteY422" fmla="*/ 300726 h 4191633"/>
                <a:gd name="connsiteX423" fmla="*/ 4015962 w 8609237"/>
                <a:gd name="connsiteY423" fmla="*/ 271393 h 4191633"/>
                <a:gd name="connsiteX424" fmla="*/ 4017194 w 8609237"/>
                <a:gd name="connsiteY424" fmla="*/ 245511 h 4191633"/>
                <a:gd name="connsiteX425" fmla="*/ 4016825 w 8609237"/>
                <a:gd name="connsiteY425" fmla="*/ 233433 h 4191633"/>
                <a:gd name="connsiteX426" fmla="*/ 4014730 w 8609237"/>
                <a:gd name="connsiteY426" fmla="*/ 226654 h 4191633"/>
                <a:gd name="connsiteX427" fmla="*/ 4009430 w 8609237"/>
                <a:gd name="connsiteY427" fmla="*/ 223696 h 4191633"/>
                <a:gd name="connsiteX428" fmla="*/ 3999447 w 8609237"/>
                <a:gd name="connsiteY428" fmla="*/ 223080 h 4191633"/>
                <a:gd name="connsiteX429" fmla="*/ 3435221 w 8609237"/>
                <a:gd name="connsiteY429" fmla="*/ 223080 h 4191633"/>
                <a:gd name="connsiteX430" fmla="*/ 3435221 w 8609237"/>
                <a:gd name="connsiteY430" fmla="*/ 223080 h 4191633"/>
                <a:gd name="connsiteX431" fmla="*/ 3463286 w 8609237"/>
                <a:gd name="connsiteY431" fmla="*/ 227174 h 4191633"/>
                <a:gd name="connsiteX432" fmla="*/ 3486183 w 8609237"/>
                <a:gd name="connsiteY432" fmla="*/ 240450 h 4191633"/>
                <a:gd name="connsiteX433" fmla="*/ 3501693 w 8609237"/>
                <a:gd name="connsiteY433" fmla="*/ 264148 h 4191633"/>
                <a:gd name="connsiteX434" fmla="*/ 3507355 w 8609237"/>
                <a:gd name="connsiteY434" fmla="*/ 299759 h 4191633"/>
                <a:gd name="connsiteX435" fmla="*/ 3502433 w 8609237"/>
                <a:gd name="connsiteY435" fmla="*/ 334839 h 4191633"/>
                <a:gd name="connsiteX436" fmla="*/ 3483364 w 8609237"/>
                <a:gd name="connsiteY436" fmla="*/ 367533 h 4191633"/>
                <a:gd name="connsiteX437" fmla="*/ 3455558 w 8609237"/>
                <a:gd name="connsiteY437" fmla="*/ 393424 h 4191633"/>
                <a:gd name="connsiteX438" fmla="*/ 3417295 w 8609237"/>
                <a:gd name="connsiteY438" fmla="*/ 415020 h 4191633"/>
                <a:gd name="connsiteX439" fmla="*/ 3418767 w 8609237"/>
                <a:gd name="connsiteY439" fmla="*/ 420031 h 4191633"/>
                <a:gd name="connsiteX440" fmla="*/ 3418768 w 8609237"/>
                <a:gd name="connsiteY440" fmla="*/ 420031 h 4191633"/>
                <a:gd name="connsiteX441" fmla="*/ 3417296 w 8609237"/>
                <a:gd name="connsiteY441" fmla="*/ 415020 h 4191633"/>
                <a:gd name="connsiteX442" fmla="*/ 3455559 w 8609237"/>
                <a:gd name="connsiteY442" fmla="*/ 393424 h 4191633"/>
                <a:gd name="connsiteX443" fmla="*/ 3483365 w 8609237"/>
                <a:gd name="connsiteY443" fmla="*/ 367533 h 4191633"/>
                <a:gd name="connsiteX444" fmla="*/ 3502434 w 8609237"/>
                <a:gd name="connsiteY444" fmla="*/ 334839 h 4191633"/>
                <a:gd name="connsiteX445" fmla="*/ 3507356 w 8609237"/>
                <a:gd name="connsiteY445" fmla="*/ 299759 h 4191633"/>
                <a:gd name="connsiteX446" fmla="*/ 3501694 w 8609237"/>
                <a:gd name="connsiteY446" fmla="*/ 264148 h 4191633"/>
                <a:gd name="connsiteX447" fmla="*/ 3486184 w 8609237"/>
                <a:gd name="connsiteY447" fmla="*/ 240450 h 4191633"/>
                <a:gd name="connsiteX448" fmla="*/ 3463287 w 8609237"/>
                <a:gd name="connsiteY448" fmla="*/ 227174 h 4191633"/>
                <a:gd name="connsiteX449" fmla="*/ 3435221 w 8609237"/>
                <a:gd name="connsiteY449" fmla="*/ 223080 h 4191633"/>
                <a:gd name="connsiteX450" fmla="*/ 3055931 w 8609237"/>
                <a:gd name="connsiteY450" fmla="*/ 223080 h 4191633"/>
                <a:gd name="connsiteX451" fmla="*/ 3055931 w 8609237"/>
                <a:gd name="connsiteY451" fmla="*/ 223080 h 4191633"/>
                <a:gd name="connsiteX452" fmla="*/ 3064858 w 8609237"/>
                <a:gd name="connsiteY452" fmla="*/ 225321 h 4191633"/>
                <a:gd name="connsiteX453" fmla="*/ 3070188 w 8609237"/>
                <a:gd name="connsiteY453" fmla="*/ 230428 h 4191633"/>
                <a:gd name="connsiteX454" fmla="*/ 3074279 w 8609237"/>
                <a:gd name="connsiteY454" fmla="*/ 236032 h 4191633"/>
                <a:gd name="connsiteX455" fmla="*/ 3079239 w 8609237"/>
                <a:gd name="connsiteY455" fmla="*/ 240019 h 4191633"/>
                <a:gd name="connsiteX456" fmla="*/ 3085313 w 8609237"/>
                <a:gd name="connsiteY456" fmla="*/ 241636 h 4191633"/>
                <a:gd name="connsiteX457" fmla="*/ 3091637 w 8609237"/>
                <a:gd name="connsiteY457" fmla="*/ 242010 h 4191633"/>
                <a:gd name="connsiteX458" fmla="*/ 3091638 w 8609237"/>
                <a:gd name="connsiteY458" fmla="*/ 242010 h 4191633"/>
                <a:gd name="connsiteX459" fmla="*/ 3085314 w 8609237"/>
                <a:gd name="connsiteY459" fmla="*/ 241636 h 4191633"/>
                <a:gd name="connsiteX460" fmla="*/ 3079240 w 8609237"/>
                <a:gd name="connsiteY460" fmla="*/ 240019 h 4191633"/>
                <a:gd name="connsiteX461" fmla="*/ 3074280 w 8609237"/>
                <a:gd name="connsiteY461" fmla="*/ 236032 h 4191633"/>
                <a:gd name="connsiteX462" fmla="*/ 3070189 w 8609237"/>
                <a:gd name="connsiteY462" fmla="*/ 230428 h 4191633"/>
                <a:gd name="connsiteX463" fmla="*/ 3064859 w 8609237"/>
                <a:gd name="connsiteY463" fmla="*/ 225321 h 4191633"/>
                <a:gd name="connsiteX464" fmla="*/ 3055931 w 8609237"/>
                <a:gd name="connsiteY464" fmla="*/ 223080 h 4191633"/>
                <a:gd name="connsiteX465" fmla="*/ 4712942 w 8609237"/>
                <a:gd name="connsiteY465" fmla="*/ 222833 h 4191633"/>
                <a:gd name="connsiteX466" fmla="*/ 4731193 w 8609237"/>
                <a:gd name="connsiteY466" fmla="*/ 225450 h 4191633"/>
                <a:gd name="connsiteX467" fmla="*/ 4740560 w 8609237"/>
                <a:gd name="connsiteY467" fmla="*/ 231803 h 4191633"/>
                <a:gd name="connsiteX468" fmla="*/ 4744011 w 8609237"/>
                <a:gd name="connsiteY468" fmla="*/ 239651 h 4191633"/>
                <a:gd name="connsiteX469" fmla="*/ 4744504 w 8609237"/>
                <a:gd name="connsiteY469" fmla="*/ 246755 h 4191633"/>
                <a:gd name="connsiteX470" fmla="*/ 4744504 w 8609237"/>
                <a:gd name="connsiteY470" fmla="*/ 246755 h 4191633"/>
                <a:gd name="connsiteX471" fmla="*/ 4744504 w 8609237"/>
                <a:gd name="connsiteY471" fmla="*/ 246756 h 4191633"/>
                <a:gd name="connsiteX472" fmla="*/ 4739821 w 8609237"/>
                <a:gd name="connsiteY472" fmla="*/ 259959 h 4191633"/>
                <a:gd name="connsiteX473" fmla="*/ 4729467 w 8609237"/>
                <a:gd name="connsiteY473" fmla="*/ 273913 h 4191633"/>
                <a:gd name="connsiteX474" fmla="*/ 4718745 w 8609237"/>
                <a:gd name="connsiteY474" fmla="*/ 286247 h 4191633"/>
                <a:gd name="connsiteX475" fmla="*/ 4712941 w 8609237"/>
                <a:gd name="connsiteY475" fmla="*/ 294596 h 4191633"/>
                <a:gd name="connsiteX476" fmla="*/ 4714071 w 8609237"/>
                <a:gd name="connsiteY476" fmla="*/ 308670 h 4191633"/>
                <a:gd name="connsiteX477" fmla="*/ 4717089 w 8609237"/>
                <a:gd name="connsiteY477" fmla="*/ 321128 h 4191633"/>
                <a:gd name="connsiteX478" fmla="*/ 4720987 w 8609237"/>
                <a:gd name="connsiteY478" fmla="*/ 334084 h 4191633"/>
                <a:gd name="connsiteX479" fmla="*/ 4724845 w 8609237"/>
                <a:gd name="connsiteY479" fmla="*/ 349906 h 4191633"/>
                <a:gd name="connsiteX480" fmla="*/ 4725339 w 8609237"/>
                <a:gd name="connsiteY480" fmla="*/ 374575 h 4191633"/>
                <a:gd name="connsiteX481" fmla="*/ 4725339 w 8609237"/>
                <a:gd name="connsiteY481" fmla="*/ 374575 h 4191633"/>
                <a:gd name="connsiteX482" fmla="*/ 4725339 w 8609237"/>
                <a:gd name="connsiteY482" fmla="*/ 374576 h 4191633"/>
                <a:gd name="connsiteX483" fmla="*/ 4723983 w 8609237"/>
                <a:gd name="connsiteY483" fmla="*/ 406219 h 4191633"/>
                <a:gd name="connsiteX484" fmla="*/ 4723984 w 8609237"/>
                <a:gd name="connsiteY484" fmla="*/ 406218 h 4191633"/>
                <a:gd name="connsiteX485" fmla="*/ 4725340 w 8609237"/>
                <a:gd name="connsiteY485" fmla="*/ 374575 h 4191633"/>
                <a:gd name="connsiteX486" fmla="*/ 4724846 w 8609237"/>
                <a:gd name="connsiteY486" fmla="*/ 349906 h 4191633"/>
                <a:gd name="connsiteX487" fmla="*/ 4720988 w 8609237"/>
                <a:gd name="connsiteY487" fmla="*/ 334084 h 4191633"/>
                <a:gd name="connsiteX488" fmla="*/ 4717090 w 8609237"/>
                <a:gd name="connsiteY488" fmla="*/ 321128 h 4191633"/>
                <a:gd name="connsiteX489" fmla="*/ 4714072 w 8609237"/>
                <a:gd name="connsiteY489" fmla="*/ 308670 h 4191633"/>
                <a:gd name="connsiteX490" fmla="*/ 4712942 w 8609237"/>
                <a:gd name="connsiteY490" fmla="*/ 294595 h 4191633"/>
                <a:gd name="connsiteX491" fmla="*/ 4718746 w 8609237"/>
                <a:gd name="connsiteY491" fmla="*/ 286246 h 4191633"/>
                <a:gd name="connsiteX492" fmla="*/ 4729468 w 8609237"/>
                <a:gd name="connsiteY492" fmla="*/ 273912 h 4191633"/>
                <a:gd name="connsiteX493" fmla="*/ 4739822 w 8609237"/>
                <a:gd name="connsiteY493" fmla="*/ 259958 h 4191633"/>
                <a:gd name="connsiteX494" fmla="*/ 4744505 w 8609237"/>
                <a:gd name="connsiteY494" fmla="*/ 246755 h 4191633"/>
                <a:gd name="connsiteX495" fmla="*/ 4744012 w 8609237"/>
                <a:gd name="connsiteY495" fmla="*/ 239651 h 4191633"/>
                <a:gd name="connsiteX496" fmla="*/ 4740561 w 8609237"/>
                <a:gd name="connsiteY496" fmla="*/ 231803 h 4191633"/>
                <a:gd name="connsiteX497" fmla="*/ 4731194 w 8609237"/>
                <a:gd name="connsiteY497" fmla="*/ 225450 h 4191633"/>
                <a:gd name="connsiteX498" fmla="*/ 4712942 w 8609237"/>
                <a:gd name="connsiteY498" fmla="*/ 222833 h 4191633"/>
                <a:gd name="connsiteX499" fmla="*/ 4911592 w 8609237"/>
                <a:gd name="connsiteY499" fmla="*/ 204539 h 4191633"/>
                <a:gd name="connsiteX500" fmla="*/ 4911591 w 8609237"/>
                <a:gd name="connsiteY500" fmla="*/ 204539 h 4191633"/>
                <a:gd name="connsiteX501" fmla="*/ 4923550 w 8609237"/>
                <a:gd name="connsiteY501" fmla="*/ 205236 h 4191633"/>
                <a:gd name="connsiteX502" fmla="*/ 4938217 w 8609237"/>
                <a:gd name="connsiteY502" fmla="*/ 205629 h 4191633"/>
                <a:gd name="connsiteX503" fmla="*/ 4953499 w 8609237"/>
                <a:gd name="connsiteY503" fmla="*/ 206072 h 4191633"/>
                <a:gd name="connsiteX504" fmla="*/ 4967303 w 8609237"/>
                <a:gd name="connsiteY504" fmla="*/ 206564 h 4191633"/>
                <a:gd name="connsiteX505" fmla="*/ 4977903 w 8609237"/>
                <a:gd name="connsiteY505" fmla="*/ 207057 h 4191633"/>
                <a:gd name="connsiteX506" fmla="*/ 4985051 w 8609237"/>
                <a:gd name="connsiteY506" fmla="*/ 212544 h 4191633"/>
                <a:gd name="connsiteX507" fmla="*/ 4987269 w 8609237"/>
                <a:gd name="connsiteY507" fmla="*/ 225714 h 4191633"/>
                <a:gd name="connsiteX508" fmla="*/ 4987269 w 8609237"/>
                <a:gd name="connsiteY508" fmla="*/ 225714 h 4191633"/>
                <a:gd name="connsiteX509" fmla="*/ 4987269 w 8609237"/>
                <a:gd name="connsiteY509" fmla="*/ 225715 h 4191633"/>
                <a:gd name="connsiteX510" fmla="*/ 4982333 w 8609237"/>
                <a:gd name="connsiteY510" fmla="*/ 240710 h 4191633"/>
                <a:gd name="connsiteX511" fmla="*/ 4982334 w 8609237"/>
                <a:gd name="connsiteY511" fmla="*/ 240710 h 4191633"/>
                <a:gd name="connsiteX512" fmla="*/ 4987270 w 8609237"/>
                <a:gd name="connsiteY512" fmla="*/ 225714 h 4191633"/>
                <a:gd name="connsiteX513" fmla="*/ 4985052 w 8609237"/>
                <a:gd name="connsiteY513" fmla="*/ 212544 h 4191633"/>
                <a:gd name="connsiteX514" fmla="*/ 4977904 w 8609237"/>
                <a:gd name="connsiteY514" fmla="*/ 207057 h 4191633"/>
                <a:gd name="connsiteX515" fmla="*/ 4967304 w 8609237"/>
                <a:gd name="connsiteY515" fmla="*/ 206564 h 4191633"/>
                <a:gd name="connsiteX516" fmla="*/ 4953500 w 8609237"/>
                <a:gd name="connsiteY516" fmla="*/ 206072 h 4191633"/>
                <a:gd name="connsiteX517" fmla="*/ 4938218 w 8609237"/>
                <a:gd name="connsiteY517" fmla="*/ 205629 h 4191633"/>
                <a:gd name="connsiteX518" fmla="*/ 4923551 w 8609237"/>
                <a:gd name="connsiteY518" fmla="*/ 205236 h 4191633"/>
                <a:gd name="connsiteX519" fmla="*/ 4911592 w 8609237"/>
                <a:gd name="connsiteY519" fmla="*/ 204539 h 4191633"/>
                <a:gd name="connsiteX520" fmla="*/ 2225542 w 8609237"/>
                <a:gd name="connsiteY520" fmla="*/ 204539 h 4191633"/>
                <a:gd name="connsiteX521" fmla="*/ 2218137 w 8609237"/>
                <a:gd name="connsiteY521" fmla="*/ 204854 h 4191633"/>
                <a:gd name="connsiteX522" fmla="*/ 2218137 w 8609237"/>
                <a:gd name="connsiteY522" fmla="*/ 204854 h 4191633"/>
                <a:gd name="connsiteX523" fmla="*/ 2225542 w 8609237"/>
                <a:gd name="connsiteY523" fmla="*/ 204539 h 4191633"/>
                <a:gd name="connsiteX524" fmla="*/ 4448048 w 8609237"/>
                <a:gd name="connsiteY524" fmla="*/ 201556 h 4191633"/>
                <a:gd name="connsiteX525" fmla="*/ 4425612 w 8609237"/>
                <a:gd name="connsiteY525" fmla="*/ 244199 h 4191633"/>
                <a:gd name="connsiteX526" fmla="*/ 4398831 w 8609237"/>
                <a:gd name="connsiteY526" fmla="*/ 291790 h 4191633"/>
                <a:gd name="connsiteX527" fmla="*/ 4373998 w 8609237"/>
                <a:gd name="connsiteY527" fmla="*/ 337586 h 4191633"/>
                <a:gd name="connsiteX528" fmla="*/ 4371402 w 8609237"/>
                <a:gd name="connsiteY528" fmla="*/ 344049 h 4191633"/>
                <a:gd name="connsiteX529" fmla="*/ 4368806 w 8609237"/>
                <a:gd name="connsiteY529" fmla="*/ 352626 h 4191633"/>
                <a:gd name="connsiteX530" fmla="*/ 4366333 w 8609237"/>
                <a:gd name="connsiteY530" fmla="*/ 362444 h 4191633"/>
                <a:gd name="connsiteX531" fmla="*/ 4364354 w 8609237"/>
                <a:gd name="connsiteY531" fmla="*/ 372635 h 4191633"/>
                <a:gd name="connsiteX532" fmla="*/ 4364354 w 8609237"/>
                <a:gd name="connsiteY532" fmla="*/ 376116 h 4191633"/>
                <a:gd name="connsiteX533" fmla="*/ 4365713 w 8609237"/>
                <a:gd name="connsiteY533" fmla="*/ 388668 h 4191633"/>
                <a:gd name="connsiteX534" fmla="*/ 4369053 w 8609237"/>
                <a:gd name="connsiteY534" fmla="*/ 399606 h 4191633"/>
                <a:gd name="connsiteX535" fmla="*/ 4373257 w 8609237"/>
                <a:gd name="connsiteY535" fmla="*/ 407313 h 4191633"/>
                <a:gd name="connsiteX536" fmla="*/ 4377461 w 8609237"/>
                <a:gd name="connsiteY536" fmla="*/ 410171 h 4191633"/>
                <a:gd name="connsiteX537" fmla="*/ 4377462 w 8609237"/>
                <a:gd name="connsiteY537" fmla="*/ 410171 h 4191633"/>
                <a:gd name="connsiteX538" fmla="*/ 4373258 w 8609237"/>
                <a:gd name="connsiteY538" fmla="*/ 407313 h 4191633"/>
                <a:gd name="connsiteX539" fmla="*/ 4369054 w 8609237"/>
                <a:gd name="connsiteY539" fmla="*/ 399606 h 4191633"/>
                <a:gd name="connsiteX540" fmla="*/ 4365714 w 8609237"/>
                <a:gd name="connsiteY540" fmla="*/ 388668 h 4191633"/>
                <a:gd name="connsiteX541" fmla="*/ 4364355 w 8609237"/>
                <a:gd name="connsiteY541" fmla="*/ 376116 h 4191633"/>
                <a:gd name="connsiteX542" fmla="*/ 4364355 w 8609237"/>
                <a:gd name="connsiteY542" fmla="*/ 372634 h 4191633"/>
                <a:gd name="connsiteX543" fmla="*/ 4366334 w 8609237"/>
                <a:gd name="connsiteY543" fmla="*/ 362443 h 4191633"/>
                <a:gd name="connsiteX544" fmla="*/ 4368807 w 8609237"/>
                <a:gd name="connsiteY544" fmla="*/ 352625 h 4191633"/>
                <a:gd name="connsiteX545" fmla="*/ 4371403 w 8609237"/>
                <a:gd name="connsiteY545" fmla="*/ 344048 h 4191633"/>
                <a:gd name="connsiteX546" fmla="*/ 4373999 w 8609237"/>
                <a:gd name="connsiteY546" fmla="*/ 337585 h 4191633"/>
                <a:gd name="connsiteX547" fmla="*/ 4398832 w 8609237"/>
                <a:gd name="connsiteY547" fmla="*/ 291789 h 4191633"/>
                <a:gd name="connsiteX548" fmla="*/ 4425613 w 8609237"/>
                <a:gd name="connsiteY548" fmla="*/ 244198 h 4191633"/>
                <a:gd name="connsiteX549" fmla="*/ 4448048 w 8609237"/>
                <a:gd name="connsiteY549" fmla="*/ 201556 h 4191633"/>
                <a:gd name="connsiteX550" fmla="*/ 1974601 w 8609237"/>
                <a:gd name="connsiteY550" fmla="*/ 201556 h 4191633"/>
                <a:gd name="connsiteX551" fmla="*/ 1972345 w 8609237"/>
                <a:gd name="connsiteY551" fmla="*/ 210008 h 4191633"/>
                <a:gd name="connsiteX552" fmla="*/ 1974055 w 8609237"/>
                <a:gd name="connsiteY552" fmla="*/ 203602 h 4191633"/>
                <a:gd name="connsiteX553" fmla="*/ 1974601 w 8609237"/>
                <a:gd name="connsiteY553" fmla="*/ 201556 h 4191633"/>
                <a:gd name="connsiteX554" fmla="*/ 980948 w 8609237"/>
                <a:gd name="connsiteY554" fmla="*/ 201556 h 4191633"/>
                <a:gd name="connsiteX555" fmla="*/ 958512 w 8609237"/>
                <a:gd name="connsiteY555" fmla="*/ 244199 h 4191633"/>
                <a:gd name="connsiteX556" fmla="*/ 931731 w 8609237"/>
                <a:gd name="connsiteY556" fmla="*/ 291790 h 4191633"/>
                <a:gd name="connsiteX557" fmla="*/ 906898 w 8609237"/>
                <a:gd name="connsiteY557" fmla="*/ 337586 h 4191633"/>
                <a:gd name="connsiteX558" fmla="*/ 904302 w 8609237"/>
                <a:gd name="connsiteY558" fmla="*/ 344049 h 4191633"/>
                <a:gd name="connsiteX559" fmla="*/ 901706 w 8609237"/>
                <a:gd name="connsiteY559" fmla="*/ 352626 h 4191633"/>
                <a:gd name="connsiteX560" fmla="*/ 899233 w 8609237"/>
                <a:gd name="connsiteY560" fmla="*/ 362444 h 4191633"/>
                <a:gd name="connsiteX561" fmla="*/ 897254 w 8609237"/>
                <a:gd name="connsiteY561" fmla="*/ 372635 h 4191633"/>
                <a:gd name="connsiteX562" fmla="*/ 897254 w 8609237"/>
                <a:gd name="connsiteY562" fmla="*/ 376116 h 4191633"/>
                <a:gd name="connsiteX563" fmla="*/ 898613 w 8609237"/>
                <a:gd name="connsiteY563" fmla="*/ 388668 h 4191633"/>
                <a:gd name="connsiteX564" fmla="*/ 901953 w 8609237"/>
                <a:gd name="connsiteY564" fmla="*/ 399606 h 4191633"/>
                <a:gd name="connsiteX565" fmla="*/ 906157 w 8609237"/>
                <a:gd name="connsiteY565" fmla="*/ 407313 h 4191633"/>
                <a:gd name="connsiteX566" fmla="*/ 910361 w 8609237"/>
                <a:gd name="connsiteY566" fmla="*/ 410171 h 4191633"/>
                <a:gd name="connsiteX567" fmla="*/ 910362 w 8609237"/>
                <a:gd name="connsiteY567" fmla="*/ 410171 h 4191633"/>
                <a:gd name="connsiteX568" fmla="*/ 906158 w 8609237"/>
                <a:gd name="connsiteY568" fmla="*/ 407313 h 4191633"/>
                <a:gd name="connsiteX569" fmla="*/ 901954 w 8609237"/>
                <a:gd name="connsiteY569" fmla="*/ 399606 h 4191633"/>
                <a:gd name="connsiteX570" fmla="*/ 898614 w 8609237"/>
                <a:gd name="connsiteY570" fmla="*/ 388668 h 4191633"/>
                <a:gd name="connsiteX571" fmla="*/ 897255 w 8609237"/>
                <a:gd name="connsiteY571" fmla="*/ 376116 h 4191633"/>
                <a:gd name="connsiteX572" fmla="*/ 897255 w 8609237"/>
                <a:gd name="connsiteY572" fmla="*/ 372634 h 4191633"/>
                <a:gd name="connsiteX573" fmla="*/ 899234 w 8609237"/>
                <a:gd name="connsiteY573" fmla="*/ 362443 h 4191633"/>
                <a:gd name="connsiteX574" fmla="*/ 901707 w 8609237"/>
                <a:gd name="connsiteY574" fmla="*/ 352625 h 4191633"/>
                <a:gd name="connsiteX575" fmla="*/ 904303 w 8609237"/>
                <a:gd name="connsiteY575" fmla="*/ 344048 h 4191633"/>
                <a:gd name="connsiteX576" fmla="*/ 906899 w 8609237"/>
                <a:gd name="connsiteY576" fmla="*/ 337585 h 4191633"/>
                <a:gd name="connsiteX577" fmla="*/ 931732 w 8609237"/>
                <a:gd name="connsiteY577" fmla="*/ 291789 h 4191633"/>
                <a:gd name="connsiteX578" fmla="*/ 958513 w 8609237"/>
                <a:gd name="connsiteY578" fmla="*/ 244198 h 4191633"/>
                <a:gd name="connsiteX579" fmla="*/ 980949 w 8609237"/>
                <a:gd name="connsiteY579" fmla="*/ 201556 h 4191633"/>
                <a:gd name="connsiteX580" fmla="*/ 980948 w 8609237"/>
                <a:gd name="connsiteY580" fmla="*/ 201556 h 4191633"/>
                <a:gd name="connsiteX581" fmla="*/ 4527529 w 8609237"/>
                <a:gd name="connsiteY581" fmla="*/ 114621 h 4191633"/>
                <a:gd name="connsiteX582" fmla="*/ 4543799 w 8609237"/>
                <a:gd name="connsiteY582" fmla="*/ 116612 h 4191633"/>
                <a:gd name="connsiteX583" fmla="*/ 4557109 w 8609237"/>
                <a:gd name="connsiteY583" fmla="*/ 122708 h 4191633"/>
                <a:gd name="connsiteX584" fmla="*/ 4566107 w 8609237"/>
                <a:gd name="connsiteY584" fmla="*/ 133530 h 4191633"/>
                <a:gd name="connsiteX585" fmla="*/ 4569434 w 8609237"/>
                <a:gd name="connsiteY585" fmla="*/ 149454 h 4191633"/>
                <a:gd name="connsiteX586" fmla="*/ 4566723 w 8609237"/>
                <a:gd name="connsiteY586" fmla="*/ 165877 h 4191633"/>
                <a:gd name="connsiteX587" fmla="*/ 4558095 w 8609237"/>
                <a:gd name="connsiteY587" fmla="*/ 180058 h 4191633"/>
                <a:gd name="connsiteX588" fmla="*/ 4543182 w 8609237"/>
                <a:gd name="connsiteY588" fmla="*/ 190136 h 4191633"/>
                <a:gd name="connsiteX589" fmla="*/ 4521613 w 8609237"/>
                <a:gd name="connsiteY589" fmla="*/ 193993 h 4191633"/>
                <a:gd name="connsiteX590" fmla="*/ 4489569 w 8609237"/>
                <a:gd name="connsiteY590" fmla="*/ 183667 h 4191633"/>
                <a:gd name="connsiteX591" fmla="*/ 4479216 w 8609237"/>
                <a:gd name="connsiteY591" fmla="*/ 156175 h 4191633"/>
                <a:gd name="connsiteX592" fmla="*/ 4481681 w 8609237"/>
                <a:gd name="connsiteY592" fmla="*/ 143236 h 4191633"/>
                <a:gd name="connsiteX593" fmla="*/ 4489693 w 8609237"/>
                <a:gd name="connsiteY593" fmla="*/ 129675 h 4191633"/>
                <a:gd name="connsiteX594" fmla="*/ 4504482 w 8609237"/>
                <a:gd name="connsiteY594" fmla="*/ 118975 h 4191633"/>
                <a:gd name="connsiteX595" fmla="*/ 4527529 w 8609237"/>
                <a:gd name="connsiteY595" fmla="*/ 114621 h 4191633"/>
                <a:gd name="connsiteX596" fmla="*/ 2517755 w 8609237"/>
                <a:gd name="connsiteY596" fmla="*/ 114621 h 4191633"/>
                <a:gd name="connsiteX597" fmla="*/ 2534023 w 8609237"/>
                <a:gd name="connsiteY597" fmla="*/ 116612 h 4191633"/>
                <a:gd name="connsiteX598" fmla="*/ 2547335 w 8609237"/>
                <a:gd name="connsiteY598" fmla="*/ 122708 h 4191633"/>
                <a:gd name="connsiteX599" fmla="*/ 2556331 w 8609237"/>
                <a:gd name="connsiteY599" fmla="*/ 133530 h 4191633"/>
                <a:gd name="connsiteX600" fmla="*/ 2559659 w 8609237"/>
                <a:gd name="connsiteY600" fmla="*/ 149454 h 4191633"/>
                <a:gd name="connsiteX601" fmla="*/ 2556948 w 8609237"/>
                <a:gd name="connsiteY601" fmla="*/ 165877 h 4191633"/>
                <a:gd name="connsiteX602" fmla="*/ 2548321 w 8609237"/>
                <a:gd name="connsiteY602" fmla="*/ 180058 h 4191633"/>
                <a:gd name="connsiteX603" fmla="*/ 2533407 w 8609237"/>
                <a:gd name="connsiteY603" fmla="*/ 190136 h 4191633"/>
                <a:gd name="connsiteX604" fmla="*/ 2511839 w 8609237"/>
                <a:gd name="connsiteY604" fmla="*/ 193993 h 4191633"/>
                <a:gd name="connsiteX605" fmla="*/ 2479794 w 8609237"/>
                <a:gd name="connsiteY605" fmla="*/ 183667 h 4191633"/>
                <a:gd name="connsiteX606" fmla="*/ 2469441 w 8609237"/>
                <a:gd name="connsiteY606" fmla="*/ 156175 h 4191633"/>
                <a:gd name="connsiteX607" fmla="*/ 2471907 w 8609237"/>
                <a:gd name="connsiteY607" fmla="*/ 143236 h 4191633"/>
                <a:gd name="connsiteX608" fmla="*/ 2479917 w 8609237"/>
                <a:gd name="connsiteY608" fmla="*/ 129675 h 4191633"/>
                <a:gd name="connsiteX609" fmla="*/ 2494707 w 8609237"/>
                <a:gd name="connsiteY609" fmla="*/ 118975 h 4191633"/>
                <a:gd name="connsiteX610" fmla="*/ 2517755 w 8609237"/>
                <a:gd name="connsiteY610" fmla="*/ 114621 h 4191633"/>
                <a:gd name="connsiteX611" fmla="*/ 660381 w 8609237"/>
                <a:gd name="connsiteY611" fmla="*/ 114621 h 4191633"/>
                <a:gd name="connsiteX612" fmla="*/ 676650 w 8609237"/>
                <a:gd name="connsiteY612" fmla="*/ 116612 h 4191633"/>
                <a:gd name="connsiteX613" fmla="*/ 689960 w 8609237"/>
                <a:gd name="connsiteY613" fmla="*/ 122708 h 4191633"/>
                <a:gd name="connsiteX614" fmla="*/ 698958 w 8609237"/>
                <a:gd name="connsiteY614" fmla="*/ 133530 h 4191633"/>
                <a:gd name="connsiteX615" fmla="*/ 702285 w 8609237"/>
                <a:gd name="connsiteY615" fmla="*/ 149454 h 4191633"/>
                <a:gd name="connsiteX616" fmla="*/ 699574 w 8609237"/>
                <a:gd name="connsiteY616" fmla="*/ 165877 h 4191633"/>
                <a:gd name="connsiteX617" fmla="*/ 690946 w 8609237"/>
                <a:gd name="connsiteY617" fmla="*/ 180058 h 4191633"/>
                <a:gd name="connsiteX618" fmla="*/ 676033 w 8609237"/>
                <a:gd name="connsiteY618" fmla="*/ 190136 h 4191633"/>
                <a:gd name="connsiteX619" fmla="*/ 654465 w 8609237"/>
                <a:gd name="connsiteY619" fmla="*/ 193993 h 4191633"/>
                <a:gd name="connsiteX620" fmla="*/ 622420 w 8609237"/>
                <a:gd name="connsiteY620" fmla="*/ 183667 h 4191633"/>
                <a:gd name="connsiteX621" fmla="*/ 612068 w 8609237"/>
                <a:gd name="connsiteY621" fmla="*/ 156175 h 4191633"/>
                <a:gd name="connsiteX622" fmla="*/ 614533 w 8609237"/>
                <a:gd name="connsiteY622" fmla="*/ 143236 h 4191633"/>
                <a:gd name="connsiteX623" fmla="*/ 622544 w 8609237"/>
                <a:gd name="connsiteY623" fmla="*/ 129675 h 4191633"/>
                <a:gd name="connsiteX624" fmla="*/ 637334 w 8609237"/>
                <a:gd name="connsiteY624" fmla="*/ 118975 h 4191633"/>
                <a:gd name="connsiteX625" fmla="*/ 660381 w 8609237"/>
                <a:gd name="connsiteY625" fmla="*/ 114621 h 4191633"/>
                <a:gd name="connsiteX626" fmla="*/ 854595 w 8609237"/>
                <a:gd name="connsiteY626" fmla="*/ 0 h 4191633"/>
                <a:gd name="connsiteX627" fmla="*/ 873443 w 8609237"/>
                <a:gd name="connsiteY627" fmla="*/ 4356 h 4191633"/>
                <a:gd name="connsiteX628" fmla="*/ 873444 w 8609237"/>
                <a:gd name="connsiteY628" fmla="*/ 4357 h 4191633"/>
                <a:gd name="connsiteX629" fmla="*/ 885123 w 8609237"/>
                <a:gd name="connsiteY629" fmla="*/ 15862 h 4191633"/>
                <a:gd name="connsiteX630" fmla="*/ 891097 w 8609237"/>
                <a:gd name="connsiteY630" fmla="*/ 32057 h 4191633"/>
                <a:gd name="connsiteX631" fmla="*/ 892823 w 8609237"/>
                <a:gd name="connsiteY631" fmla="*/ 50487 h 4191633"/>
                <a:gd name="connsiteX632" fmla="*/ 887354 w 8609237"/>
                <a:gd name="connsiteY632" fmla="*/ 97608 h 4191633"/>
                <a:gd name="connsiteX633" fmla="*/ 901304 w 8609237"/>
                <a:gd name="connsiteY633" fmla="*/ 70608 h 4191633"/>
                <a:gd name="connsiteX634" fmla="*/ 927943 w 8609237"/>
                <a:gd name="connsiteY634" fmla="*/ 33709 h 4191633"/>
                <a:gd name="connsiteX635" fmla="*/ 957073 w 8609237"/>
                <a:gd name="connsiteY635" fmla="*/ 8990 h 4191633"/>
                <a:gd name="connsiteX636" fmla="*/ 987945 w 8609237"/>
                <a:gd name="connsiteY636" fmla="*/ 0 h 4191633"/>
                <a:gd name="connsiteX637" fmla="*/ 1006793 w 8609237"/>
                <a:gd name="connsiteY637" fmla="*/ 4356 h 4191633"/>
                <a:gd name="connsiteX638" fmla="*/ 1006794 w 8609237"/>
                <a:gd name="connsiteY638" fmla="*/ 4357 h 4191633"/>
                <a:gd name="connsiteX639" fmla="*/ 1018473 w 8609237"/>
                <a:gd name="connsiteY639" fmla="*/ 15862 h 4191633"/>
                <a:gd name="connsiteX640" fmla="*/ 1024447 w 8609237"/>
                <a:gd name="connsiteY640" fmla="*/ 32057 h 4191633"/>
                <a:gd name="connsiteX641" fmla="*/ 1026172 w 8609237"/>
                <a:gd name="connsiteY641" fmla="*/ 50487 h 4191633"/>
                <a:gd name="connsiteX642" fmla="*/ 1020663 w 8609237"/>
                <a:gd name="connsiteY642" fmla="*/ 97955 h 4191633"/>
                <a:gd name="connsiteX643" fmla="*/ 1005798 w 8609237"/>
                <a:gd name="connsiteY643" fmla="*/ 146536 h 4191633"/>
                <a:gd name="connsiteX644" fmla="*/ 984141 w 8609237"/>
                <a:gd name="connsiteY644" fmla="*/ 195490 h 4191633"/>
                <a:gd name="connsiteX645" fmla="*/ 980950 w 8609237"/>
                <a:gd name="connsiteY645" fmla="*/ 201555 h 4191633"/>
                <a:gd name="connsiteX646" fmla="*/ 1974600 w 8609237"/>
                <a:gd name="connsiteY646" fmla="*/ 201555 h 4191633"/>
                <a:gd name="connsiteX647" fmla="*/ 1980127 w 8609237"/>
                <a:gd name="connsiteY647" fmla="*/ 180851 h 4191633"/>
                <a:gd name="connsiteX648" fmla="*/ 2001727 w 8609237"/>
                <a:gd name="connsiteY648" fmla="*/ 116144 h 4191633"/>
                <a:gd name="connsiteX649" fmla="*/ 2025253 w 8609237"/>
                <a:gd name="connsiteY649" fmla="*/ 70609 h 4191633"/>
                <a:gd name="connsiteX650" fmla="*/ 2051892 w 8609237"/>
                <a:gd name="connsiteY650" fmla="*/ 33710 h 4191633"/>
                <a:gd name="connsiteX651" fmla="*/ 2051893 w 8609237"/>
                <a:gd name="connsiteY651" fmla="*/ 33709 h 4191633"/>
                <a:gd name="connsiteX652" fmla="*/ 2051893 w 8609237"/>
                <a:gd name="connsiteY652" fmla="*/ 33709 h 4191633"/>
                <a:gd name="connsiteX653" fmla="*/ 2081024 w 8609237"/>
                <a:gd name="connsiteY653" fmla="*/ 8990 h 4191633"/>
                <a:gd name="connsiteX654" fmla="*/ 2111896 w 8609237"/>
                <a:gd name="connsiteY654" fmla="*/ 0 h 4191633"/>
                <a:gd name="connsiteX655" fmla="*/ 2130744 w 8609237"/>
                <a:gd name="connsiteY655" fmla="*/ 4356 h 4191633"/>
                <a:gd name="connsiteX656" fmla="*/ 2142423 w 8609237"/>
                <a:gd name="connsiteY656" fmla="*/ 15861 h 4191633"/>
                <a:gd name="connsiteX657" fmla="*/ 2148397 w 8609237"/>
                <a:gd name="connsiteY657" fmla="*/ 32056 h 4191633"/>
                <a:gd name="connsiteX658" fmla="*/ 2150122 w 8609237"/>
                <a:gd name="connsiteY658" fmla="*/ 50486 h 4191633"/>
                <a:gd name="connsiteX659" fmla="*/ 2144613 w 8609237"/>
                <a:gd name="connsiteY659" fmla="*/ 97954 h 4191633"/>
                <a:gd name="connsiteX660" fmla="*/ 2137631 w 8609237"/>
                <a:gd name="connsiteY660" fmla="*/ 120772 h 4191633"/>
                <a:gd name="connsiteX661" fmla="*/ 2143433 w 8609237"/>
                <a:gd name="connsiteY661" fmla="*/ 105031 h 4191633"/>
                <a:gd name="connsiteX662" fmla="*/ 2155490 w 8609237"/>
                <a:gd name="connsiteY662" fmla="*/ 79100 h 4191633"/>
                <a:gd name="connsiteX663" fmla="*/ 2183173 w 8609237"/>
                <a:gd name="connsiteY663" fmla="*/ 40263 h 4191633"/>
                <a:gd name="connsiteX664" fmla="*/ 2183174 w 8609237"/>
                <a:gd name="connsiteY664" fmla="*/ 40263 h 4191633"/>
                <a:gd name="connsiteX665" fmla="*/ 2183174 w 8609237"/>
                <a:gd name="connsiteY665" fmla="*/ 40262 h 4191633"/>
                <a:gd name="connsiteX666" fmla="*/ 2214669 w 8609237"/>
                <a:gd name="connsiteY666" fmla="*/ 25636 h 4191633"/>
                <a:gd name="connsiteX667" fmla="*/ 2234032 w 8609237"/>
                <a:gd name="connsiteY667" fmla="*/ 31546 h 4191633"/>
                <a:gd name="connsiteX668" fmla="*/ 2248955 w 8609237"/>
                <a:gd name="connsiteY668" fmla="*/ 47307 h 4191633"/>
                <a:gd name="connsiteX669" fmla="*/ 2258451 w 8609237"/>
                <a:gd name="connsiteY669" fmla="*/ 70333 h 4191633"/>
                <a:gd name="connsiteX670" fmla="*/ 2261781 w 8609237"/>
                <a:gd name="connsiteY670" fmla="*/ 97790 h 4191633"/>
                <a:gd name="connsiteX671" fmla="*/ 2258328 w 8609237"/>
                <a:gd name="connsiteY671" fmla="*/ 122748 h 4191633"/>
                <a:gd name="connsiteX672" fmla="*/ 2248957 w 8609237"/>
                <a:gd name="connsiteY672" fmla="*/ 149514 h 4191633"/>
                <a:gd name="connsiteX673" fmla="*/ 2235026 w 8609237"/>
                <a:gd name="connsiteY673" fmla="*/ 177124 h 4191633"/>
                <a:gd name="connsiteX674" fmla="*/ 2220146 w 8609237"/>
                <a:gd name="connsiteY674" fmla="*/ 201555 h 4191633"/>
                <a:gd name="connsiteX675" fmla="*/ 4317750 w 8609237"/>
                <a:gd name="connsiteY675" fmla="*/ 201555 h 4191633"/>
                <a:gd name="connsiteX676" fmla="*/ 4323277 w 8609237"/>
                <a:gd name="connsiteY676" fmla="*/ 180850 h 4191633"/>
                <a:gd name="connsiteX677" fmla="*/ 4344877 w 8609237"/>
                <a:gd name="connsiteY677" fmla="*/ 116143 h 4191633"/>
                <a:gd name="connsiteX678" fmla="*/ 4368403 w 8609237"/>
                <a:gd name="connsiteY678" fmla="*/ 70608 h 4191633"/>
                <a:gd name="connsiteX679" fmla="*/ 4395043 w 8609237"/>
                <a:gd name="connsiteY679" fmla="*/ 33709 h 4191633"/>
                <a:gd name="connsiteX680" fmla="*/ 4424173 w 8609237"/>
                <a:gd name="connsiteY680" fmla="*/ 8990 h 4191633"/>
                <a:gd name="connsiteX681" fmla="*/ 4455045 w 8609237"/>
                <a:gd name="connsiteY681" fmla="*/ 0 h 4191633"/>
                <a:gd name="connsiteX682" fmla="*/ 4473893 w 8609237"/>
                <a:gd name="connsiteY682" fmla="*/ 4356 h 4191633"/>
                <a:gd name="connsiteX683" fmla="*/ 4485572 w 8609237"/>
                <a:gd name="connsiteY683" fmla="*/ 15861 h 4191633"/>
                <a:gd name="connsiteX684" fmla="*/ 4485573 w 8609237"/>
                <a:gd name="connsiteY684" fmla="*/ 15862 h 4191633"/>
                <a:gd name="connsiteX685" fmla="*/ 4491547 w 8609237"/>
                <a:gd name="connsiteY685" fmla="*/ 32057 h 4191633"/>
                <a:gd name="connsiteX686" fmla="*/ 4493272 w 8609237"/>
                <a:gd name="connsiteY686" fmla="*/ 50487 h 4191633"/>
                <a:gd name="connsiteX687" fmla="*/ 4487763 w 8609237"/>
                <a:gd name="connsiteY687" fmla="*/ 97955 h 4191633"/>
                <a:gd name="connsiteX688" fmla="*/ 4472898 w 8609237"/>
                <a:gd name="connsiteY688" fmla="*/ 146536 h 4191633"/>
                <a:gd name="connsiteX689" fmla="*/ 4451241 w 8609237"/>
                <a:gd name="connsiteY689" fmla="*/ 195490 h 4191633"/>
                <a:gd name="connsiteX690" fmla="*/ 4448050 w 8609237"/>
                <a:gd name="connsiteY690" fmla="*/ 201555 h 4191633"/>
                <a:gd name="connsiteX691" fmla="*/ 4736456 w 8609237"/>
                <a:gd name="connsiteY691" fmla="*/ 201555 h 4191633"/>
                <a:gd name="connsiteX692" fmla="*/ 4743943 w 8609237"/>
                <a:gd name="connsiteY692" fmla="*/ 199701 h 4191633"/>
                <a:gd name="connsiteX693" fmla="*/ 4760545 w 8609237"/>
                <a:gd name="connsiteY693" fmla="*/ 198553 h 4191633"/>
                <a:gd name="connsiteX694" fmla="*/ 4777890 w 8609237"/>
                <a:gd name="connsiteY694" fmla="*/ 198677 h 4191633"/>
                <a:gd name="connsiteX695" fmla="*/ 4792757 w 8609237"/>
                <a:gd name="connsiteY695" fmla="*/ 199046 h 4191633"/>
                <a:gd name="connsiteX696" fmla="*/ 4801800 w 8609237"/>
                <a:gd name="connsiteY696" fmla="*/ 198680 h 4191633"/>
                <a:gd name="connsiteX697" fmla="*/ 4818656 w 8609237"/>
                <a:gd name="connsiteY697" fmla="*/ 134403 h 4191633"/>
                <a:gd name="connsiteX698" fmla="*/ 4841539 w 8609237"/>
                <a:gd name="connsiteY698" fmla="*/ 79099 h 4191633"/>
                <a:gd name="connsiteX699" fmla="*/ 4869223 w 8609237"/>
                <a:gd name="connsiteY699" fmla="*/ 40262 h 4191633"/>
                <a:gd name="connsiteX700" fmla="*/ 4900718 w 8609237"/>
                <a:gd name="connsiteY700" fmla="*/ 25636 h 4191633"/>
                <a:gd name="connsiteX701" fmla="*/ 4920081 w 8609237"/>
                <a:gd name="connsiteY701" fmla="*/ 31546 h 4191633"/>
                <a:gd name="connsiteX702" fmla="*/ 4935005 w 8609237"/>
                <a:gd name="connsiteY702" fmla="*/ 47307 h 4191633"/>
                <a:gd name="connsiteX703" fmla="*/ 4944501 w 8609237"/>
                <a:gd name="connsiteY703" fmla="*/ 70333 h 4191633"/>
                <a:gd name="connsiteX704" fmla="*/ 4947830 w 8609237"/>
                <a:gd name="connsiteY704" fmla="*/ 97790 h 4191633"/>
                <a:gd name="connsiteX705" fmla="*/ 4947830 w 8609237"/>
                <a:gd name="connsiteY705" fmla="*/ 97790 h 4191633"/>
                <a:gd name="connsiteX706" fmla="*/ 4947830 w 8609237"/>
                <a:gd name="connsiteY706" fmla="*/ 97791 h 4191633"/>
                <a:gd name="connsiteX707" fmla="*/ 4944377 w 8609237"/>
                <a:gd name="connsiteY707" fmla="*/ 122749 h 4191633"/>
                <a:gd name="connsiteX708" fmla="*/ 4935006 w 8609237"/>
                <a:gd name="connsiteY708" fmla="*/ 149515 h 4191633"/>
                <a:gd name="connsiteX709" fmla="*/ 4921075 w 8609237"/>
                <a:gd name="connsiteY709" fmla="*/ 177125 h 4191633"/>
                <a:gd name="connsiteX710" fmla="*/ 4906194 w 8609237"/>
                <a:gd name="connsiteY710" fmla="*/ 201556 h 4191633"/>
                <a:gd name="connsiteX711" fmla="*/ 4904186 w 8609237"/>
                <a:gd name="connsiteY711" fmla="*/ 204854 h 4191633"/>
                <a:gd name="connsiteX712" fmla="*/ 4906195 w 8609237"/>
                <a:gd name="connsiteY712" fmla="*/ 201555 h 4191633"/>
                <a:gd name="connsiteX713" fmla="*/ 5104438 w 8609237"/>
                <a:gd name="connsiteY713" fmla="*/ 201555 h 4191633"/>
                <a:gd name="connsiteX714" fmla="*/ 8609237 w 8609237"/>
                <a:gd name="connsiteY714" fmla="*/ 4191633 h 4191633"/>
                <a:gd name="connsiteX715" fmla="*/ 2722786 w 8609237"/>
                <a:gd name="connsiteY715" fmla="*/ 4191633 h 4191633"/>
                <a:gd name="connsiteX716" fmla="*/ 36736 w 8609237"/>
                <a:gd name="connsiteY716" fmla="*/ 1524633 h 4191633"/>
                <a:gd name="connsiteX717" fmla="*/ 276815 w 8609237"/>
                <a:gd name="connsiteY717" fmla="*/ 1110833 h 4191633"/>
                <a:gd name="connsiteX718" fmla="*/ 87902 w 8609237"/>
                <a:gd name="connsiteY718" fmla="*/ 943351 h 4191633"/>
                <a:gd name="connsiteX719" fmla="*/ 45834 w 8609237"/>
                <a:gd name="connsiteY719" fmla="*/ 770314 h 4191633"/>
                <a:gd name="connsiteX720" fmla="*/ 591 w 8609237"/>
                <a:gd name="connsiteY720" fmla="*/ 370264 h 4191633"/>
                <a:gd name="connsiteX721" fmla="*/ 21285 w 8609237"/>
                <a:gd name="connsiteY721" fmla="*/ 201555 h 4191633"/>
                <a:gd name="connsiteX722" fmla="*/ 68529 w 8609237"/>
                <a:gd name="connsiteY722" fmla="*/ 201555 h 4191633"/>
                <a:gd name="connsiteX723" fmla="*/ 79601 w 8609237"/>
                <a:gd name="connsiteY723" fmla="*/ 157265 h 4191633"/>
                <a:gd name="connsiteX724" fmla="*/ 98089 w 8609237"/>
                <a:gd name="connsiteY724" fmla="*/ 104515 h 4191633"/>
                <a:gd name="connsiteX725" fmla="*/ 110413 w 8609237"/>
                <a:gd name="connsiteY725" fmla="*/ 82207 h 4191633"/>
                <a:gd name="connsiteX726" fmla="*/ 122985 w 8609237"/>
                <a:gd name="connsiteY726" fmla="*/ 70375 h 4191633"/>
                <a:gd name="connsiteX727" fmla="*/ 135926 w 8609237"/>
                <a:gd name="connsiteY727" fmla="*/ 65815 h 4191633"/>
                <a:gd name="connsiteX728" fmla="*/ 149113 w 8609237"/>
                <a:gd name="connsiteY728" fmla="*/ 65075 h 4191633"/>
                <a:gd name="connsiteX729" fmla="*/ 158973 w 8609237"/>
                <a:gd name="connsiteY729" fmla="*/ 65826 h 4191633"/>
                <a:gd name="connsiteX730" fmla="*/ 166491 w 8609237"/>
                <a:gd name="connsiteY730" fmla="*/ 68958 h 4191633"/>
                <a:gd name="connsiteX731" fmla="*/ 171175 w 8609237"/>
                <a:gd name="connsiteY731" fmla="*/ 75723 h 4191633"/>
                <a:gd name="connsiteX732" fmla="*/ 172777 w 8609237"/>
                <a:gd name="connsiteY732" fmla="*/ 87622 h 4191633"/>
                <a:gd name="connsiteX733" fmla="*/ 168710 w 8609237"/>
                <a:gd name="connsiteY733" fmla="*/ 112798 h 4191633"/>
                <a:gd name="connsiteX734" fmla="*/ 158480 w 8609237"/>
                <a:gd name="connsiteY734" fmla="*/ 151253 h 4191633"/>
                <a:gd name="connsiteX735" fmla="*/ 145170 w 8609237"/>
                <a:gd name="connsiteY735" fmla="*/ 198602 h 4191633"/>
                <a:gd name="connsiteX736" fmla="*/ 144412 w 8609237"/>
                <a:gd name="connsiteY736" fmla="*/ 201556 h 4191633"/>
                <a:gd name="connsiteX737" fmla="*/ 275700 w 8609237"/>
                <a:gd name="connsiteY737" fmla="*/ 201556 h 4191633"/>
                <a:gd name="connsiteX738" fmla="*/ 275656 w 8609237"/>
                <a:gd name="connsiteY738" fmla="*/ 201764 h 4191633"/>
                <a:gd name="connsiteX739" fmla="*/ 273981 w 8609237"/>
                <a:gd name="connsiteY739" fmla="*/ 209637 h 4191633"/>
                <a:gd name="connsiteX740" fmla="*/ 273986 w 8609237"/>
                <a:gd name="connsiteY740" fmla="*/ 209617 h 4191633"/>
                <a:gd name="connsiteX741" fmla="*/ 275656 w 8609237"/>
                <a:gd name="connsiteY741" fmla="*/ 201764 h 4191633"/>
                <a:gd name="connsiteX742" fmla="*/ 275700 w 8609237"/>
                <a:gd name="connsiteY742" fmla="*/ 201556 h 4191633"/>
                <a:gd name="connsiteX743" fmla="*/ 275700 w 8609237"/>
                <a:gd name="connsiteY743" fmla="*/ 201556 h 4191633"/>
                <a:gd name="connsiteX744" fmla="*/ 291184 w 8609237"/>
                <a:gd name="connsiteY744" fmla="*/ 128733 h 4191633"/>
                <a:gd name="connsiteX745" fmla="*/ 298265 w 8609237"/>
                <a:gd name="connsiteY745" fmla="*/ 105670 h 4191633"/>
                <a:gd name="connsiteX746" fmla="*/ 308079 w 8609237"/>
                <a:gd name="connsiteY746" fmla="*/ 90881 h 4191633"/>
                <a:gd name="connsiteX747" fmla="*/ 321368 w 8609237"/>
                <a:gd name="connsiteY747" fmla="*/ 83108 h 4191633"/>
                <a:gd name="connsiteX748" fmla="*/ 338881 w 8609237"/>
                <a:gd name="connsiteY748" fmla="*/ 80851 h 4191633"/>
                <a:gd name="connsiteX749" fmla="*/ 338882 w 8609237"/>
                <a:gd name="connsiteY749" fmla="*/ 80851 h 4191633"/>
                <a:gd name="connsiteX750" fmla="*/ 354323 w 8609237"/>
                <a:gd name="connsiteY750" fmla="*/ 82577 h 4191633"/>
                <a:gd name="connsiteX751" fmla="*/ 363936 w 8609237"/>
                <a:gd name="connsiteY751" fmla="*/ 87260 h 4191633"/>
                <a:gd name="connsiteX752" fmla="*/ 368989 w 8609237"/>
                <a:gd name="connsiteY752" fmla="*/ 94409 h 4191633"/>
                <a:gd name="connsiteX753" fmla="*/ 370468 w 8609237"/>
                <a:gd name="connsiteY753" fmla="*/ 103775 h 4191633"/>
                <a:gd name="connsiteX754" fmla="*/ 368496 w 8609237"/>
                <a:gd name="connsiteY754" fmla="*/ 118195 h 4191633"/>
                <a:gd name="connsiteX755" fmla="*/ 363443 w 8609237"/>
                <a:gd name="connsiteY755" fmla="*/ 150733 h 4191633"/>
                <a:gd name="connsiteX756" fmla="*/ 356788 w 8609237"/>
                <a:gd name="connsiteY756" fmla="*/ 195719 h 4191633"/>
                <a:gd name="connsiteX757" fmla="*/ 356036 w 8609237"/>
                <a:gd name="connsiteY757" fmla="*/ 201555 h 4191633"/>
                <a:gd name="connsiteX758" fmla="*/ 356035 w 8609237"/>
                <a:gd name="connsiteY758" fmla="*/ 201555 h 4191633"/>
                <a:gd name="connsiteX759" fmla="*/ 356035 w 8609237"/>
                <a:gd name="connsiteY759" fmla="*/ 201556 h 4191633"/>
                <a:gd name="connsiteX760" fmla="*/ 350131 w 8609237"/>
                <a:gd name="connsiteY760" fmla="*/ 247361 h 4191633"/>
                <a:gd name="connsiteX761" fmla="*/ 345078 w 8609237"/>
                <a:gd name="connsiteY761" fmla="*/ 299741 h 4191633"/>
                <a:gd name="connsiteX762" fmla="*/ 343106 w 8609237"/>
                <a:gd name="connsiteY762" fmla="*/ 347314 h 4191633"/>
                <a:gd name="connsiteX763" fmla="*/ 344701 w 8609237"/>
                <a:gd name="connsiteY763" fmla="*/ 387370 h 4191633"/>
                <a:gd name="connsiteX764" fmla="*/ 350101 w 8609237"/>
                <a:gd name="connsiteY764" fmla="*/ 417812 h 4191633"/>
                <a:gd name="connsiteX765" fmla="*/ 360041 w 8609237"/>
                <a:gd name="connsiteY765" fmla="*/ 437039 h 4191633"/>
                <a:gd name="connsiteX766" fmla="*/ 360042 w 8609237"/>
                <a:gd name="connsiteY766" fmla="*/ 437039 h 4191633"/>
                <a:gd name="connsiteX767" fmla="*/ 350102 w 8609237"/>
                <a:gd name="connsiteY767" fmla="*/ 417813 h 4191633"/>
                <a:gd name="connsiteX768" fmla="*/ 344702 w 8609237"/>
                <a:gd name="connsiteY768" fmla="*/ 387371 h 4191633"/>
                <a:gd name="connsiteX769" fmla="*/ 343107 w 8609237"/>
                <a:gd name="connsiteY769" fmla="*/ 347315 h 4191633"/>
                <a:gd name="connsiteX770" fmla="*/ 345079 w 8609237"/>
                <a:gd name="connsiteY770" fmla="*/ 299741 h 4191633"/>
                <a:gd name="connsiteX771" fmla="*/ 350132 w 8609237"/>
                <a:gd name="connsiteY771" fmla="*/ 247361 h 4191633"/>
                <a:gd name="connsiteX772" fmla="*/ 356036 w 8609237"/>
                <a:gd name="connsiteY772" fmla="*/ 201556 h 4191633"/>
                <a:gd name="connsiteX773" fmla="*/ 475679 w 8609237"/>
                <a:gd name="connsiteY773" fmla="*/ 201556 h 4191633"/>
                <a:gd name="connsiteX774" fmla="*/ 477206 w 8609237"/>
                <a:gd name="connsiteY774" fmla="*/ 188921 h 4191633"/>
                <a:gd name="connsiteX775" fmla="*/ 485084 w 8609237"/>
                <a:gd name="connsiteY775" fmla="*/ 123747 h 4191633"/>
                <a:gd name="connsiteX776" fmla="*/ 488424 w 8609237"/>
                <a:gd name="connsiteY776" fmla="*/ 96119 h 4191633"/>
                <a:gd name="connsiteX777" fmla="*/ 493383 w 8609237"/>
                <a:gd name="connsiteY777" fmla="*/ 78600 h 4191633"/>
                <a:gd name="connsiteX778" fmla="*/ 503966 w 8609237"/>
                <a:gd name="connsiteY778" fmla="*/ 68345 h 4191633"/>
                <a:gd name="connsiteX779" fmla="*/ 518571 w 8609237"/>
                <a:gd name="connsiteY779" fmla="*/ 63539 h 4191633"/>
                <a:gd name="connsiteX780" fmla="*/ 535320 w 8609237"/>
                <a:gd name="connsiteY780" fmla="*/ 62364 h 4191633"/>
                <a:gd name="connsiteX781" fmla="*/ 547513 w 8609237"/>
                <a:gd name="connsiteY781" fmla="*/ 63606 h 4191633"/>
                <a:gd name="connsiteX782" fmla="*/ 557027 w 8609237"/>
                <a:gd name="connsiteY782" fmla="*/ 67897 h 4191633"/>
                <a:gd name="connsiteX783" fmla="*/ 563191 w 8609237"/>
                <a:gd name="connsiteY783" fmla="*/ 76027 h 4191633"/>
                <a:gd name="connsiteX784" fmla="*/ 565335 w 8609237"/>
                <a:gd name="connsiteY784" fmla="*/ 89016 h 4191633"/>
                <a:gd name="connsiteX785" fmla="*/ 565335 w 8609237"/>
                <a:gd name="connsiteY785" fmla="*/ 89017 h 4191633"/>
                <a:gd name="connsiteX786" fmla="*/ 565335 w 8609237"/>
                <a:gd name="connsiteY786" fmla="*/ 89017 h 4191633"/>
                <a:gd name="connsiteX787" fmla="*/ 561159 w 8609237"/>
                <a:gd name="connsiteY787" fmla="*/ 137215 h 4191633"/>
                <a:gd name="connsiteX788" fmla="*/ 550577 w 8609237"/>
                <a:gd name="connsiteY788" fmla="*/ 190006 h 4191633"/>
                <a:gd name="connsiteX789" fmla="*/ 548814 w 8609237"/>
                <a:gd name="connsiteY789" fmla="*/ 201556 h 4191633"/>
                <a:gd name="connsiteX790" fmla="*/ 542632 w 8609237"/>
                <a:gd name="connsiteY790" fmla="*/ 242044 h 4191633"/>
                <a:gd name="connsiteX791" fmla="*/ 532335 w 8609237"/>
                <a:gd name="connsiteY791" fmla="*/ 291310 h 4191633"/>
                <a:gd name="connsiteX792" fmla="*/ 520405 w 8609237"/>
                <a:gd name="connsiteY792" fmla="*/ 330209 h 4191633"/>
                <a:gd name="connsiteX793" fmla="*/ 517233 w 8609237"/>
                <a:gd name="connsiteY793" fmla="*/ 350218 h 4191633"/>
                <a:gd name="connsiteX794" fmla="*/ 519944 w 8609237"/>
                <a:gd name="connsiteY794" fmla="*/ 370340 h 4191633"/>
                <a:gd name="connsiteX795" fmla="*/ 527216 w 8609237"/>
                <a:gd name="connsiteY795" fmla="*/ 384107 h 4191633"/>
                <a:gd name="connsiteX796" fmla="*/ 538062 w 8609237"/>
                <a:gd name="connsiteY796" fmla="*/ 391974 h 4191633"/>
                <a:gd name="connsiteX797" fmla="*/ 551496 w 8609237"/>
                <a:gd name="connsiteY797" fmla="*/ 394395 h 4191633"/>
                <a:gd name="connsiteX798" fmla="*/ 551497 w 8609237"/>
                <a:gd name="connsiteY798" fmla="*/ 394395 h 4191633"/>
                <a:gd name="connsiteX799" fmla="*/ 538063 w 8609237"/>
                <a:gd name="connsiteY799" fmla="*/ 391974 h 4191633"/>
                <a:gd name="connsiteX800" fmla="*/ 527217 w 8609237"/>
                <a:gd name="connsiteY800" fmla="*/ 384107 h 4191633"/>
                <a:gd name="connsiteX801" fmla="*/ 519945 w 8609237"/>
                <a:gd name="connsiteY801" fmla="*/ 370340 h 4191633"/>
                <a:gd name="connsiteX802" fmla="*/ 517234 w 8609237"/>
                <a:gd name="connsiteY802" fmla="*/ 350218 h 4191633"/>
                <a:gd name="connsiteX803" fmla="*/ 520406 w 8609237"/>
                <a:gd name="connsiteY803" fmla="*/ 330208 h 4191633"/>
                <a:gd name="connsiteX804" fmla="*/ 532336 w 8609237"/>
                <a:gd name="connsiteY804" fmla="*/ 291309 h 4191633"/>
                <a:gd name="connsiteX805" fmla="*/ 542633 w 8609237"/>
                <a:gd name="connsiteY805" fmla="*/ 242043 h 4191633"/>
                <a:gd name="connsiteX806" fmla="*/ 548815 w 8609237"/>
                <a:gd name="connsiteY806" fmla="*/ 201555 h 4191633"/>
                <a:gd name="connsiteX807" fmla="*/ 717300 w 8609237"/>
                <a:gd name="connsiteY807" fmla="*/ 201555 h 4191633"/>
                <a:gd name="connsiteX808" fmla="*/ 722827 w 8609237"/>
                <a:gd name="connsiteY808" fmla="*/ 180850 h 4191633"/>
                <a:gd name="connsiteX809" fmla="*/ 744427 w 8609237"/>
                <a:gd name="connsiteY809" fmla="*/ 116143 h 4191633"/>
                <a:gd name="connsiteX810" fmla="*/ 767954 w 8609237"/>
                <a:gd name="connsiteY810" fmla="*/ 70608 h 4191633"/>
                <a:gd name="connsiteX811" fmla="*/ 794593 w 8609237"/>
                <a:gd name="connsiteY811" fmla="*/ 33709 h 4191633"/>
                <a:gd name="connsiteX812" fmla="*/ 823724 w 8609237"/>
                <a:gd name="connsiteY812" fmla="*/ 8990 h 4191633"/>
                <a:gd name="connsiteX813" fmla="*/ 854595 w 8609237"/>
                <a:gd name="connsiteY813" fmla="*/ 0 h 4191633"/>
                <a:gd name="connsiteX0" fmla="*/ 3517973 w 8733490"/>
                <a:gd name="connsiteY0" fmla="*/ 455927 h 4191633"/>
                <a:gd name="connsiteX1" fmla="*/ 3517973 w 8733490"/>
                <a:gd name="connsiteY1" fmla="*/ 460383 h 4191633"/>
                <a:gd name="connsiteX2" fmla="*/ 3510230 w 8733490"/>
                <a:gd name="connsiteY2" fmla="*/ 542185 h 4191633"/>
                <a:gd name="connsiteX3" fmla="*/ 3489536 w 8733490"/>
                <a:gd name="connsiteY3" fmla="*/ 604928 h 4191633"/>
                <a:gd name="connsiteX4" fmla="*/ 3459828 w 8733490"/>
                <a:gd name="connsiteY4" fmla="*/ 645024 h 4191633"/>
                <a:gd name="connsiteX5" fmla="*/ 3425045 w 8733490"/>
                <a:gd name="connsiteY5" fmla="*/ 659132 h 4191633"/>
                <a:gd name="connsiteX6" fmla="*/ 3425045 w 8733490"/>
                <a:gd name="connsiteY6" fmla="*/ 659132 h 4191633"/>
                <a:gd name="connsiteX7" fmla="*/ 3459829 w 8733490"/>
                <a:gd name="connsiteY7" fmla="*/ 645024 h 4191633"/>
                <a:gd name="connsiteX8" fmla="*/ 3489537 w 8733490"/>
                <a:gd name="connsiteY8" fmla="*/ 604928 h 4191633"/>
                <a:gd name="connsiteX9" fmla="*/ 3510231 w 8733490"/>
                <a:gd name="connsiteY9" fmla="*/ 542185 h 4191633"/>
                <a:gd name="connsiteX10" fmla="*/ 3517974 w 8733490"/>
                <a:gd name="connsiteY10" fmla="*/ 460383 h 4191633"/>
                <a:gd name="connsiteX11" fmla="*/ 3517974 w 8733490"/>
                <a:gd name="connsiteY11" fmla="*/ 455927 h 4191633"/>
                <a:gd name="connsiteX12" fmla="*/ 3517973 w 8733490"/>
                <a:gd name="connsiteY12" fmla="*/ 455927 h 4191633"/>
                <a:gd name="connsiteX13" fmla="*/ 3657219 w 8733490"/>
                <a:gd name="connsiteY13" fmla="*/ 438792 h 4191633"/>
                <a:gd name="connsiteX14" fmla="*/ 3638760 w 8733490"/>
                <a:gd name="connsiteY14" fmla="*/ 451455 h 4191633"/>
                <a:gd name="connsiteX15" fmla="*/ 3610783 w 8733490"/>
                <a:gd name="connsiteY15" fmla="*/ 463021 h 4191633"/>
                <a:gd name="connsiteX16" fmla="*/ 3581820 w 8733490"/>
                <a:gd name="connsiteY16" fmla="*/ 467358 h 4191633"/>
                <a:gd name="connsiteX17" fmla="*/ 3581820 w 8733490"/>
                <a:gd name="connsiteY17" fmla="*/ 467358 h 4191633"/>
                <a:gd name="connsiteX18" fmla="*/ 3610784 w 8733490"/>
                <a:gd name="connsiteY18" fmla="*/ 463021 h 4191633"/>
                <a:gd name="connsiteX19" fmla="*/ 3638761 w 8733490"/>
                <a:gd name="connsiteY19" fmla="*/ 451455 h 4191633"/>
                <a:gd name="connsiteX20" fmla="*/ 3657220 w 8733490"/>
                <a:gd name="connsiteY20" fmla="*/ 438792 h 4191633"/>
                <a:gd name="connsiteX21" fmla="*/ 3657219 w 8733490"/>
                <a:gd name="connsiteY21" fmla="*/ 438792 h 4191633"/>
                <a:gd name="connsiteX22" fmla="*/ 3182456 w 8733490"/>
                <a:gd name="connsiteY22" fmla="*/ 428088 h 4191633"/>
                <a:gd name="connsiteX23" fmla="*/ 3167793 w 8733490"/>
                <a:gd name="connsiteY23" fmla="*/ 441992 h 4191633"/>
                <a:gd name="connsiteX24" fmla="*/ 3148786 w 8733490"/>
                <a:gd name="connsiteY24" fmla="*/ 454800 h 4191633"/>
                <a:gd name="connsiteX25" fmla="*/ 3127292 w 8733490"/>
                <a:gd name="connsiteY25" fmla="*/ 464192 h 4191633"/>
                <a:gd name="connsiteX26" fmla="*/ 3104929 w 8733490"/>
                <a:gd name="connsiteY26" fmla="*/ 467851 h 4191633"/>
                <a:gd name="connsiteX27" fmla="*/ 3104929 w 8733490"/>
                <a:gd name="connsiteY27" fmla="*/ 467851 h 4191633"/>
                <a:gd name="connsiteX28" fmla="*/ 3127293 w 8733490"/>
                <a:gd name="connsiteY28" fmla="*/ 464192 h 4191633"/>
                <a:gd name="connsiteX29" fmla="*/ 3148787 w 8733490"/>
                <a:gd name="connsiteY29" fmla="*/ 454800 h 4191633"/>
                <a:gd name="connsiteX30" fmla="*/ 3167794 w 8733490"/>
                <a:gd name="connsiteY30" fmla="*/ 441992 h 4191633"/>
                <a:gd name="connsiteX31" fmla="*/ 3182457 w 8733490"/>
                <a:gd name="connsiteY31" fmla="*/ 428089 h 4191633"/>
                <a:gd name="connsiteX32" fmla="*/ 3182456 w 8733490"/>
                <a:gd name="connsiteY32" fmla="*/ 428088 h 4191633"/>
                <a:gd name="connsiteX33" fmla="*/ 615207 w 8733490"/>
                <a:gd name="connsiteY33" fmla="*/ 399900 h 4191633"/>
                <a:gd name="connsiteX34" fmla="*/ 588809 w 8733490"/>
                <a:gd name="connsiteY34" fmla="*/ 437679 h 4191633"/>
                <a:gd name="connsiteX35" fmla="*/ 588810 w 8733490"/>
                <a:gd name="connsiteY35" fmla="*/ 437678 h 4191633"/>
                <a:gd name="connsiteX36" fmla="*/ 615207 w 8733490"/>
                <a:gd name="connsiteY36" fmla="*/ 399900 h 4191633"/>
                <a:gd name="connsiteX37" fmla="*/ 1900677 w 8733490"/>
                <a:gd name="connsiteY37" fmla="*/ 388980 h 4191633"/>
                <a:gd name="connsiteX38" fmla="*/ 1900677 w 8733490"/>
                <a:gd name="connsiteY38" fmla="*/ 388981 h 4191633"/>
                <a:gd name="connsiteX39" fmla="*/ 1901544 w 8733490"/>
                <a:gd name="connsiteY39" fmla="*/ 397755 h 4191633"/>
                <a:gd name="connsiteX40" fmla="*/ 1900677 w 8733490"/>
                <a:gd name="connsiteY40" fmla="*/ 388980 h 4191633"/>
                <a:gd name="connsiteX41" fmla="*/ 2085027 w 8733490"/>
                <a:gd name="connsiteY41" fmla="*/ 383432 h 4191633"/>
                <a:gd name="connsiteX42" fmla="*/ 2071858 w 8733490"/>
                <a:gd name="connsiteY42" fmla="*/ 392714 h 4191633"/>
                <a:gd name="connsiteX43" fmla="*/ 2085027 w 8733490"/>
                <a:gd name="connsiteY43" fmla="*/ 383432 h 4191633"/>
                <a:gd name="connsiteX44" fmla="*/ 2012984 w 8733490"/>
                <a:gd name="connsiteY44" fmla="*/ 381208 h 4191633"/>
                <a:gd name="connsiteX45" fmla="*/ 2012984 w 8733490"/>
                <a:gd name="connsiteY45" fmla="*/ 381208 h 4191633"/>
                <a:gd name="connsiteX46" fmla="*/ 2013197 w 8733490"/>
                <a:gd name="connsiteY46" fmla="*/ 393952 h 4191633"/>
                <a:gd name="connsiteX47" fmla="*/ 2012984 w 8733490"/>
                <a:gd name="connsiteY47" fmla="*/ 381208 h 4191633"/>
                <a:gd name="connsiteX48" fmla="*/ 1120430 w 8733490"/>
                <a:gd name="connsiteY48" fmla="*/ 362196 h 4191633"/>
                <a:gd name="connsiteX49" fmla="*/ 1120429 w 8733490"/>
                <a:gd name="connsiteY49" fmla="*/ 362196 h 4191633"/>
                <a:gd name="connsiteX50" fmla="*/ 1142194 w 8733490"/>
                <a:gd name="connsiteY50" fmla="*/ 414153 h 4191633"/>
                <a:gd name="connsiteX51" fmla="*/ 1142194 w 8733490"/>
                <a:gd name="connsiteY51" fmla="*/ 414153 h 4191633"/>
                <a:gd name="connsiteX52" fmla="*/ 1142194 w 8733490"/>
                <a:gd name="connsiteY52" fmla="*/ 414154 h 4191633"/>
                <a:gd name="connsiteX53" fmla="*/ 1142195 w 8733490"/>
                <a:gd name="connsiteY53" fmla="*/ 414153 h 4191633"/>
                <a:gd name="connsiteX54" fmla="*/ 1120430 w 8733490"/>
                <a:gd name="connsiteY54" fmla="*/ 362196 h 4191633"/>
                <a:gd name="connsiteX55" fmla="*/ 3305801 w 8733490"/>
                <a:gd name="connsiteY55" fmla="*/ 352024 h 4191633"/>
                <a:gd name="connsiteX56" fmla="*/ 3305800 w 8733490"/>
                <a:gd name="connsiteY56" fmla="*/ 352025 h 4191633"/>
                <a:gd name="connsiteX57" fmla="*/ 3317632 w 8733490"/>
                <a:gd name="connsiteY57" fmla="*/ 406273 h 4191633"/>
                <a:gd name="connsiteX58" fmla="*/ 3302472 w 8733490"/>
                <a:gd name="connsiteY58" fmla="*/ 424968 h 4191633"/>
                <a:gd name="connsiteX59" fmla="*/ 3281150 w 8733490"/>
                <a:gd name="connsiteY59" fmla="*/ 445408 h 4191633"/>
                <a:gd name="connsiteX60" fmla="*/ 3255761 w 8733490"/>
                <a:gd name="connsiteY60" fmla="*/ 461860 h 4191633"/>
                <a:gd name="connsiteX61" fmla="*/ 3228648 w 8733490"/>
                <a:gd name="connsiteY61" fmla="*/ 468590 h 4191633"/>
                <a:gd name="connsiteX62" fmla="*/ 3228648 w 8733490"/>
                <a:gd name="connsiteY62" fmla="*/ 468590 h 4191633"/>
                <a:gd name="connsiteX63" fmla="*/ 3255762 w 8733490"/>
                <a:gd name="connsiteY63" fmla="*/ 461860 h 4191633"/>
                <a:gd name="connsiteX64" fmla="*/ 3281151 w 8733490"/>
                <a:gd name="connsiteY64" fmla="*/ 445408 h 4191633"/>
                <a:gd name="connsiteX65" fmla="*/ 3302473 w 8733490"/>
                <a:gd name="connsiteY65" fmla="*/ 424968 h 4191633"/>
                <a:gd name="connsiteX66" fmla="*/ 3317633 w 8733490"/>
                <a:gd name="connsiteY66" fmla="*/ 406273 h 4191633"/>
                <a:gd name="connsiteX67" fmla="*/ 3305801 w 8733490"/>
                <a:gd name="connsiteY67" fmla="*/ 352024 h 4191633"/>
                <a:gd name="connsiteX68" fmla="*/ 5111523 w 8733490"/>
                <a:gd name="connsiteY68" fmla="*/ 349039 h 4191633"/>
                <a:gd name="connsiteX69" fmla="*/ 5111522 w 8733490"/>
                <a:gd name="connsiteY69" fmla="*/ 349040 h 4191633"/>
                <a:gd name="connsiteX70" fmla="*/ 5111522 w 8733490"/>
                <a:gd name="connsiteY70" fmla="*/ 349040 h 4191633"/>
                <a:gd name="connsiteX71" fmla="*/ 5111522 w 8733490"/>
                <a:gd name="connsiteY71" fmla="*/ 412143 h 4191633"/>
                <a:gd name="connsiteX72" fmla="*/ 5111522 w 8733490"/>
                <a:gd name="connsiteY72" fmla="*/ 412144 h 4191633"/>
                <a:gd name="connsiteX73" fmla="*/ 5111523 w 8733490"/>
                <a:gd name="connsiteY73" fmla="*/ 412143 h 4191633"/>
                <a:gd name="connsiteX74" fmla="*/ 5111523 w 8733490"/>
                <a:gd name="connsiteY74" fmla="*/ 349039 h 4191633"/>
                <a:gd name="connsiteX75" fmla="*/ 2808635 w 8733490"/>
                <a:gd name="connsiteY75" fmla="*/ 321679 h 4191633"/>
                <a:gd name="connsiteX76" fmla="*/ 2744053 w 8733490"/>
                <a:gd name="connsiteY76" fmla="*/ 449858 h 4191633"/>
                <a:gd name="connsiteX77" fmla="*/ 2732961 w 8733490"/>
                <a:gd name="connsiteY77" fmla="*/ 463660 h 4191633"/>
                <a:gd name="connsiteX78" fmla="*/ 2732961 w 8733490"/>
                <a:gd name="connsiteY78" fmla="*/ 463660 h 4191633"/>
                <a:gd name="connsiteX79" fmla="*/ 2744054 w 8733490"/>
                <a:gd name="connsiteY79" fmla="*/ 449857 h 4191633"/>
                <a:gd name="connsiteX80" fmla="*/ 2808636 w 8733490"/>
                <a:gd name="connsiteY80" fmla="*/ 321679 h 4191633"/>
                <a:gd name="connsiteX81" fmla="*/ 2808635 w 8733490"/>
                <a:gd name="connsiteY81" fmla="*/ 321679 h 4191633"/>
                <a:gd name="connsiteX82" fmla="*/ 4171766 w 8733490"/>
                <a:gd name="connsiteY82" fmla="*/ 311079 h 4191633"/>
                <a:gd name="connsiteX83" fmla="*/ 4127643 w 8733490"/>
                <a:gd name="connsiteY83" fmla="*/ 434081 h 4191633"/>
                <a:gd name="connsiteX84" fmla="*/ 4121110 w 8733490"/>
                <a:gd name="connsiteY84" fmla="*/ 449980 h 4191633"/>
                <a:gd name="connsiteX85" fmla="*/ 4114825 w 8733490"/>
                <a:gd name="connsiteY85" fmla="*/ 460209 h 4191633"/>
                <a:gd name="connsiteX86" fmla="*/ 4107923 w 8733490"/>
                <a:gd name="connsiteY86" fmla="*/ 465756 h 4191633"/>
                <a:gd name="connsiteX87" fmla="*/ 4099790 w 8733490"/>
                <a:gd name="connsiteY87" fmla="*/ 467358 h 4191633"/>
                <a:gd name="connsiteX88" fmla="*/ 4099790 w 8733490"/>
                <a:gd name="connsiteY88" fmla="*/ 467358 h 4191633"/>
                <a:gd name="connsiteX89" fmla="*/ 4107924 w 8733490"/>
                <a:gd name="connsiteY89" fmla="*/ 465756 h 4191633"/>
                <a:gd name="connsiteX90" fmla="*/ 4114826 w 8733490"/>
                <a:gd name="connsiteY90" fmla="*/ 460209 h 4191633"/>
                <a:gd name="connsiteX91" fmla="*/ 4121111 w 8733490"/>
                <a:gd name="connsiteY91" fmla="*/ 449980 h 4191633"/>
                <a:gd name="connsiteX92" fmla="*/ 4127644 w 8733490"/>
                <a:gd name="connsiteY92" fmla="*/ 434081 h 4191633"/>
                <a:gd name="connsiteX93" fmla="*/ 4171767 w 8733490"/>
                <a:gd name="connsiteY93" fmla="*/ 311079 h 4191633"/>
                <a:gd name="connsiteX94" fmla="*/ 4171766 w 8733490"/>
                <a:gd name="connsiteY94" fmla="*/ 311079 h 4191633"/>
                <a:gd name="connsiteX95" fmla="*/ 1397317 w 8733490"/>
                <a:gd name="connsiteY95" fmla="*/ 310340 h 4191633"/>
                <a:gd name="connsiteX96" fmla="*/ 1397317 w 8733490"/>
                <a:gd name="connsiteY96" fmla="*/ 310340 h 4191633"/>
                <a:gd name="connsiteX97" fmla="*/ 1399043 w 8733490"/>
                <a:gd name="connsiteY97" fmla="*/ 325129 h 4191633"/>
                <a:gd name="connsiteX98" fmla="*/ 1397317 w 8733490"/>
                <a:gd name="connsiteY98" fmla="*/ 310340 h 4191633"/>
                <a:gd name="connsiteX99" fmla="*/ 4313749 w 8733490"/>
                <a:gd name="connsiteY99" fmla="*/ 308861 h 4191633"/>
                <a:gd name="connsiteX100" fmla="*/ 4313748 w 8733490"/>
                <a:gd name="connsiteY100" fmla="*/ 308862 h 4191633"/>
                <a:gd name="connsiteX101" fmla="*/ 4310050 w 8733490"/>
                <a:gd name="connsiteY101" fmla="*/ 366541 h 4191633"/>
                <a:gd name="connsiteX102" fmla="*/ 4295507 w 8733490"/>
                <a:gd name="connsiteY102" fmla="*/ 375908 h 4191633"/>
                <a:gd name="connsiteX103" fmla="*/ 4278129 w 8733490"/>
                <a:gd name="connsiteY103" fmla="*/ 385644 h 4191633"/>
                <a:gd name="connsiteX104" fmla="*/ 4258902 w 8733490"/>
                <a:gd name="connsiteY104" fmla="*/ 393286 h 4191633"/>
                <a:gd name="connsiteX105" fmla="*/ 4238567 w 8733490"/>
                <a:gd name="connsiteY105" fmla="*/ 396367 h 4191633"/>
                <a:gd name="connsiteX106" fmla="*/ 4238567 w 8733490"/>
                <a:gd name="connsiteY106" fmla="*/ 396367 h 4191633"/>
                <a:gd name="connsiteX107" fmla="*/ 4258903 w 8733490"/>
                <a:gd name="connsiteY107" fmla="*/ 393286 h 4191633"/>
                <a:gd name="connsiteX108" fmla="*/ 4278130 w 8733490"/>
                <a:gd name="connsiteY108" fmla="*/ 385644 h 4191633"/>
                <a:gd name="connsiteX109" fmla="*/ 4295508 w 8733490"/>
                <a:gd name="connsiteY109" fmla="*/ 375908 h 4191633"/>
                <a:gd name="connsiteX110" fmla="*/ 4310051 w 8733490"/>
                <a:gd name="connsiteY110" fmla="*/ 366541 h 4191633"/>
                <a:gd name="connsiteX111" fmla="*/ 4313749 w 8733490"/>
                <a:gd name="connsiteY111" fmla="*/ 308861 h 4191633"/>
                <a:gd name="connsiteX112" fmla="*/ 245882 w 8733490"/>
                <a:gd name="connsiteY112" fmla="*/ 302191 h 4191633"/>
                <a:gd name="connsiteX113" fmla="*/ 241815 w 8733490"/>
                <a:gd name="connsiteY113" fmla="*/ 349409 h 4191633"/>
                <a:gd name="connsiteX114" fmla="*/ 241815 w 8733490"/>
                <a:gd name="connsiteY114" fmla="*/ 349410 h 4191633"/>
                <a:gd name="connsiteX115" fmla="*/ 245882 w 8733490"/>
                <a:gd name="connsiteY115" fmla="*/ 302191 h 4191633"/>
                <a:gd name="connsiteX116" fmla="*/ 1779670 w 8733490"/>
                <a:gd name="connsiteY116" fmla="*/ 294596 h 4191633"/>
                <a:gd name="connsiteX117" fmla="*/ 1779670 w 8733490"/>
                <a:gd name="connsiteY117" fmla="*/ 294596 h 4191633"/>
                <a:gd name="connsiteX118" fmla="*/ 1780800 w 8733490"/>
                <a:gd name="connsiteY118" fmla="*/ 308670 h 4191633"/>
                <a:gd name="connsiteX119" fmla="*/ 1779670 w 8733490"/>
                <a:gd name="connsiteY119" fmla="*/ 294596 h 4191633"/>
                <a:gd name="connsiteX120" fmla="*/ 407461 w 8733490"/>
                <a:gd name="connsiteY120" fmla="*/ 293826 h 4191633"/>
                <a:gd name="connsiteX121" fmla="*/ 397447 w 8733490"/>
                <a:gd name="connsiteY121" fmla="*/ 345436 h 4191633"/>
                <a:gd name="connsiteX122" fmla="*/ 385153 w 8733490"/>
                <a:gd name="connsiteY122" fmla="*/ 387864 h 4191633"/>
                <a:gd name="connsiteX123" fmla="*/ 353601 w 8733490"/>
                <a:gd name="connsiteY123" fmla="*/ 448625 h 4191633"/>
                <a:gd name="connsiteX124" fmla="*/ 353602 w 8733490"/>
                <a:gd name="connsiteY124" fmla="*/ 448624 h 4191633"/>
                <a:gd name="connsiteX125" fmla="*/ 385154 w 8733490"/>
                <a:gd name="connsiteY125" fmla="*/ 387863 h 4191633"/>
                <a:gd name="connsiteX126" fmla="*/ 397448 w 8733490"/>
                <a:gd name="connsiteY126" fmla="*/ 345435 h 4191633"/>
                <a:gd name="connsiteX127" fmla="*/ 407460 w 8733490"/>
                <a:gd name="connsiteY127" fmla="*/ 293833 h 4191633"/>
                <a:gd name="connsiteX128" fmla="*/ 407461 w 8733490"/>
                <a:gd name="connsiteY128" fmla="*/ 293826 h 4191633"/>
                <a:gd name="connsiteX129" fmla="*/ 4012254 w 8733490"/>
                <a:gd name="connsiteY129" fmla="*/ 274598 h 4191633"/>
                <a:gd name="connsiteX130" fmla="*/ 4010282 w 8733490"/>
                <a:gd name="connsiteY130" fmla="*/ 277309 h 4191633"/>
                <a:gd name="connsiteX131" fmla="*/ 4021005 w 8733490"/>
                <a:gd name="connsiteY131" fmla="*/ 307505 h 4191633"/>
                <a:gd name="connsiteX132" fmla="*/ 4024579 w 8733490"/>
                <a:gd name="connsiteY132" fmla="*/ 343370 h 4191633"/>
                <a:gd name="connsiteX133" fmla="*/ 4021375 w 8733490"/>
                <a:gd name="connsiteY133" fmla="*/ 372703 h 4191633"/>
                <a:gd name="connsiteX134" fmla="*/ 4012131 w 8733490"/>
                <a:gd name="connsiteY134" fmla="*/ 401297 h 4191633"/>
                <a:gd name="connsiteX135" fmla="*/ 3997342 w 8733490"/>
                <a:gd name="connsiteY135" fmla="*/ 427179 h 4191633"/>
                <a:gd name="connsiteX136" fmla="*/ 3977375 w 8733490"/>
                <a:gd name="connsiteY136" fmla="*/ 448131 h 4191633"/>
                <a:gd name="connsiteX137" fmla="*/ 3952849 w 8733490"/>
                <a:gd name="connsiteY137" fmla="*/ 462181 h 4191633"/>
                <a:gd name="connsiteX138" fmla="*/ 3924503 w 8733490"/>
                <a:gd name="connsiteY138" fmla="*/ 467358 h 4191633"/>
                <a:gd name="connsiteX139" fmla="*/ 3924503 w 8733490"/>
                <a:gd name="connsiteY139" fmla="*/ 467358 h 4191633"/>
                <a:gd name="connsiteX140" fmla="*/ 3952850 w 8733490"/>
                <a:gd name="connsiteY140" fmla="*/ 462181 h 4191633"/>
                <a:gd name="connsiteX141" fmla="*/ 3977376 w 8733490"/>
                <a:gd name="connsiteY141" fmla="*/ 448131 h 4191633"/>
                <a:gd name="connsiteX142" fmla="*/ 3997343 w 8733490"/>
                <a:gd name="connsiteY142" fmla="*/ 427179 h 4191633"/>
                <a:gd name="connsiteX143" fmla="*/ 4012132 w 8733490"/>
                <a:gd name="connsiteY143" fmla="*/ 401297 h 4191633"/>
                <a:gd name="connsiteX144" fmla="*/ 4021376 w 8733490"/>
                <a:gd name="connsiteY144" fmla="*/ 372703 h 4191633"/>
                <a:gd name="connsiteX145" fmla="*/ 4024580 w 8733490"/>
                <a:gd name="connsiteY145" fmla="*/ 343370 h 4191633"/>
                <a:gd name="connsiteX146" fmla="*/ 4021006 w 8733490"/>
                <a:gd name="connsiteY146" fmla="*/ 307505 h 4191633"/>
                <a:gd name="connsiteX147" fmla="*/ 4010283 w 8733490"/>
                <a:gd name="connsiteY147" fmla="*/ 277309 h 4191633"/>
                <a:gd name="connsiteX148" fmla="*/ 4012255 w 8733490"/>
                <a:gd name="connsiteY148" fmla="*/ 274598 h 4191633"/>
                <a:gd name="connsiteX149" fmla="*/ 4012254 w 8733490"/>
                <a:gd name="connsiteY149" fmla="*/ 274598 h 4191633"/>
                <a:gd name="connsiteX150" fmla="*/ 3802704 w 8733490"/>
                <a:gd name="connsiteY150" fmla="*/ 274598 h 4191633"/>
                <a:gd name="connsiteX151" fmla="*/ 3800732 w 8733490"/>
                <a:gd name="connsiteY151" fmla="*/ 277309 h 4191633"/>
                <a:gd name="connsiteX152" fmla="*/ 3811455 w 8733490"/>
                <a:gd name="connsiteY152" fmla="*/ 307505 h 4191633"/>
                <a:gd name="connsiteX153" fmla="*/ 3815029 w 8733490"/>
                <a:gd name="connsiteY153" fmla="*/ 343370 h 4191633"/>
                <a:gd name="connsiteX154" fmla="*/ 3811825 w 8733490"/>
                <a:gd name="connsiteY154" fmla="*/ 372703 h 4191633"/>
                <a:gd name="connsiteX155" fmla="*/ 3802581 w 8733490"/>
                <a:gd name="connsiteY155" fmla="*/ 401297 h 4191633"/>
                <a:gd name="connsiteX156" fmla="*/ 3787792 w 8733490"/>
                <a:gd name="connsiteY156" fmla="*/ 427179 h 4191633"/>
                <a:gd name="connsiteX157" fmla="*/ 3767825 w 8733490"/>
                <a:gd name="connsiteY157" fmla="*/ 448131 h 4191633"/>
                <a:gd name="connsiteX158" fmla="*/ 3743299 w 8733490"/>
                <a:gd name="connsiteY158" fmla="*/ 462181 h 4191633"/>
                <a:gd name="connsiteX159" fmla="*/ 3714953 w 8733490"/>
                <a:gd name="connsiteY159" fmla="*/ 467358 h 4191633"/>
                <a:gd name="connsiteX160" fmla="*/ 3714953 w 8733490"/>
                <a:gd name="connsiteY160" fmla="*/ 467358 h 4191633"/>
                <a:gd name="connsiteX161" fmla="*/ 3743300 w 8733490"/>
                <a:gd name="connsiteY161" fmla="*/ 462181 h 4191633"/>
                <a:gd name="connsiteX162" fmla="*/ 3767826 w 8733490"/>
                <a:gd name="connsiteY162" fmla="*/ 448131 h 4191633"/>
                <a:gd name="connsiteX163" fmla="*/ 3787793 w 8733490"/>
                <a:gd name="connsiteY163" fmla="*/ 427179 h 4191633"/>
                <a:gd name="connsiteX164" fmla="*/ 3802582 w 8733490"/>
                <a:gd name="connsiteY164" fmla="*/ 401297 h 4191633"/>
                <a:gd name="connsiteX165" fmla="*/ 3811826 w 8733490"/>
                <a:gd name="connsiteY165" fmla="*/ 372703 h 4191633"/>
                <a:gd name="connsiteX166" fmla="*/ 3815030 w 8733490"/>
                <a:gd name="connsiteY166" fmla="*/ 343370 h 4191633"/>
                <a:gd name="connsiteX167" fmla="*/ 3811456 w 8733490"/>
                <a:gd name="connsiteY167" fmla="*/ 307505 h 4191633"/>
                <a:gd name="connsiteX168" fmla="*/ 3800733 w 8733490"/>
                <a:gd name="connsiteY168" fmla="*/ 277309 h 4191633"/>
                <a:gd name="connsiteX169" fmla="*/ 3802705 w 8733490"/>
                <a:gd name="connsiteY169" fmla="*/ 274598 h 4191633"/>
                <a:gd name="connsiteX170" fmla="*/ 3802704 w 8733490"/>
                <a:gd name="connsiteY170" fmla="*/ 274598 h 4191633"/>
                <a:gd name="connsiteX171" fmla="*/ 5000968 w 8733490"/>
                <a:gd name="connsiteY171" fmla="*/ 246498 h 4191633"/>
                <a:gd name="connsiteX172" fmla="*/ 4986485 w 8733490"/>
                <a:gd name="connsiteY172" fmla="*/ 265848 h 4191633"/>
                <a:gd name="connsiteX173" fmla="*/ 4972991 w 8733490"/>
                <a:gd name="connsiteY173" fmla="*/ 282979 h 4191633"/>
                <a:gd name="connsiteX174" fmla="*/ 4971266 w 8733490"/>
                <a:gd name="connsiteY174" fmla="*/ 313052 h 4191633"/>
                <a:gd name="connsiteX175" fmla="*/ 4970772 w 8733490"/>
                <a:gd name="connsiteY175" fmla="*/ 326240 h 4191633"/>
                <a:gd name="connsiteX176" fmla="*/ 4970280 w 8733490"/>
                <a:gd name="connsiteY176" fmla="*/ 339674 h 4191633"/>
                <a:gd name="connsiteX177" fmla="*/ 4969910 w 8733490"/>
                <a:gd name="connsiteY177" fmla="*/ 352491 h 4191633"/>
                <a:gd name="connsiteX178" fmla="*/ 4969786 w 8733490"/>
                <a:gd name="connsiteY178" fmla="*/ 363829 h 4191633"/>
                <a:gd name="connsiteX179" fmla="*/ 4972262 w 8733490"/>
                <a:gd name="connsiteY179" fmla="*/ 386260 h 4191633"/>
                <a:gd name="connsiteX180" fmla="*/ 4979438 w 8733490"/>
                <a:gd name="connsiteY180" fmla="*/ 401174 h 4191633"/>
                <a:gd name="connsiteX181" fmla="*/ 4990946 w 8733490"/>
                <a:gd name="connsiteY181" fmla="*/ 409554 h 4191633"/>
                <a:gd name="connsiteX182" fmla="*/ 5006164 w 8733490"/>
                <a:gd name="connsiteY182" fmla="*/ 412143 h 4191633"/>
                <a:gd name="connsiteX183" fmla="*/ 5006164 w 8733490"/>
                <a:gd name="connsiteY183" fmla="*/ 412143 h 4191633"/>
                <a:gd name="connsiteX184" fmla="*/ 4990947 w 8733490"/>
                <a:gd name="connsiteY184" fmla="*/ 409554 h 4191633"/>
                <a:gd name="connsiteX185" fmla="*/ 4979439 w 8733490"/>
                <a:gd name="connsiteY185" fmla="*/ 401174 h 4191633"/>
                <a:gd name="connsiteX186" fmla="*/ 4972263 w 8733490"/>
                <a:gd name="connsiteY186" fmla="*/ 386260 h 4191633"/>
                <a:gd name="connsiteX187" fmla="*/ 4969787 w 8733490"/>
                <a:gd name="connsiteY187" fmla="*/ 363829 h 4191633"/>
                <a:gd name="connsiteX188" fmla="*/ 4969911 w 8733490"/>
                <a:gd name="connsiteY188" fmla="*/ 352490 h 4191633"/>
                <a:gd name="connsiteX189" fmla="*/ 4970281 w 8733490"/>
                <a:gd name="connsiteY189" fmla="*/ 339673 h 4191633"/>
                <a:gd name="connsiteX190" fmla="*/ 4970773 w 8733490"/>
                <a:gd name="connsiteY190" fmla="*/ 326239 h 4191633"/>
                <a:gd name="connsiteX191" fmla="*/ 4971267 w 8733490"/>
                <a:gd name="connsiteY191" fmla="*/ 313051 h 4191633"/>
                <a:gd name="connsiteX192" fmla="*/ 4972992 w 8733490"/>
                <a:gd name="connsiteY192" fmla="*/ 282978 h 4191633"/>
                <a:gd name="connsiteX193" fmla="*/ 4986486 w 8733490"/>
                <a:gd name="connsiteY193" fmla="*/ 265847 h 4191633"/>
                <a:gd name="connsiteX194" fmla="*/ 5000968 w 8733490"/>
                <a:gd name="connsiteY194" fmla="*/ 246498 h 4191633"/>
                <a:gd name="connsiteX195" fmla="*/ 3227049 w 8733490"/>
                <a:gd name="connsiteY195" fmla="*/ 241760 h 4191633"/>
                <a:gd name="connsiteX196" fmla="*/ 3227048 w 8733490"/>
                <a:gd name="connsiteY196" fmla="*/ 241760 h 4191633"/>
                <a:gd name="connsiteX197" fmla="*/ 3233993 w 8733490"/>
                <a:gd name="connsiteY197" fmla="*/ 242507 h 4191633"/>
                <a:gd name="connsiteX198" fmla="*/ 3239689 w 8733490"/>
                <a:gd name="connsiteY198" fmla="*/ 245746 h 4191633"/>
                <a:gd name="connsiteX199" fmla="*/ 3243517 w 8733490"/>
                <a:gd name="connsiteY199" fmla="*/ 252721 h 4191633"/>
                <a:gd name="connsiteX200" fmla="*/ 3244873 w 8733490"/>
                <a:gd name="connsiteY200" fmla="*/ 264926 h 4191633"/>
                <a:gd name="connsiteX201" fmla="*/ 3242408 w 8733490"/>
                <a:gd name="connsiteY201" fmla="*/ 291070 h 4191633"/>
                <a:gd name="connsiteX202" fmla="*/ 3236762 w 8733490"/>
                <a:gd name="connsiteY202" fmla="*/ 320502 h 4191633"/>
                <a:gd name="connsiteX203" fmla="*/ 3229511 w 8733490"/>
                <a:gd name="connsiteY203" fmla="*/ 354863 h 4191633"/>
                <a:gd name="connsiteX204" fmla="*/ 3225442 w 8733490"/>
                <a:gd name="connsiteY204" fmla="*/ 387374 h 4191633"/>
                <a:gd name="connsiteX205" fmla="*/ 3227538 w 8733490"/>
                <a:gd name="connsiteY205" fmla="*/ 405035 h 4191633"/>
                <a:gd name="connsiteX206" fmla="*/ 3236535 w 8733490"/>
                <a:gd name="connsiteY206" fmla="*/ 411403 h 4191633"/>
                <a:gd name="connsiteX207" fmla="*/ 3236536 w 8733490"/>
                <a:gd name="connsiteY207" fmla="*/ 411403 h 4191633"/>
                <a:gd name="connsiteX208" fmla="*/ 3227539 w 8733490"/>
                <a:gd name="connsiteY208" fmla="*/ 405035 h 4191633"/>
                <a:gd name="connsiteX209" fmla="*/ 3225443 w 8733490"/>
                <a:gd name="connsiteY209" fmla="*/ 387374 h 4191633"/>
                <a:gd name="connsiteX210" fmla="*/ 3229512 w 8733490"/>
                <a:gd name="connsiteY210" fmla="*/ 354863 h 4191633"/>
                <a:gd name="connsiteX211" fmla="*/ 3236763 w 8733490"/>
                <a:gd name="connsiteY211" fmla="*/ 320502 h 4191633"/>
                <a:gd name="connsiteX212" fmla="*/ 3242409 w 8733490"/>
                <a:gd name="connsiteY212" fmla="*/ 291070 h 4191633"/>
                <a:gd name="connsiteX213" fmla="*/ 3244874 w 8733490"/>
                <a:gd name="connsiteY213" fmla="*/ 264926 h 4191633"/>
                <a:gd name="connsiteX214" fmla="*/ 3243518 w 8733490"/>
                <a:gd name="connsiteY214" fmla="*/ 252721 h 4191633"/>
                <a:gd name="connsiteX215" fmla="*/ 3239690 w 8733490"/>
                <a:gd name="connsiteY215" fmla="*/ 245746 h 4191633"/>
                <a:gd name="connsiteX216" fmla="*/ 3233994 w 8733490"/>
                <a:gd name="connsiteY216" fmla="*/ 242507 h 4191633"/>
                <a:gd name="connsiteX217" fmla="*/ 3227049 w 8733490"/>
                <a:gd name="connsiteY217" fmla="*/ 241760 h 4191633"/>
                <a:gd name="connsiteX218" fmla="*/ 3960984 w 8733490"/>
                <a:gd name="connsiteY218" fmla="*/ 225298 h 4191633"/>
                <a:gd name="connsiteX219" fmla="*/ 3960984 w 8733490"/>
                <a:gd name="connsiteY219" fmla="*/ 225298 h 4191633"/>
                <a:gd name="connsiteX220" fmla="*/ 4004860 w 8733490"/>
                <a:gd name="connsiteY220" fmla="*/ 232570 h 4191633"/>
                <a:gd name="connsiteX221" fmla="*/ 4043190 w 8733490"/>
                <a:gd name="connsiteY221" fmla="*/ 252043 h 4191633"/>
                <a:gd name="connsiteX222" fmla="*/ 4076467 w 8733490"/>
                <a:gd name="connsiteY222" fmla="*/ 282732 h 4191633"/>
                <a:gd name="connsiteX223" fmla="*/ 4084994 w 8733490"/>
                <a:gd name="connsiteY223" fmla="*/ 293199 h 4191633"/>
                <a:gd name="connsiteX224" fmla="*/ 4084994 w 8733490"/>
                <a:gd name="connsiteY224" fmla="*/ 293198 h 4191633"/>
                <a:gd name="connsiteX225" fmla="*/ 4076468 w 8733490"/>
                <a:gd name="connsiteY225" fmla="*/ 282732 h 4191633"/>
                <a:gd name="connsiteX226" fmla="*/ 4043191 w 8733490"/>
                <a:gd name="connsiteY226" fmla="*/ 252043 h 4191633"/>
                <a:gd name="connsiteX227" fmla="*/ 4004861 w 8733490"/>
                <a:gd name="connsiteY227" fmla="*/ 232570 h 4191633"/>
                <a:gd name="connsiteX228" fmla="*/ 3960984 w 8733490"/>
                <a:gd name="connsiteY228" fmla="*/ 225298 h 4191633"/>
                <a:gd name="connsiteX229" fmla="*/ 3751434 w 8733490"/>
                <a:gd name="connsiteY229" fmla="*/ 225298 h 4191633"/>
                <a:gd name="connsiteX230" fmla="*/ 3751434 w 8733490"/>
                <a:gd name="connsiteY230" fmla="*/ 225298 h 4191633"/>
                <a:gd name="connsiteX231" fmla="*/ 3795310 w 8733490"/>
                <a:gd name="connsiteY231" fmla="*/ 232570 h 4191633"/>
                <a:gd name="connsiteX232" fmla="*/ 3833640 w 8733490"/>
                <a:gd name="connsiteY232" fmla="*/ 252043 h 4191633"/>
                <a:gd name="connsiteX233" fmla="*/ 3850894 w 8733490"/>
                <a:gd name="connsiteY233" fmla="*/ 265816 h 4191633"/>
                <a:gd name="connsiteX234" fmla="*/ 3863162 w 8733490"/>
                <a:gd name="connsiteY234" fmla="*/ 278768 h 4191633"/>
                <a:gd name="connsiteX235" fmla="*/ 3863163 w 8733490"/>
                <a:gd name="connsiteY235" fmla="*/ 278767 h 4191633"/>
                <a:gd name="connsiteX236" fmla="*/ 3850895 w 8733490"/>
                <a:gd name="connsiteY236" fmla="*/ 265816 h 4191633"/>
                <a:gd name="connsiteX237" fmla="*/ 3833641 w 8733490"/>
                <a:gd name="connsiteY237" fmla="*/ 252043 h 4191633"/>
                <a:gd name="connsiteX238" fmla="*/ 3795311 w 8733490"/>
                <a:gd name="connsiteY238" fmla="*/ 232570 h 4191633"/>
                <a:gd name="connsiteX239" fmla="*/ 3751434 w 8733490"/>
                <a:gd name="connsiteY239" fmla="*/ 225298 h 4191633"/>
                <a:gd name="connsiteX240" fmla="*/ 4637551 w 8733490"/>
                <a:gd name="connsiteY240" fmla="*/ 224312 h 4191633"/>
                <a:gd name="connsiteX241" fmla="*/ 4651355 w 8733490"/>
                <a:gd name="connsiteY241" fmla="*/ 228133 h 4191633"/>
                <a:gd name="connsiteX242" fmla="*/ 4654987 w 8733490"/>
                <a:gd name="connsiteY242" fmla="*/ 238363 h 4191633"/>
                <a:gd name="connsiteX243" fmla="*/ 4654987 w 8733490"/>
                <a:gd name="connsiteY243" fmla="*/ 238364 h 4191633"/>
                <a:gd name="connsiteX244" fmla="*/ 4654987 w 8733490"/>
                <a:gd name="connsiteY244" fmla="*/ 238364 h 4191633"/>
                <a:gd name="connsiteX245" fmla="*/ 4652456 w 8733490"/>
                <a:gd name="connsiteY245" fmla="*/ 253689 h 4191633"/>
                <a:gd name="connsiteX246" fmla="*/ 4646687 w 8733490"/>
                <a:gd name="connsiteY246" fmla="*/ 276257 h 4191633"/>
                <a:gd name="connsiteX247" fmla="*/ 4637097 w 8733490"/>
                <a:gd name="connsiteY247" fmla="*/ 308829 h 4191633"/>
                <a:gd name="connsiteX248" fmla="*/ 4628418 w 8733490"/>
                <a:gd name="connsiteY248" fmla="*/ 342782 h 4191633"/>
                <a:gd name="connsiteX249" fmla="*/ 4622544 w 8733490"/>
                <a:gd name="connsiteY249" fmla="*/ 370690 h 4191633"/>
                <a:gd name="connsiteX250" fmla="*/ 4618998 w 8733490"/>
                <a:gd name="connsiteY250" fmla="*/ 395885 h 4191633"/>
                <a:gd name="connsiteX251" fmla="*/ 4621464 w 8733490"/>
                <a:gd name="connsiteY251" fmla="*/ 413500 h 4191633"/>
                <a:gd name="connsiteX252" fmla="*/ 4631570 w 8733490"/>
                <a:gd name="connsiteY252" fmla="*/ 420031 h 4191633"/>
                <a:gd name="connsiteX253" fmla="*/ 4631571 w 8733490"/>
                <a:gd name="connsiteY253" fmla="*/ 420031 h 4191633"/>
                <a:gd name="connsiteX254" fmla="*/ 4621465 w 8733490"/>
                <a:gd name="connsiteY254" fmla="*/ 413500 h 4191633"/>
                <a:gd name="connsiteX255" fmla="*/ 4618999 w 8733490"/>
                <a:gd name="connsiteY255" fmla="*/ 395885 h 4191633"/>
                <a:gd name="connsiteX256" fmla="*/ 4622545 w 8733490"/>
                <a:gd name="connsiteY256" fmla="*/ 370689 h 4191633"/>
                <a:gd name="connsiteX257" fmla="*/ 4628419 w 8733490"/>
                <a:gd name="connsiteY257" fmla="*/ 342781 h 4191633"/>
                <a:gd name="connsiteX258" fmla="*/ 4637098 w 8733490"/>
                <a:gd name="connsiteY258" fmla="*/ 308828 h 4191633"/>
                <a:gd name="connsiteX259" fmla="*/ 4646688 w 8733490"/>
                <a:gd name="connsiteY259" fmla="*/ 276256 h 4191633"/>
                <a:gd name="connsiteX260" fmla="*/ 4652457 w 8733490"/>
                <a:gd name="connsiteY260" fmla="*/ 253688 h 4191633"/>
                <a:gd name="connsiteX261" fmla="*/ 4654988 w 8733490"/>
                <a:gd name="connsiteY261" fmla="*/ 238363 h 4191633"/>
                <a:gd name="connsiteX262" fmla="*/ 4651356 w 8733490"/>
                <a:gd name="connsiteY262" fmla="*/ 228133 h 4191633"/>
                <a:gd name="connsiteX263" fmla="*/ 4637552 w 8733490"/>
                <a:gd name="connsiteY263" fmla="*/ 224312 h 4191633"/>
                <a:gd name="connsiteX264" fmla="*/ 4637551 w 8733490"/>
                <a:gd name="connsiteY264" fmla="*/ 224312 h 4191633"/>
                <a:gd name="connsiteX265" fmla="*/ 2627777 w 8733490"/>
                <a:gd name="connsiteY265" fmla="*/ 224312 h 4191633"/>
                <a:gd name="connsiteX266" fmla="*/ 2615307 w 8733490"/>
                <a:gd name="connsiteY266" fmla="*/ 225683 h 4191633"/>
                <a:gd name="connsiteX267" fmla="*/ 2601986 w 8733490"/>
                <a:gd name="connsiteY267" fmla="*/ 229920 h 4191633"/>
                <a:gd name="connsiteX268" fmla="*/ 2590483 w 8733490"/>
                <a:gd name="connsiteY268" fmla="*/ 237273 h 4191633"/>
                <a:gd name="connsiteX269" fmla="*/ 2590483 w 8733490"/>
                <a:gd name="connsiteY269" fmla="*/ 237274 h 4191633"/>
                <a:gd name="connsiteX270" fmla="*/ 2601985 w 8733490"/>
                <a:gd name="connsiteY270" fmla="*/ 229921 h 4191633"/>
                <a:gd name="connsiteX271" fmla="*/ 2615306 w 8733490"/>
                <a:gd name="connsiteY271" fmla="*/ 225684 h 4191633"/>
                <a:gd name="connsiteX272" fmla="*/ 2627776 w 8733490"/>
                <a:gd name="connsiteY272" fmla="*/ 224313 h 4191633"/>
                <a:gd name="connsiteX273" fmla="*/ 2641580 w 8733490"/>
                <a:gd name="connsiteY273" fmla="*/ 228134 h 4191633"/>
                <a:gd name="connsiteX274" fmla="*/ 2645212 w 8733490"/>
                <a:gd name="connsiteY274" fmla="*/ 238364 h 4191633"/>
                <a:gd name="connsiteX275" fmla="*/ 2642682 w 8733490"/>
                <a:gd name="connsiteY275" fmla="*/ 253689 h 4191633"/>
                <a:gd name="connsiteX276" fmla="*/ 2636912 w 8733490"/>
                <a:gd name="connsiteY276" fmla="*/ 276257 h 4191633"/>
                <a:gd name="connsiteX277" fmla="*/ 2627322 w 8733490"/>
                <a:gd name="connsiteY277" fmla="*/ 308829 h 4191633"/>
                <a:gd name="connsiteX278" fmla="*/ 2618643 w 8733490"/>
                <a:gd name="connsiteY278" fmla="*/ 342782 h 4191633"/>
                <a:gd name="connsiteX279" fmla="*/ 2612769 w 8733490"/>
                <a:gd name="connsiteY279" fmla="*/ 370690 h 4191633"/>
                <a:gd name="connsiteX280" fmla="*/ 2609224 w 8733490"/>
                <a:gd name="connsiteY280" fmla="*/ 395886 h 4191633"/>
                <a:gd name="connsiteX281" fmla="*/ 2611689 w 8733490"/>
                <a:gd name="connsiteY281" fmla="*/ 413501 h 4191633"/>
                <a:gd name="connsiteX282" fmla="*/ 2621795 w 8733490"/>
                <a:gd name="connsiteY282" fmla="*/ 420032 h 4191633"/>
                <a:gd name="connsiteX283" fmla="*/ 2641515 w 8733490"/>
                <a:gd name="connsiteY283" fmla="*/ 413869 h 4191633"/>
                <a:gd name="connsiteX284" fmla="*/ 2663453 w 8733490"/>
                <a:gd name="connsiteY284" fmla="*/ 398956 h 4191633"/>
                <a:gd name="connsiteX285" fmla="*/ 2685145 w 8733490"/>
                <a:gd name="connsiteY285" fmla="*/ 380839 h 4191633"/>
                <a:gd name="connsiteX286" fmla="*/ 2689438 w 8733490"/>
                <a:gd name="connsiteY286" fmla="*/ 377167 h 4191633"/>
                <a:gd name="connsiteX287" fmla="*/ 2689438 w 8733490"/>
                <a:gd name="connsiteY287" fmla="*/ 377167 h 4191633"/>
                <a:gd name="connsiteX288" fmla="*/ 2685146 w 8733490"/>
                <a:gd name="connsiteY288" fmla="*/ 380838 h 4191633"/>
                <a:gd name="connsiteX289" fmla="*/ 2663454 w 8733490"/>
                <a:gd name="connsiteY289" fmla="*/ 398955 h 4191633"/>
                <a:gd name="connsiteX290" fmla="*/ 2641516 w 8733490"/>
                <a:gd name="connsiteY290" fmla="*/ 413868 h 4191633"/>
                <a:gd name="connsiteX291" fmla="*/ 2621796 w 8733490"/>
                <a:gd name="connsiteY291" fmla="*/ 420031 h 4191633"/>
                <a:gd name="connsiteX292" fmla="*/ 2611690 w 8733490"/>
                <a:gd name="connsiteY292" fmla="*/ 413500 h 4191633"/>
                <a:gd name="connsiteX293" fmla="*/ 2609225 w 8733490"/>
                <a:gd name="connsiteY293" fmla="*/ 395885 h 4191633"/>
                <a:gd name="connsiteX294" fmla="*/ 2612770 w 8733490"/>
                <a:gd name="connsiteY294" fmla="*/ 370689 h 4191633"/>
                <a:gd name="connsiteX295" fmla="*/ 2618644 w 8733490"/>
                <a:gd name="connsiteY295" fmla="*/ 342781 h 4191633"/>
                <a:gd name="connsiteX296" fmla="*/ 2627323 w 8733490"/>
                <a:gd name="connsiteY296" fmla="*/ 308828 h 4191633"/>
                <a:gd name="connsiteX297" fmla="*/ 2636913 w 8733490"/>
                <a:gd name="connsiteY297" fmla="*/ 276256 h 4191633"/>
                <a:gd name="connsiteX298" fmla="*/ 2642683 w 8733490"/>
                <a:gd name="connsiteY298" fmla="*/ 253688 h 4191633"/>
                <a:gd name="connsiteX299" fmla="*/ 2645213 w 8733490"/>
                <a:gd name="connsiteY299" fmla="*/ 238363 h 4191633"/>
                <a:gd name="connsiteX300" fmla="*/ 2641581 w 8733490"/>
                <a:gd name="connsiteY300" fmla="*/ 228133 h 4191633"/>
                <a:gd name="connsiteX301" fmla="*/ 2627777 w 8733490"/>
                <a:gd name="connsiteY301" fmla="*/ 224312 h 4191633"/>
                <a:gd name="connsiteX302" fmla="*/ 770402 w 8733490"/>
                <a:gd name="connsiteY302" fmla="*/ 224312 h 4191633"/>
                <a:gd name="connsiteX303" fmla="*/ 784205 w 8733490"/>
                <a:gd name="connsiteY303" fmla="*/ 228133 h 4191633"/>
                <a:gd name="connsiteX304" fmla="*/ 787837 w 8733490"/>
                <a:gd name="connsiteY304" fmla="*/ 238363 h 4191633"/>
                <a:gd name="connsiteX305" fmla="*/ 787837 w 8733490"/>
                <a:gd name="connsiteY305" fmla="*/ 238364 h 4191633"/>
                <a:gd name="connsiteX306" fmla="*/ 787837 w 8733490"/>
                <a:gd name="connsiteY306" fmla="*/ 238364 h 4191633"/>
                <a:gd name="connsiteX307" fmla="*/ 785307 w 8733490"/>
                <a:gd name="connsiteY307" fmla="*/ 253689 h 4191633"/>
                <a:gd name="connsiteX308" fmla="*/ 779537 w 8733490"/>
                <a:gd name="connsiteY308" fmla="*/ 276257 h 4191633"/>
                <a:gd name="connsiteX309" fmla="*/ 769947 w 8733490"/>
                <a:gd name="connsiteY309" fmla="*/ 308829 h 4191633"/>
                <a:gd name="connsiteX310" fmla="*/ 761268 w 8733490"/>
                <a:gd name="connsiteY310" fmla="*/ 342782 h 4191633"/>
                <a:gd name="connsiteX311" fmla="*/ 755394 w 8733490"/>
                <a:gd name="connsiteY311" fmla="*/ 370690 h 4191633"/>
                <a:gd name="connsiteX312" fmla="*/ 751849 w 8733490"/>
                <a:gd name="connsiteY312" fmla="*/ 395885 h 4191633"/>
                <a:gd name="connsiteX313" fmla="*/ 754314 w 8733490"/>
                <a:gd name="connsiteY313" fmla="*/ 413500 h 4191633"/>
                <a:gd name="connsiteX314" fmla="*/ 764420 w 8733490"/>
                <a:gd name="connsiteY314" fmla="*/ 420031 h 4191633"/>
                <a:gd name="connsiteX315" fmla="*/ 764421 w 8733490"/>
                <a:gd name="connsiteY315" fmla="*/ 420031 h 4191633"/>
                <a:gd name="connsiteX316" fmla="*/ 754315 w 8733490"/>
                <a:gd name="connsiteY316" fmla="*/ 413500 h 4191633"/>
                <a:gd name="connsiteX317" fmla="*/ 751850 w 8733490"/>
                <a:gd name="connsiteY317" fmla="*/ 395885 h 4191633"/>
                <a:gd name="connsiteX318" fmla="*/ 755395 w 8733490"/>
                <a:gd name="connsiteY318" fmla="*/ 370689 h 4191633"/>
                <a:gd name="connsiteX319" fmla="*/ 761269 w 8733490"/>
                <a:gd name="connsiteY319" fmla="*/ 342781 h 4191633"/>
                <a:gd name="connsiteX320" fmla="*/ 769948 w 8733490"/>
                <a:gd name="connsiteY320" fmla="*/ 308828 h 4191633"/>
                <a:gd name="connsiteX321" fmla="*/ 779538 w 8733490"/>
                <a:gd name="connsiteY321" fmla="*/ 276256 h 4191633"/>
                <a:gd name="connsiteX322" fmla="*/ 785308 w 8733490"/>
                <a:gd name="connsiteY322" fmla="*/ 253688 h 4191633"/>
                <a:gd name="connsiteX323" fmla="*/ 787838 w 8733490"/>
                <a:gd name="connsiteY323" fmla="*/ 238363 h 4191633"/>
                <a:gd name="connsiteX324" fmla="*/ 784206 w 8733490"/>
                <a:gd name="connsiteY324" fmla="*/ 228133 h 4191633"/>
                <a:gd name="connsiteX325" fmla="*/ 770403 w 8733490"/>
                <a:gd name="connsiteY325" fmla="*/ 224312 h 4191633"/>
                <a:gd name="connsiteX326" fmla="*/ 770402 w 8733490"/>
                <a:gd name="connsiteY326" fmla="*/ 224312 h 4191633"/>
                <a:gd name="connsiteX327" fmla="*/ 2841667 w 8733490"/>
                <a:gd name="connsiteY327" fmla="*/ 223819 h 4191633"/>
                <a:gd name="connsiteX328" fmla="*/ 2819235 w 8733490"/>
                <a:gd name="connsiteY328" fmla="*/ 228749 h 4191633"/>
                <a:gd name="connsiteX329" fmla="*/ 2819234 w 8733490"/>
                <a:gd name="connsiteY329" fmla="*/ 228750 h 4191633"/>
                <a:gd name="connsiteX330" fmla="*/ 2841666 w 8733490"/>
                <a:gd name="connsiteY330" fmla="*/ 223820 h 4191633"/>
                <a:gd name="connsiteX331" fmla="*/ 2861262 w 8733490"/>
                <a:gd name="connsiteY331" fmla="*/ 234173 h 4191633"/>
                <a:gd name="connsiteX332" fmla="*/ 2868534 w 8733490"/>
                <a:gd name="connsiteY332" fmla="*/ 262767 h 4191633"/>
                <a:gd name="connsiteX333" fmla="*/ 2867424 w 8733490"/>
                <a:gd name="connsiteY333" fmla="*/ 271887 h 4191633"/>
                <a:gd name="connsiteX334" fmla="*/ 2864590 w 8733490"/>
                <a:gd name="connsiteY334" fmla="*/ 287170 h 4191633"/>
                <a:gd name="connsiteX335" fmla="*/ 2860769 w 8733490"/>
                <a:gd name="connsiteY335" fmla="*/ 310094 h 4191633"/>
                <a:gd name="connsiteX336" fmla="*/ 2856948 w 8733490"/>
                <a:gd name="connsiteY336" fmla="*/ 335237 h 4191633"/>
                <a:gd name="connsiteX337" fmla="*/ 2854114 w 8733490"/>
                <a:gd name="connsiteY337" fmla="*/ 357175 h 4191633"/>
                <a:gd name="connsiteX338" fmla="*/ 2853004 w 8733490"/>
                <a:gd name="connsiteY338" fmla="*/ 377141 h 4191633"/>
                <a:gd name="connsiteX339" fmla="*/ 2856825 w 8733490"/>
                <a:gd name="connsiteY339" fmla="*/ 402284 h 4191633"/>
                <a:gd name="connsiteX340" fmla="*/ 2868780 w 8733490"/>
                <a:gd name="connsiteY340" fmla="*/ 412144 h 4191633"/>
                <a:gd name="connsiteX341" fmla="*/ 2877161 w 8733490"/>
                <a:gd name="connsiteY341" fmla="*/ 409925 h 4191633"/>
                <a:gd name="connsiteX342" fmla="*/ 2887514 w 8733490"/>
                <a:gd name="connsiteY342" fmla="*/ 404749 h 4191633"/>
                <a:gd name="connsiteX343" fmla="*/ 2898853 w 8733490"/>
                <a:gd name="connsiteY343" fmla="*/ 396614 h 4191633"/>
                <a:gd name="connsiteX344" fmla="*/ 2915368 w 8733490"/>
                <a:gd name="connsiteY344" fmla="*/ 386754 h 4191633"/>
                <a:gd name="connsiteX345" fmla="*/ 2962449 w 8733490"/>
                <a:gd name="connsiteY345" fmla="*/ 355942 h 4191633"/>
                <a:gd name="connsiteX346" fmla="*/ 2962202 w 8733490"/>
                <a:gd name="connsiteY346" fmla="*/ 411158 h 4191633"/>
                <a:gd name="connsiteX347" fmla="*/ 2962203 w 8733490"/>
                <a:gd name="connsiteY347" fmla="*/ 411157 h 4191633"/>
                <a:gd name="connsiteX348" fmla="*/ 2962450 w 8733490"/>
                <a:gd name="connsiteY348" fmla="*/ 355941 h 4191633"/>
                <a:gd name="connsiteX349" fmla="*/ 2915369 w 8733490"/>
                <a:gd name="connsiteY349" fmla="*/ 386753 h 4191633"/>
                <a:gd name="connsiteX350" fmla="*/ 2898854 w 8733490"/>
                <a:gd name="connsiteY350" fmla="*/ 396613 h 4191633"/>
                <a:gd name="connsiteX351" fmla="*/ 2887515 w 8733490"/>
                <a:gd name="connsiteY351" fmla="*/ 404748 h 4191633"/>
                <a:gd name="connsiteX352" fmla="*/ 2877162 w 8733490"/>
                <a:gd name="connsiteY352" fmla="*/ 409924 h 4191633"/>
                <a:gd name="connsiteX353" fmla="*/ 2868781 w 8733490"/>
                <a:gd name="connsiteY353" fmla="*/ 412143 h 4191633"/>
                <a:gd name="connsiteX354" fmla="*/ 2856826 w 8733490"/>
                <a:gd name="connsiteY354" fmla="*/ 402283 h 4191633"/>
                <a:gd name="connsiteX355" fmla="*/ 2853005 w 8733490"/>
                <a:gd name="connsiteY355" fmla="*/ 377140 h 4191633"/>
                <a:gd name="connsiteX356" fmla="*/ 2854115 w 8733490"/>
                <a:gd name="connsiteY356" fmla="*/ 357174 h 4191633"/>
                <a:gd name="connsiteX357" fmla="*/ 2856949 w 8733490"/>
                <a:gd name="connsiteY357" fmla="*/ 335236 h 4191633"/>
                <a:gd name="connsiteX358" fmla="*/ 2860770 w 8733490"/>
                <a:gd name="connsiteY358" fmla="*/ 310093 h 4191633"/>
                <a:gd name="connsiteX359" fmla="*/ 2864591 w 8733490"/>
                <a:gd name="connsiteY359" fmla="*/ 287169 h 4191633"/>
                <a:gd name="connsiteX360" fmla="*/ 2867425 w 8733490"/>
                <a:gd name="connsiteY360" fmla="*/ 271886 h 4191633"/>
                <a:gd name="connsiteX361" fmla="*/ 2868535 w 8733490"/>
                <a:gd name="connsiteY361" fmla="*/ 262766 h 4191633"/>
                <a:gd name="connsiteX362" fmla="*/ 2861263 w 8733490"/>
                <a:gd name="connsiteY362" fmla="*/ 234172 h 4191633"/>
                <a:gd name="connsiteX363" fmla="*/ 2841667 w 8733490"/>
                <a:gd name="connsiteY363" fmla="*/ 223819 h 4191633"/>
                <a:gd name="connsiteX364" fmla="*/ 2739617 w 8733490"/>
                <a:gd name="connsiteY364" fmla="*/ 223819 h 4191633"/>
                <a:gd name="connsiteX365" fmla="*/ 2718541 w 8733490"/>
                <a:gd name="connsiteY365" fmla="*/ 231461 h 4191633"/>
                <a:gd name="connsiteX366" fmla="*/ 2718541 w 8733490"/>
                <a:gd name="connsiteY366" fmla="*/ 231462 h 4191633"/>
                <a:gd name="connsiteX367" fmla="*/ 2739616 w 8733490"/>
                <a:gd name="connsiteY367" fmla="*/ 223820 h 4191633"/>
                <a:gd name="connsiteX368" fmla="*/ 2758103 w 8733490"/>
                <a:gd name="connsiteY368" fmla="*/ 231955 h 4191633"/>
                <a:gd name="connsiteX369" fmla="*/ 2763280 w 8733490"/>
                <a:gd name="connsiteY369" fmla="*/ 253646 h 4191633"/>
                <a:gd name="connsiteX370" fmla="*/ 2762540 w 8733490"/>
                <a:gd name="connsiteY370" fmla="*/ 263629 h 4191633"/>
                <a:gd name="connsiteX371" fmla="*/ 2760691 w 8733490"/>
                <a:gd name="connsiteY371" fmla="*/ 277433 h 4191633"/>
                <a:gd name="connsiteX372" fmla="*/ 2758350 w 8733490"/>
                <a:gd name="connsiteY372" fmla="*/ 292963 h 4191633"/>
                <a:gd name="connsiteX373" fmla="*/ 2756008 w 8733490"/>
                <a:gd name="connsiteY373" fmla="*/ 311203 h 4191633"/>
                <a:gd name="connsiteX374" fmla="*/ 2754159 w 8733490"/>
                <a:gd name="connsiteY374" fmla="*/ 326486 h 4191633"/>
                <a:gd name="connsiteX375" fmla="*/ 2753420 w 8733490"/>
                <a:gd name="connsiteY375" fmla="*/ 333265 h 4191633"/>
                <a:gd name="connsiteX376" fmla="*/ 2758350 w 8733490"/>
                <a:gd name="connsiteY376" fmla="*/ 333265 h 4191633"/>
                <a:gd name="connsiteX377" fmla="*/ 2758351 w 8733490"/>
                <a:gd name="connsiteY377" fmla="*/ 333264 h 4191633"/>
                <a:gd name="connsiteX378" fmla="*/ 2753421 w 8733490"/>
                <a:gd name="connsiteY378" fmla="*/ 333264 h 4191633"/>
                <a:gd name="connsiteX379" fmla="*/ 2754160 w 8733490"/>
                <a:gd name="connsiteY379" fmla="*/ 326485 h 4191633"/>
                <a:gd name="connsiteX380" fmla="*/ 2756009 w 8733490"/>
                <a:gd name="connsiteY380" fmla="*/ 311202 h 4191633"/>
                <a:gd name="connsiteX381" fmla="*/ 2758351 w 8733490"/>
                <a:gd name="connsiteY381" fmla="*/ 292962 h 4191633"/>
                <a:gd name="connsiteX382" fmla="*/ 2760692 w 8733490"/>
                <a:gd name="connsiteY382" fmla="*/ 277432 h 4191633"/>
                <a:gd name="connsiteX383" fmla="*/ 2762541 w 8733490"/>
                <a:gd name="connsiteY383" fmla="*/ 263628 h 4191633"/>
                <a:gd name="connsiteX384" fmla="*/ 2763281 w 8733490"/>
                <a:gd name="connsiteY384" fmla="*/ 253645 h 4191633"/>
                <a:gd name="connsiteX385" fmla="*/ 2758104 w 8733490"/>
                <a:gd name="connsiteY385" fmla="*/ 231954 h 4191633"/>
                <a:gd name="connsiteX386" fmla="*/ 2739617 w 8733490"/>
                <a:gd name="connsiteY386" fmla="*/ 223819 h 4191633"/>
                <a:gd name="connsiteX387" fmla="*/ 4212439 w 8733490"/>
                <a:gd name="connsiteY387" fmla="*/ 223080 h 4191633"/>
                <a:gd name="connsiteX388" fmla="*/ 4212439 w 8733490"/>
                <a:gd name="connsiteY388" fmla="*/ 223080 h 4191633"/>
                <a:gd name="connsiteX389" fmla="*/ 4221558 w 8733490"/>
                <a:gd name="connsiteY389" fmla="*/ 224682 h 4191633"/>
                <a:gd name="connsiteX390" fmla="*/ 4229322 w 8733490"/>
                <a:gd name="connsiteY390" fmla="*/ 229242 h 4191633"/>
                <a:gd name="connsiteX391" fmla="*/ 4234622 w 8733490"/>
                <a:gd name="connsiteY391" fmla="*/ 236514 h 4191633"/>
                <a:gd name="connsiteX392" fmla="*/ 4236594 w 8733490"/>
                <a:gd name="connsiteY392" fmla="*/ 246250 h 4191633"/>
                <a:gd name="connsiteX393" fmla="*/ 4235362 w 8733490"/>
                <a:gd name="connsiteY393" fmla="*/ 257959 h 4191633"/>
                <a:gd name="connsiteX394" fmla="*/ 4231418 w 8733490"/>
                <a:gd name="connsiteY394" fmla="*/ 277556 h 4191633"/>
                <a:gd name="connsiteX395" fmla="*/ 4227474 w 8733490"/>
                <a:gd name="connsiteY395" fmla="*/ 297398 h 4191633"/>
                <a:gd name="connsiteX396" fmla="*/ 4226242 w 8733490"/>
                <a:gd name="connsiteY396" fmla="*/ 310340 h 4191633"/>
                <a:gd name="connsiteX397" fmla="*/ 4227967 w 8733490"/>
                <a:gd name="connsiteY397" fmla="*/ 325129 h 4191633"/>
                <a:gd name="connsiteX398" fmla="*/ 4232527 w 8733490"/>
                <a:gd name="connsiteY398" fmla="*/ 334619 h 4191633"/>
                <a:gd name="connsiteX399" fmla="*/ 4238936 w 8733490"/>
                <a:gd name="connsiteY399" fmla="*/ 339673 h 4191633"/>
                <a:gd name="connsiteX400" fmla="*/ 4246454 w 8733490"/>
                <a:gd name="connsiteY400" fmla="*/ 341152 h 4191633"/>
                <a:gd name="connsiteX401" fmla="*/ 4246455 w 8733490"/>
                <a:gd name="connsiteY401" fmla="*/ 341152 h 4191633"/>
                <a:gd name="connsiteX402" fmla="*/ 4238937 w 8733490"/>
                <a:gd name="connsiteY402" fmla="*/ 339673 h 4191633"/>
                <a:gd name="connsiteX403" fmla="*/ 4232528 w 8733490"/>
                <a:gd name="connsiteY403" fmla="*/ 334619 h 4191633"/>
                <a:gd name="connsiteX404" fmla="*/ 4227968 w 8733490"/>
                <a:gd name="connsiteY404" fmla="*/ 325129 h 4191633"/>
                <a:gd name="connsiteX405" fmla="*/ 4226243 w 8733490"/>
                <a:gd name="connsiteY405" fmla="*/ 310340 h 4191633"/>
                <a:gd name="connsiteX406" fmla="*/ 4227475 w 8733490"/>
                <a:gd name="connsiteY406" fmla="*/ 297398 h 4191633"/>
                <a:gd name="connsiteX407" fmla="*/ 4231419 w 8733490"/>
                <a:gd name="connsiteY407" fmla="*/ 277556 h 4191633"/>
                <a:gd name="connsiteX408" fmla="*/ 4235363 w 8733490"/>
                <a:gd name="connsiteY408" fmla="*/ 257959 h 4191633"/>
                <a:gd name="connsiteX409" fmla="*/ 4236595 w 8733490"/>
                <a:gd name="connsiteY409" fmla="*/ 246250 h 4191633"/>
                <a:gd name="connsiteX410" fmla="*/ 4234623 w 8733490"/>
                <a:gd name="connsiteY410" fmla="*/ 236514 h 4191633"/>
                <a:gd name="connsiteX411" fmla="*/ 4229323 w 8733490"/>
                <a:gd name="connsiteY411" fmla="*/ 229242 h 4191633"/>
                <a:gd name="connsiteX412" fmla="*/ 4221559 w 8733490"/>
                <a:gd name="connsiteY412" fmla="*/ 224682 h 4191633"/>
                <a:gd name="connsiteX413" fmla="*/ 4212439 w 8733490"/>
                <a:gd name="connsiteY413" fmla="*/ 223080 h 4191633"/>
                <a:gd name="connsiteX414" fmla="*/ 4123700 w 8733490"/>
                <a:gd name="connsiteY414" fmla="*/ 223080 h 4191633"/>
                <a:gd name="connsiteX415" fmla="*/ 4123700 w 8733490"/>
                <a:gd name="connsiteY415" fmla="*/ 223080 h 4191633"/>
                <a:gd name="connsiteX416" fmla="*/ 4133682 w 8733490"/>
                <a:gd name="connsiteY416" fmla="*/ 223696 h 4191633"/>
                <a:gd name="connsiteX417" fmla="*/ 4138982 w 8733490"/>
                <a:gd name="connsiteY417" fmla="*/ 226654 h 4191633"/>
                <a:gd name="connsiteX418" fmla="*/ 4141077 w 8733490"/>
                <a:gd name="connsiteY418" fmla="*/ 233433 h 4191633"/>
                <a:gd name="connsiteX419" fmla="*/ 4141446 w 8733490"/>
                <a:gd name="connsiteY419" fmla="*/ 245511 h 4191633"/>
                <a:gd name="connsiteX420" fmla="*/ 4140214 w 8733490"/>
                <a:gd name="connsiteY420" fmla="*/ 271393 h 4191633"/>
                <a:gd name="connsiteX421" fmla="*/ 4139474 w 8733490"/>
                <a:gd name="connsiteY421" fmla="*/ 300726 h 4191633"/>
                <a:gd name="connsiteX422" fmla="*/ 4139475 w 8733490"/>
                <a:gd name="connsiteY422" fmla="*/ 300726 h 4191633"/>
                <a:gd name="connsiteX423" fmla="*/ 4140215 w 8733490"/>
                <a:gd name="connsiteY423" fmla="*/ 271393 h 4191633"/>
                <a:gd name="connsiteX424" fmla="*/ 4141447 w 8733490"/>
                <a:gd name="connsiteY424" fmla="*/ 245511 h 4191633"/>
                <a:gd name="connsiteX425" fmla="*/ 4141078 w 8733490"/>
                <a:gd name="connsiteY425" fmla="*/ 233433 h 4191633"/>
                <a:gd name="connsiteX426" fmla="*/ 4138983 w 8733490"/>
                <a:gd name="connsiteY426" fmla="*/ 226654 h 4191633"/>
                <a:gd name="connsiteX427" fmla="*/ 4133683 w 8733490"/>
                <a:gd name="connsiteY427" fmla="*/ 223696 h 4191633"/>
                <a:gd name="connsiteX428" fmla="*/ 4123700 w 8733490"/>
                <a:gd name="connsiteY428" fmla="*/ 223080 h 4191633"/>
                <a:gd name="connsiteX429" fmla="*/ 3559474 w 8733490"/>
                <a:gd name="connsiteY429" fmla="*/ 223080 h 4191633"/>
                <a:gd name="connsiteX430" fmla="*/ 3559474 w 8733490"/>
                <a:gd name="connsiteY430" fmla="*/ 223080 h 4191633"/>
                <a:gd name="connsiteX431" fmla="*/ 3587539 w 8733490"/>
                <a:gd name="connsiteY431" fmla="*/ 227174 h 4191633"/>
                <a:gd name="connsiteX432" fmla="*/ 3610436 w 8733490"/>
                <a:gd name="connsiteY432" fmla="*/ 240450 h 4191633"/>
                <a:gd name="connsiteX433" fmla="*/ 3625946 w 8733490"/>
                <a:gd name="connsiteY433" fmla="*/ 264148 h 4191633"/>
                <a:gd name="connsiteX434" fmla="*/ 3631608 w 8733490"/>
                <a:gd name="connsiteY434" fmla="*/ 299759 h 4191633"/>
                <a:gd name="connsiteX435" fmla="*/ 3626686 w 8733490"/>
                <a:gd name="connsiteY435" fmla="*/ 334839 h 4191633"/>
                <a:gd name="connsiteX436" fmla="*/ 3607617 w 8733490"/>
                <a:gd name="connsiteY436" fmla="*/ 367533 h 4191633"/>
                <a:gd name="connsiteX437" fmla="*/ 3579811 w 8733490"/>
                <a:gd name="connsiteY437" fmla="*/ 393424 h 4191633"/>
                <a:gd name="connsiteX438" fmla="*/ 3541548 w 8733490"/>
                <a:gd name="connsiteY438" fmla="*/ 415020 h 4191633"/>
                <a:gd name="connsiteX439" fmla="*/ 3543020 w 8733490"/>
                <a:gd name="connsiteY439" fmla="*/ 420031 h 4191633"/>
                <a:gd name="connsiteX440" fmla="*/ 3543021 w 8733490"/>
                <a:gd name="connsiteY440" fmla="*/ 420031 h 4191633"/>
                <a:gd name="connsiteX441" fmla="*/ 3541549 w 8733490"/>
                <a:gd name="connsiteY441" fmla="*/ 415020 h 4191633"/>
                <a:gd name="connsiteX442" fmla="*/ 3579812 w 8733490"/>
                <a:gd name="connsiteY442" fmla="*/ 393424 h 4191633"/>
                <a:gd name="connsiteX443" fmla="*/ 3607618 w 8733490"/>
                <a:gd name="connsiteY443" fmla="*/ 367533 h 4191633"/>
                <a:gd name="connsiteX444" fmla="*/ 3626687 w 8733490"/>
                <a:gd name="connsiteY444" fmla="*/ 334839 h 4191633"/>
                <a:gd name="connsiteX445" fmla="*/ 3631609 w 8733490"/>
                <a:gd name="connsiteY445" fmla="*/ 299759 h 4191633"/>
                <a:gd name="connsiteX446" fmla="*/ 3625947 w 8733490"/>
                <a:gd name="connsiteY446" fmla="*/ 264148 h 4191633"/>
                <a:gd name="connsiteX447" fmla="*/ 3610437 w 8733490"/>
                <a:gd name="connsiteY447" fmla="*/ 240450 h 4191633"/>
                <a:gd name="connsiteX448" fmla="*/ 3587540 w 8733490"/>
                <a:gd name="connsiteY448" fmla="*/ 227174 h 4191633"/>
                <a:gd name="connsiteX449" fmla="*/ 3559474 w 8733490"/>
                <a:gd name="connsiteY449" fmla="*/ 223080 h 4191633"/>
                <a:gd name="connsiteX450" fmla="*/ 3180184 w 8733490"/>
                <a:gd name="connsiteY450" fmla="*/ 223080 h 4191633"/>
                <a:gd name="connsiteX451" fmla="*/ 3180184 w 8733490"/>
                <a:gd name="connsiteY451" fmla="*/ 223080 h 4191633"/>
                <a:gd name="connsiteX452" fmla="*/ 3189111 w 8733490"/>
                <a:gd name="connsiteY452" fmla="*/ 225321 h 4191633"/>
                <a:gd name="connsiteX453" fmla="*/ 3194441 w 8733490"/>
                <a:gd name="connsiteY453" fmla="*/ 230428 h 4191633"/>
                <a:gd name="connsiteX454" fmla="*/ 3198532 w 8733490"/>
                <a:gd name="connsiteY454" fmla="*/ 236032 h 4191633"/>
                <a:gd name="connsiteX455" fmla="*/ 3203492 w 8733490"/>
                <a:gd name="connsiteY455" fmla="*/ 240019 h 4191633"/>
                <a:gd name="connsiteX456" fmla="*/ 3209566 w 8733490"/>
                <a:gd name="connsiteY456" fmla="*/ 241636 h 4191633"/>
                <a:gd name="connsiteX457" fmla="*/ 3215890 w 8733490"/>
                <a:gd name="connsiteY457" fmla="*/ 242010 h 4191633"/>
                <a:gd name="connsiteX458" fmla="*/ 3215891 w 8733490"/>
                <a:gd name="connsiteY458" fmla="*/ 242010 h 4191633"/>
                <a:gd name="connsiteX459" fmla="*/ 3209567 w 8733490"/>
                <a:gd name="connsiteY459" fmla="*/ 241636 h 4191633"/>
                <a:gd name="connsiteX460" fmla="*/ 3203493 w 8733490"/>
                <a:gd name="connsiteY460" fmla="*/ 240019 h 4191633"/>
                <a:gd name="connsiteX461" fmla="*/ 3198533 w 8733490"/>
                <a:gd name="connsiteY461" fmla="*/ 236032 h 4191633"/>
                <a:gd name="connsiteX462" fmla="*/ 3194442 w 8733490"/>
                <a:gd name="connsiteY462" fmla="*/ 230428 h 4191633"/>
                <a:gd name="connsiteX463" fmla="*/ 3189112 w 8733490"/>
                <a:gd name="connsiteY463" fmla="*/ 225321 h 4191633"/>
                <a:gd name="connsiteX464" fmla="*/ 3180184 w 8733490"/>
                <a:gd name="connsiteY464" fmla="*/ 223080 h 4191633"/>
                <a:gd name="connsiteX465" fmla="*/ 4837195 w 8733490"/>
                <a:gd name="connsiteY465" fmla="*/ 222833 h 4191633"/>
                <a:gd name="connsiteX466" fmla="*/ 4855446 w 8733490"/>
                <a:gd name="connsiteY466" fmla="*/ 225450 h 4191633"/>
                <a:gd name="connsiteX467" fmla="*/ 4864813 w 8733490"/>
                <a:gd name="connsiteY467" fmla="*/ 231803 h 4191633"/>
                <a:gd name="connsiteX468" fmla="*/ 4868264 w 8733490"/>
                <a:gd name="connsiteY468" fmla="*/ 239651 h 4191633"/>
                <a:gd name="connsiteX469" fmla="*/ 4868757 w 8733490"/>
                <a:gd name="connsiteY469" fmla="*/ 246755 h 4191633"/>
                <a:gd name="connsiteX470" fmla="*/ 4868757 w 8733490"/>
                <a:gd name="connsiteY470" fmla="*/ 246755 h 4191633"/>
                <a:gd name="connsiteX471" fmla="*/ 4868757 w 8733490"/>
                <a:gd name="connsiteY471" fmla="*/ 246756 h 4191633"/>
                <a:gd name="connsiteX472" fmla="*/ 4864074 w 8733490"/>
                <a:gd name="connsiteY472" fmla="*/ 259959 h 4191633"/>
                <a:gd name="connsiteX473" fmla="*/ 4853720 w 8733490"/>
                <a:gd name="connsiteY473" fmla="*/ 273913 h 4191633"/>
                <a:gd name="connsiteX474" fmla="*/ 4842998 w 8733490"/>
                <a:gd name="connsiteY474" fmla="*/ 286247 h 4191633"/>
                <a:gd name="connsiteX475" fmla="*/ 4837194 w 8733490"/>
                <a:gd name="connsiteY475" fmla="*/ 294596 h 4191633"/>
                <a:gd name="connsiteX476" fmla="*/ 4838324 w 8733490"/>
                <a:gd name="connsiteY476" fmla="*/ 308670 h 4191633"/>
                <a:gd name="connsiteX477" fmla="*/ 4841342 w 8733490"/>
                <a:gd name="connsiteY477" fmla="*/ 321128 h 4191633"/>
                <a:gd name="connsiteX478" fmla="*/ 4845240 w 8733490"/>
                <a:gd name="connsiteY478" fmla="*/ 334084 h 4191633"/>
                <a:gd name="connsiteX479" fmla="*/ 4849098 w 8733490"/>
                <a:gd name="connsiteY479" fmla="*/ 349906 h 4191633"/>
                <a:gd name="connsiteX480" fmla="*/ 4849592 w 8733490"/>
                <a:gd name="connsiteY480" fmla="*/ 374575 h 4191633"/>
                <a:gd name="connsiteX481" fmla="*/ 4849592 w 8733490"/>
                <a:gd name="connsiteY481" fmla="*/ 374575 h 4191633"/>
                <a:gd name="connsiteX482" fmla="*/ 4849592 w 8733490"/>
                <a:gd name="connsiteY482" fmla="*/ 374576 h 4191633"/>
                <a:gd name="connsiteX483" fmla="*/ 4848236 w 8733490"/>
                <a:gd name="connsiteY483" fmla="*/ 406219 h 4191633"/>
                <a:gd name="connsiteX484" fmla="*/ 4848237 w 8733490"/>
                <a:gd name="connsiteY484" fmla="*/ 406218 h 4191633"/>
                <a:gd name="connsiteX485" fmla="*/ 4849593 w 8733490"/>
                <a:gd name="connsiteY485" fmla="*/ 374575 h 4191633"/>
                <a:gd name="connsiteX486" fmla="*/ 4849099 w 8733490"/>
                <a:gd name="connsiteY486" fmla="*/ 349906 h 4191633"/>
                <a:gd name="connsiteX487" fmla="*/ 4845241 w 8733490"/>
                <a:gd name="connsiteY487" fmla="*/ 334084 h 4191633"/>
                <a:gd name="connsiteX488" fmla="*/ 4841343 w 8733490"/>
                <a:gd name="connsiteY488" fmla="*/ 321128 h 4191633"/>
                <a:gd name="connsiteX489" fmla="*/ 4838325 w 8733490"/>
                <a:gd name="connsiteY489" fmla="*/ 308670 h 4191633"/>
                <a:gd name="connsiteX490" fmla="*/ 4837195 w 8733490"/>
                <a:gd name="connsiteY490" fmla="*/ 294595 h 4191633"/>
                <a:gd name="connsiteX491" fmla="*/ 4842999 w 8733490"/>
                <a:gd name="connsiteY491" fmla="*/ 286246 h 4191633"/>
                <a:gd name="connsiteX492" fmla="*/ 4853721 w 8733490"/>
                <a:gd name="connsiteY492" fmla="*/ 273912 h 4191633"/>
                <a:gd name="connsiteX493" fmla="*/ 4864075 w 8733490"/>
                <a:gd name="connsiteY493" fmla="*/ 259958 h 4191633"/>
                <a:gd name="connsiteX494" fmla="*/ 4868758 w 8733490"/>
                <a:gd name="connsiteY494" fmla="*/ 246755 h 4191633"/>
                <a:gd name="connsiteX495" fmla="*/ 4868265 w 8733490"/>
                <a:gd name="connsiteY495" fmla="*/ 239651 h 4191633"/>
                <a:gd name="connsiteX496" fmla="*/ 4864814 w 8733490"/>
                <a:gd name="connsiteY496" fmla="*/ 231803 h 4191633"/>
                <a:gd name="connsiteX497" fmla="*/ 4855447 w 8733490"/>
                <a:gd name="connsiteY497" fmla="*/ 225450 h 4191633"/>
                <a:gd name="connsiteX498" fmla="*/ 4837195 w 8733490"/>
                <a:gd name="connsiteY498" fmla="*/ 222833 h 4191633"/>
                <a:gd name="connsiteX499" fmla="*/ 5035845 w 8733490"/>
                <a:gd name="connsiteY499" fmla="*/ 204539 h 4191633"/>
                <a:gd name="connsiteX500" fmla="*/ 5035844 w 8733490"/>
                <a:gd name="connsiteY500" fmla="*/ 204539 h 4191633"/>
                <a:gd name="connsiteX501" fmla="*/ 5047803 w 8733490"/>
                <a:gd name="connsiteY501" fmla="*/ 205236 h 4191633"/>
                <a:gd name="connsiteX502" fmla="*/ 5062470 w 8733490"/>
                <a:gd name="connsiteY502" fmla="*/ 205629 h 4191633"/>
                <a:gd name="connsiteX503" fmla="*/ 5077752 w 8733490"/>
                <a:gd name="connsiteY503" fmla="*/ 206072 h 4191633"/>
                <a:gd name="connsiteX504" fmla="*/ 5091556 w 8733490"/>
                <a:gd name="connsiteY504" fmla="*/ 206564 h 4191633"/>
                <a:gd name="connsiteX505" fmla="*/ 5102156 w 8733490"/>
                <a:gd name="connsiteY505" fmla="*/ 207057 h 4191633"/>
                <a:gd name="connsiteX506" fmla="*/ 5109304 w 8733490"/>
                <a:gd name="connsiteY506" fmla="*/ 212544 h 4191633"/>
                <a:gd name="connsiteX507" fmla="*/ 5111522 w 8733490"/>
                <a:gd name="connsiteY507" fmla="*/ 225714 h 4191633"/>
                <a:gd name="connsiteX508" fmla="*/ 5111522 w 8733490"/>
                <a:gd name="connsiteY508" fmla="*/ 225714 h 4191633"/>
                <a:gd name="connsiteX509" fmla="*/ 5111522 w 8733490"/>
                <a:gd name="connsiteY509" fmla="*/ 225715 h 4191633"/>
                <a:gd name="connsiteX510" fmla="*/ 5106586 w 8733490"/>
                <a:gd name="connsiteY510" fmla="*/ 240710 h 4191633"/>
                <a:gd name="connsiteX511" fmla="*/ 5106587 w 8733490"/>
                <a:gd name="connsiteY511" fmla="*/ 240710 h 4191633"/>
                <a:gd name="connsiteX512" fmla="*/ 5111523 w 8733490"/>
                <a:gd name="connsiteY512" fmla="*/ 225714 h 4191633"/>
                <a:gd name="connsiteX513" fmla="*/ 5109305 w 8733490"/>
                <a:gd name="connsiteY513" fmla="*/ 212544 h 4191633"/>
                <a:gd name="connsiteX514" fmla="*/ 5102157 w 8733490"/>
                <a:gd name="connsiteY514" fmla="*/ 207057 h 4191633"/>
                <a:gd name="connsiteX515" fmla="*/ 5091557 w 8733490"/>
                <a:gd name="connsiteY515" fmla="*/ 206564 h 4191633"/>
                <a:gd name="connsiteX516" fmla="*/ 5077753 w 8733490"/>
                <a:gd name="connsiteY516" fmla="*/ 206072 h 4191633"/>
                <a:gd name="connsiteX517" fmla="*/ 5062471 w 8733490"/>
                <a:gd name="connsiteY517" fmla="*/ 205629 h 4191633"/>
                <a:gd name="connsiteX518" fmla="*/ 5047804 w 8733490"/>
                <a:gd name="connsiteY518" fmla="*/ 205236 h 4191633"/>
                <a:gd name="connsiteX519" fmla="*/ 5035845 w 8733490"/>
                <a:gd name="connsiteY519" fmla="*/ 204539 h 4191633"/>
                <a:gd name="connsiteX520" fmla="*/ 2349795 w 8733490"/>
                <a:gd name="connsiteY520" fmla="*/ 204539 h 4191633"/>
                <a:gd name="connsiteX521" fmla="*/ 2342390 w 8733490"/>
                <a:gd name="connsiteY521" fmla="*/ 204854 h 4191633"/>
                <a:gd name="connsiteX522" fmla="*/ 2342390 w 8733490"/>
                <a:gd name="connsiteY522" fmla="*/ 204854 h 4191633"/>
                <a:gd name="connsiteX523" fmla="*/ 2349795 w 8733490"/>
                <a:gd name="connsiteY523" fmla="*/ 204539 h 4191633"/>
                <a:gd name="connsiteX524" fmla="*/ 4572301 w 8733490"/>
                <a:gd name="connsiteY524" fmla="*/ 201556 h 4191633"/>
                <a:gd name="connsiteX525" fmla="*/ 4549865 w 8733490"/>
                <a:gd name="connsiteY525" fmla="*/ 244199 h 4191633"/>
                <a:gd name="connsiteX526" fmla="*/ 4523084 w 8733490"/>
                <a:gd name="connsiteY526" fmla="*/ 291790 h 4191633"/>
                <a:gd name="connsiteX527" fmla="*/ 4498251 w 8733490"/>
                <a:gd name="connsiteY527" fmla="*/ 337586 h 4191633"/>
                <a:gd name="connsiteX528" fmla="*/ 4495655 w 8733490"/>
                <a:gd name="connsiteY528" fmla="*/ 344049 h 4191633"/>
                <a:gd name="connsiteX529" fmla="*/ 4493059 w 8733490"/>
                <a:gd name="connsiteY529" fmla="*/ 352626 h 4191633"/>
                <a:gd name="connsiteX530" fmla="*/ 4490586 w 8733490"/>
                <a:gd name="connsiteY530" fmla="*/ 362444 h 4191633"/>
                <a:gd name="connsiteX531" fmla="*/ 4488607 w 8733490"/>
                <a:gd name="connsiteY531" fmla="*/ 372635 h 4191633"/>
                <a:gd name="connsiteX532" fmla="*/ 4488607 w 8733490"/>
                <a:gd name="connsiteY532" fmla="*/ 376116 h 4191633"/>
                <a:gd name="connsiteX533" fmla="*/ 4489966 w 8733490"/>
                <a:gd name="connsiteY533" fmla="*/ 388668 h 4191633"/>
                <a:gd name="connsiteX534" fmla="*/ 4493306 w 8733490"/>
                <a:gd name="connsiteY534" fmla="*/ 399606 h 4191633"/>
                <a:gd name="connsiteX535" fmla="*/ 4497510 w 8733490"/>
                <a:gd name="connsiteY535" fmla="*/ 407313 h 4191633"/>
                <a:gd name="connsiteX536" fmla="*/ 4501714 w 8733490"/>
                <a:gd name="connsiteY536" fmla="*/ 410171 h 4191633"/>
                <a:gd name="connsiteX537" fmla="*/ 4501715 w 8733490"/>
                <a:gd name="connsiteY537" fmla="*/ 410171 h 4191633"/>
                <a:gd name="connsiteX538" fmla="*/ 4497511 w 8733490"/>
                <a:gd name="connsiteY538" fmla="*/ 407313 h 4191633"/>
                <a:gd name="connsiteX539" fmla="*/ 4493307 w 8733490"/>
                <a:gd name="connsiteY539" fmla="*/ 399606 h 4191633"/>
                <a:gd name="connsiteX540" fmla="*/ 4489967 w 8733490"/>
                <a:gd name="connsiteY540" fmla="*/ 388668 h 4191633"/>
                <a:gd name="connsiteX541" fmla="*/ 4488608 w 8733490"/>
                <a:gd name="connsiteY541" fmla="*/ 376116 h 4191633"/>
                <a:gd name="connsiteX542" fmla="*/ 4488608 w 8733490"/>
                <a:gd name="connsiteY542" fmla="*/ 372634 h 4191633"/>
                <a:gd name="connsiteX543" fmla="*/ 4490587 w 8733490"/>
                <a:gd name="connsiteY543" fmla="*/ 362443 h 4191633"/>
                <a:gd name="connsiteX544" fmla="*/ 4493060 w 8733490"/>
                <a:gd name="connsiteY544" fmla="*/ 352625 h 4191633"/>
                <a:gd name="connsiteX545" fmla="*/ 4495656 w 8733490"/>
                <a:gd name="connsiteY545" fmla="*/ 344048 h 4191633"/>
                <a:gd name="connsiteX546" fmla="*/ 4498252 w 8733490"/>
                <a:gd name="connsiteY546" fmla="*/ 337585 h 4191633"/>
                <a:gd name="connsiteX547" fmla="*/ 4523085 w 8733490"/>
                <a:gd name="connsiteY547" fmla="*/ 291789 h 4191633"/>
                <a:gd name="connsiteX548" fmla="*/ 4549866 w 8733490"/>
                <a:gd name="connsiteY548" fmla="*/ 244198 h 4191633"/>
                <a:gd name="connsiteX549" fmla="*/ 4572301 w 8733490"/>
                <a:gd name="connsiteY549" fmla="*/ 201556 h 4191633"/>
                <a:gd name="connsiteX550" fmla="*/ 2098854 w 8733490"/>
                <a:gd name="connsiteY550" fmla="*/ 201556 h 4191633"/>
                <a:gd name="connsiteX551" fmla="*/ 2096598 w 8733490"/>
                <a:gd name="connsiteY551" fmla="*/ 210008 h 4191633"/>
                <a:gd name="connsiteX552" fmla="*/ 2098308 w 8733490"/>
                <a:gd name="connsiteY552" fmla="*/ 203602 h 4191633"/>
                <a:gd name="connsiteX553" fmla="*/ 2098854 w 8733490"/>
                <a:gd name="connsiteY553" fmla="*/ 201556 h 4191633"/>
                <a:gd name="connsiteX554" fmla="*/ 1105201 w 8733490"/>
                <a:gd name="connsiteY554" fmla="*/ 201556 h 4191633"/>
                <a:gd name="connsiteX555" fmla="*/ 1082765 w 8733490"/>
                <a:gd name="connsiteY555" fmla="*/ 244199 h 4191633"/>
                <a:gd name="connsiteX556" fmla="*/ 1055984 w 8733490"/>
                <a:gd name="connsiteY556" fmla="*/ 291790 h 4191633"/>
                <a:gd name="connsiteX557" fmla="*/ 1031151 w 8733490"/>
                <a:gd name="connsiteY557" fmla="*/ 337586 h 4191633"/>
                <a:gd name="connsiteX558" fmla="*/ 1028555 w 8733490"/>
                <a:gd name="connsiteY558" fmla="*/ 344049 h 4191633"/>
                <a:gd name="connsiteX559" fmla="*/ 1025959 w 8733490"/>
                <a:gd name="connsiteY559" fmla="*/ 352626 h 4191633"/>
                <a:gd name="connsiteX560" fmla="*/ 1023486 w 8733490"/>
                <a:gd name="connsiteY560" fmla="*/ 362444 h 4191633"/>
                <a:gd name="connsiteX561" fmla="*/ 1021507 w 8733490"/>
                <a:gd name="connsiteY561" fmla="*/ 372635 h 4191633"/>
                <a:gd name="connsiteX562" fmla="*/ 1021507 w 8733490"/>
                <a:gd name="connsiteY562" fmla="*/ 376116 h 4191633"/>
                <a:gd name="connsiteX563" fmla="*/ 1022866 w 8733490"/>
                <a:gd name="connsiteY563" fmla="*/ 388668 h 4191633"/>
                <a:gd name="connsiteX564" fmla="*/ 1026206 w 8733490"/>
                <a:gd name="connsiteY564" fmla="*/ 399606 h 4191633"/>
                <a:gd name="connsiteX565" fmla="*/ 1030410 w 8733490"/>
                <a:gd name="connsiteY565" fmla="*/ 407313 h 4191633"/>
                <a:gd name="connsiteX566" fmla="*/ 1034614 w 8733490"/>
                <a:gd name="connsiteY566" fmla="*/ 410171 h 4191633"/>
                <a:gd name="connsiteX567" fmla="*/ 1034615 w 8733490"/>
                <a:gd name="connsiteY567" fmla="*/ 410171 h 4191633"/>
                <a:gd name="connsiteX568" fmla="*/ 1030411 w 8733490"/>
                <a:gd name="connsiteY568" fmla="*/ 407313 h 4191633"/>
                <a:gd name="connsiteX569" fmla="*/ 1026207 w 8733490"/>
                <a:gd name="connsiteY569" fmla="*/ 399606 h 4191633"/>
                <a:gd name="connsiteX570" fmla="*/ 1022867 w 8733490"/>
                <a:gd name="connsiteY570" fmla="*/ 388668 h 4191633"/>
                <a:gd name="connsiteX571" fmla="*/ 1021508 w 8733490"/>
                <a:gd name="connsiteY571" fmla="*/ 376116 h 4191633"/>
                <a:gd name="connsiteX572" fmla="*/ 1021508 w 8733490"/>
                <a:gd name="connsiteY572" fmla="*/ 372634 h 4191633"/>
                <a:gd name="connsiteX573" fmla="*/ 1023487 w 8733490"/>
                <a:gd name="connsiteY573" fmla="*/ 362443 h 4191633"/>
                <a:gd name="connsiteX574" fmla="*/ 1025960 w 8733490"/>
                <a:gd name="connsiteY574" fmla="*/ 352625 h 4191633"/>
                <a:gd name="connsiteX575" fmla="*/ 1028556 w 8733490"/>
                <a:gd name="connsiteY575" fmla="*/ 344048 h 4191633"/>
                <a:gd name="connsiteX576" fmla="*/ 1031152 w 8733490"/>
                <a:gd name="connsiteY576" fmla="*/ 337585 h 4191633"/>
                <a:gd name="connsiteX577" fmla="*/ 1055985 w 8733490"/>
                <a:gd name="connsiteY577" fmla="*/ 291789 h 4191633"/>
                <a:gd name="connsiteX578" fmla="*/ 1082766 w 8733490"/>
                <a:gd name="connsiteY578" fmla="*/ 244198 h 4191633"/>
                <a:gd name="connsiteX579" fmla="*/ 1105202 w 8733490"/>
                <a:gd name="connsiteY579" fmla="*/ 201556 h 4191633"/>
                <a:gd name="connsiteX580" fmla="*/ 1105201 w 8733490"/>
                <a:gd name="connsiteY580" fmla="*/ 201556 h 4191633"/>
                <a:gd name="connsiteX581" fmla="*/ 4651782 w 8733490"/>
                <a:gd name="connsiteY581" fmla="*/ 114621 h 4191633"/>
                <a:gd name="connsiteX582" fmla="*/ 4668052 w 8733490"/>
                <a:gd name="connsiteY582" fmla="*/ 116612 h 4191633"/>
                <a:gd name="connsiteX583" fmla="*/ 4681362 w 8733490"/>
                <a:gd name="connsiteY583" fmla="*/ 122708 h 4191633"/>
                <a:gd name="connsiteX584" fmla="*/ 4690360 w 8733490"/>
                <a:gd name="connsiteY584" fmla="*/ 133530 h 4191633"/>
                <a:gd name="connsiteX585" fmla="*/ 4693687 w 8733490"/>
                <a:gd name="connsiteY585" fmla="*/ 149454 h 4191633"/>
                <a:gd name="connsiteX586" fmla="*/ 4690976 w 8733490"/>
                <a:gd name="connsiteY586" fmla="*/ 165877 h 4191633"/>
                <a:gd name="connsiteX587" fmla="*/ 4682348 w 8733490"/>
                <a:gd name="connsiteY587" fmla="*/ 180058 h 4191633"/>
                <a:gd name="connsiteX588" fmla="*/ 4667435 w 8733490"/>
                <a:gd name="connsiteY588" fmla="*/ 190136 h 4191633"/>
                <a:gd name="connsiteX589" fmla="*/ 4645866 w 8733490"/>
                <a:gd name="connsiteY589" fmla="*/ 193993 h 4191633"/>
                <a:gd name="connsiteX590" fmla="*/ 4613822 w 8733490"/>
                <a:gd name="connsiteY590" fmla="*/ 183667 h 4191633"/>
                <a:gd name="connsiteX591" fmla="*/ 4603469 w 8733490"/>
                <a:gd name="connsiteY591" fmla="*/ 156175 h 4191633"/>
                <a:gd name="connsiteX592" fmla="*/ 4605934 w 8733490"/>
                <a:gd name="connsiteY592" fmla="*/ 143236 h 4191633"/>
                <a:gd name="connsiteX593" fmla="*/ 4613946 w 8733490"/>
                <a:gd name="connsiteY593" fmla="*/ 129675 h 4191633"/>
                <a:gd name="connsiteX594" fmla="*/ 4628735 w 8733490"/>
                <a:gd name="connsiteY594" fmla="*/ 118975 h 4191633"/>
                <a:gd name="connsiteX595" fmla="*/ 4651782 w 8733490"/>
                <a:gd name="connsiteY595" fmla="*/ 114621 h 4191633"/>
                <a:gd name="connsiteX596" fmla="*/ 2642008 w 8733490"/>
                <a:gd name="connsiteY596" fmla="*/ 114621 h 4191633"/>
                <a:gd name="connsiteX597" fmla="*/ 2658276 w 8733490"/>
                <a:gd name="connsiteY597" fmla="*/ 116612 h 4191633"/>
                <a:gd name="connsiteX598" fmla="*/ 2671588 w 8733490"/>
                <a:gd name="connsiteY598" fmla="*/ 122708 h 4191633"/>
                <a:gd name="connsiteX599" fmla="*/ 2680584 w 8733490"/>
                <a:gd name="connsiteY599" fmla="*/ 133530 h 4191633"/>
                <a:gd name="connsiteX600" fmla="*/ 2683912 w 8733490"/>
                <a:gd name="connsiteY600" fmla="*/ 149454 h 4191633"/>
                <a:gd name="connsiteX601" fmla="*/ 2681201 w 8733490"/>
                <a:gd name="connsiteY601" fmla="*/ 165877 h 4191633"/>
                <a:gd name="connsiteX602" fmla="*/ 2672574 w 8733490"/>
                <a:gd name="connsiteY602" fmla="*/ 180058 h 4191633"/>
                <a:gd name="connsiteX603" fmla="*/ 2657660 w 8733490"/>
                <a:gd name="connsiteY603" fmla="*/ 190136 h 4191633"/>
                <a:gd name="connsiteX604" fmla="*/ 2636092 w 8733490"/>
                <a:gd name="connsiteY604" fmla="*/ 193993 h 4191633"/>
                <a:gd name="connsiteX605" fmla="*/ 2604047 w 8733490"/>
                <a:gd name="connsiteY605" fmla="*/ 183667 h 4191633"/>
                <a:gd name="connsiteX606" fmla="*/ 2593694 w 8733490"/>
                <a:gd name="connsiteY606" fmla="*/ 156175 h 4191633"/>
                <a:gd name="connsiteX607" fmla="*/ 2596160 w 8733490"/>
                <a:gd name="connsiteY607" fmla="*/ 143236 h 4191633"/>
                <a:gd name="connsiteX608" fmla="*/ 2604170 w 8733490"/>
                <a:gd name="connsiteY608" fmla="*/ 129675 h 4191633"/>
                <a:gd name="connsiteX609" fmla="*/ 2618960 w 8733490"/>
                <a:gd name="connsiteY609" fmla="*/ 118975 h 4191633"/>
                <a:gd name="connsiteX610" fmla="*/ 2642008 w 8733490"/>
                <a:gd name="connsiteY610" fmla="*/ 114621 h 4191633"/>
                <a:gd name="connsiteX611" fmla="*/ 784634 w 8733490"/>
                <a:gd name="connsiteY611" fmla="*/ 114621 h 4191633"/>
                <a:gd name="connsiteX612" fmla="*/ 800903 w 8733490"/>
                <a:gd name="connsiteY612" fmla="*/ 116612 h 4191633"/>
                <a:gd name="connsiteX613" fmla="*/ 814213 w 8733490"/>
                <a:gd name="connsiteY613" fmla="*/ 122708 h 4191633"/>
                <a:gd name="connsiteX614" fmla="*/ 823211 w 8733490"/>
                <a:gd name="connsiteY614" fmla="*/ 133530 h 4191633"/>
                <a:gd name="connsiteX615" fmla="*/ 826538 w 8733490"/>
                <a:gd name="connsiteY615" fmla="*/ 149454 h 4191633"/>
                <a:gd name="connsiteX616" fmla="*/ 823827 w 8733490"/>
                <a:gd name="connsiteY616" fmla="*/ 165877 h 4191633"/>
                <a:gd name="connsiteX617" fmla="*/ 815199 w 8733490"/>
                <a:gd name="connsiteY617" fmla="*/ 180058 h 4191633"/>
                <a:gd name="connsiteX618" fmla="*/ 800286 w 8733490"/>
                <a:gd name="connsiteY618" fmla="*/ 190136 h 4191633"/>
                <a:gd name="connsiteX619" fmla="*/ 778718 w 8733490"/>
                <a:gd name="connsiteY619" fmla="*/ 193993 h 4191633"/>
                <a:gd name="connsiteX620" fmla="*/ 746673 w 8733490"/>
                <a:gd name="connsiteY620" fmla="*/ 183667 h 4191633"/>
                <a:gd name="connsiteX621" fmla="*/ 736321 w 8733490"/>
                <a:gd name="connsiteY621" fmla="*/ 156175 h 4191633"/>
                <a:gd name="connsiteX622" fmla="*/ 738786 w 8733490"/>
                <a:gd name="connsiteY622" fmla="*/ 143236 h 4191633"/>
                <a:gd name="connsiteX623" fmla="*/ 746797 w 8733490"/>
                <a:gd name="connsiteY623" fmla="*/ 129675 h 4191633"/>
                <a:gd name="connsiteX624" fmla="*/ 761587 w 8733490"/>
                <a:gd name="connsiteY624" fmla="*/ 118975 h 4191633"/>
                <a:gd name="connsiteX625" fmla="*/ 784634 w 8733490"/>
                <a:gd name="connsiteY625" fmla="*/ 114621 h 4191633"/>
                <a:gd name="connsiteX626" fmla="*/ 978848 w 8733490"/>
                <a:gd name="connsiteY626" fmla="*/ 0 h 4191633"/>
                <a:gd name="connsiteX627" fmla="*/ 997696 w 8733490"/>
                <a:gd name="connsiteY627" fmla="*/ 4356 h 4191633"/>
                <a:gd name="connsiteX628" fmla="*/ 997697 w 8733490"/>
                <a:gd name="connsiteY628" fmla="*/ 4357 h 4191633"/>
                <a:gd name="connsiteX629" fmla="*/ 1009376 w 8733490"/>
                <a:gd name="connsiteY629" fmla="*/ 15862 h 4191633"/>
                <a:gd name="connsiteX630" fmla="*/ 1015350 w 8733490"/>
                <a:gd name="connsiteY630" fmla="*/ 32057 h 4191633"/>
                <a:gd name="connsiteX631" fmla="*/ 1017076 w 8733490"/>
                <a:gd name="connsiteY631" fmla="*/ 50487 h 4191633"/>
                <a:gd name="connsiteX632" fmla="*/ 1011607 w 8733490"/>
                <a:gd name="connsiteY632" fmla="*/ 97608 h 4191633"/>
                <a:gd name="connsiteX633" fmla="*/ 1025557 w 8733490"/>
                <a:gd name="connsiteY633" fmla="*/ 70608 h 4191633"/>
                <a:gd name="connsiteX634" fmla="*/ 1052196 w 8733490"/>
                <a:gd name="connsiteY634" fmla="*/ 33709 h 4191633"/>
                <a:gd name="connsiteX635" fmla="*/ 1081326 w 8733490"/>
                <a:gd name="connsiteY635" fmla="*/ 8990 h 4191633"/>
                <a:gd name="connsiteX636" fmla="*/ 1112198 w 8733490"/>
                <a:gd name="connsiteY636" fmla="*/ 0 h 4191633"/>
                <a:gd name="connsiteX637" fmla="*/ 1131046 w 8733490"/>
                <a:gd name="connsiteY637" fmla="*/ 4356 h 4191633"/>
                <a:gd name="connsiteX638" fmla="*/ 1131047 w 8733490"/>
                <a:gd name="connsiteY638" fmla="*/ 4357 h 4191633"/>
                <a:gd name="connsiteX639" fmla="*/ 1142726 w 8733490"/>
                <a:gd name="connsiteY639" fmla="*/ 15862 h 4191633"/>
                <a:gd name="connsiteX640" fmla="*/ 1148700 w 8733490"/>
                <a:gd name="connsiteY640" fmla="*/ 32057 h 4191633"/>
                <a:gd name="connsiteX641" fmla="*/ 1150425 w 8733490"/>
                <a:gd name="connsiteY641" fmla="*/ 50487 h 4191633"/>
                <a:gd name="connsiteX642" fmla="*/ 1144916 w 8733490"/>
                <a:gd name="connsiteY642" fmla="*/ 97955 h 4191633"/>
                <a:gd name="connsiteX643" fmla="*/ 1130051 w 8733490"/>
                <a:gd name="connsiteY643" fmla="*/ 146536 h 4191633"/>
                <a:gd name="connsiteX644" fmla="*/ 1108394 w 8733490"/>
                <a:gd name="connsiteY644" fmla="*/ 195490 h 4191633"/>
                <a:gd name="connsiteX645" fmla="*/ 1105203 w 8733490"/>
                <a:gd name="connsiteY645" fmla="*/ 201555 h 4191633"/>
                <a:gd name="connsiteX646" fmla="*/ 2098853 w 8733490"/>
                <a:gd name="connsiteY646" fmla="*/ 201555 h 4191633"/>
                <a:gd name="connsiteX647" fmla="*/ 2104380 w 8733490"/>
                <a:gd name="connsiteY647" fmla="*/ 180851 h 4191633"/>
                <a:gd name="connsiteX648" fmla="*/ 2125980 w 8733490"/>
                <a:gd name="connsiteY648" fmla="*/ 116144 h 4191633"/>
                <a:gd name="connsiteX649" fmla="*/ 2149506 w 8733490"/>
                <a:gd name="connsiteY649" fmla="*/ 70609 h 4191633"/>
                <a:gd name="connsiteX650" fmla="*/ 2176145 w 8733490"/>
                <a:gd name="connsiteY650" fmla="*/ 33710 h 4191633"/>
                <a:gd name="connsiteX651" fmla="*/ 2176146 w 8733490"/>
                <a:gd name="connsiteY651" fmla="*/ 33709 h 4191633"/>
                <a:gd name="connsiteX652" fmla="*/ 2176146 w 8733490"/>
                <a:gd name="connsiteY652" fmla="*/ 33709 h 4191633"/>
                <a:gd name="connsiteX653" fmla="*/ 2205277 w 8733490"/>
                <a:gd name="connsiteY653" fmla="*/ 8990 h 4191633"/>
                <a:gd name="connsiteX654" fmla="*/ 2236149 w 8733490"/>
                <a:gd name="connsiteY654" fmla="*/ 0 h 4191633"/>
                <a:gd name="connsiteX655" fmla="*/ 2254997 w 8733490"/>
                <a:gd name="connsiteY655" fmla="*/ 4356 h 4191633"/>
                <a:gd name="connsiteX656" fmla="*/ 2266676 w 8733490"/>
                <a:gd name="connsiteY656" fmla="*/ 15861 h 4191633"/>
                <a:gd name="connsiteX657" fmla="*/ 2272650 w 8733490"/>
                <a:gd name="connsiteY657" fmla="*/ 32056 h 4191633"/>
                <a:gd name="connsiteX658" fmla="*/ 2274375 w 8733490"/>
                <a:gd name="connsiteY658" fmla="*/ 50486 h 4191633"/>
                <a:gd name="connsiteX659" fmla="*/ 2268866 w 8733490"/>
                <a:gd name="connsiteY659" fmla="*/ 97954 h 4191633"/>
                <a:gd name="connsiteX660" fmla="*/ 2261884 w 8733490"/>
                <a:gd name="connsiteY660" fmla="*/ 120772 h 4191633"/>
                <a:gd name="connsiteX661" fmla="*/ 2267686 w 8733490"/>
                <a:gd name="connsiteY661" fmla="*/ 105031 h 4191633"/>
                <a:gd name="connsiteX662" fmla="*/ 2279743 w 8733490"/>
                <a:gd name="connsiteY662" fmla="*/ 79100 h 4191633"/>
                <a:gd name="connsiteX663" fmla="*/ 2307426 w 8733490"/>
                <a:gd name="connsiteY663" fmla="*/ 40263 h 4191633"/>
                <a:gd name="connsiteX664" fmla="*/ 2307427 w 8733490"/>
                <a:gd name="connsiteY664" fmla="*/ 40263 h 4191633"/>
                <a:gd name="connsiteX665" fmla="*/ 2307427 w 8733490"/>
                <a:gd name="connsiteY665" fmla="*/ 40262 h 4191633"/>
                <a:gd name="connsiteX666" fmla="*/ 2338922 w 8733490"/>
                <a:gd name="connsiteY666" fmla="*/ 25636 h 4191633"/>
                <a:gd name="connsiteX667" fmla="*/ 2358285 w 8733490"/>
                <a:gd name="connsiteY667" fmla="*/ 31546 h 4191633"/>
                <a:gd name="connsiteX668" fmla="*/ 2373208 w 8733490"/>
                <a:gd name="connsiteY668" fmla="*/ 47307 h 4191633"/>
                <a:gd name="connsiteX669" fmla="*/ 2382704 w 8733490"/>
                <a:gd name="connsiteY669" fmla="*/ 70333 h 4191633"/>
                <a:gd name="connsiteX670" fmla="*/ 2386034 w 8733490"/>
                <a:gd name="connsiteY670" fmla="*/ 97790 h 4191633"/>
                <a:gd name="connsiteX671" fmla="*/ 2382581 w 8733490"/>
                <a:gd name="connsiteY671" fmla="*/ 122748 h 4191633"/>
                <a:gd name="connsiteX672" fmla="*/ 2373210 w 8733490"/>
                <a:gd name="connsiteY672" fmla="*/ 149514 h 4191633"/>
                <a:gd name="connsiteX673" fmla="*/ 2359279 w 8733490"/>
                <a:gd name="connsiteY673" fmla="*/ 177124 h 4191633"/>
                <a:gd name="connsiteX674" fmla="*/ 2344399 w 8733490"/>
                <a:gd name="connsiteY674" fmla="*/ 201555 h 4191633"/>
                <a:gd name="connsiteX675" fmla="*/ 4442003 w 8733490"/>
                <a:gd name="connsiteY675" fmla="*/ 201555 h 4191633"/>
                <a:gd name="connsiteX676" fmla="*/ 4447530 w 8733490"/>
                <a:gd name="connsiteY676" fmla="*/ 180850 h 4191633"/>
                <a:gd name="connsiteX677" fmla="*/ 4469130 w 8733490"/>
                <a:gd name="connsiteY677" fmla="*/ 116143 h 4191633"/>
                <a:gd name="connsiteX678" fmla="*/ 4492656 w 8733490"/>
                <a:gd name="connsiteY678" fmla="*/ 70608 h 4191633"/>
                <a:gd name="connsiteX679" fmla="*/ 4519296 w 8733490"/>
                <a:gd name="connsiteY679" fmla="*/ 33709 h 4191633"/>
                <a:gd name="connsiteX680" fmla="*/ 4548426 w 8733490"/>
                <a:gd name="connsiteY680" fmla="*/ 8990 h 4191633"/>
                <a:gd name="connsiteX681" fmla="*/ 4579298 w 8733490"/>
                <a:gd name="connsiteY681" fmla="*/ 0 h 4191633"/>
                <a:gd name="connsiteX682" fmla="*/ 4598146 w 8733490"/>
                <a:gd name="connsiteY682" fmla="*/ 4356 h 4191633"/>
                <a:gd name="connsiteX683" fmla="*/ 4609825 w 8733490"/>
                <a:gd name="connsiteY683" fmla="*/ 15861 h 4191633"/>
                <a:gd name="connsiteX684" fmla="*/ 4609826 w 8733490"/>
                <a:gd name="connsiteY684" fmla="*/ 15862 h 4191633"/>
                <a:gd name="connsiteX685" fmla="*/ 4615800 w 8733490"/>
                <a:gd name="connsiteY685" fmla="*/ 32057 h 4191633"/>
                <a:gd name="connsiteX686" fmla="*/ 4617525 w 8733490"/>
                <a:gd name="connsiteY686" fmla="*/ 50487 h 4191633"/>
                <a:gd name="connsiteX687" fmla="*/ 4612016 w 8733490"/>
                <a:gd name="connsiteY687" fmla="*/ 97955 h 4191633"/>
                <a:gd name="connsiteX688" fmla="*/ 4597151 w 8733490"/>
                <a:gd name="connsiteY688" fmla="*/ 146536 h 4191633"/>
                <a:gd name="connsiteX689" fmla="*/ 4575494 w 8733490"/>
                <a:gd name="connsiteY689" fmla="*/ 195490 h 4191633"/>
                <a:gd name="connsiteX690" fmla="*/ 4572303 w 8733490"/>
                <a:gd name="connsiteY690" fmla="*/ 201555 h 4191633"/>
                <a:gd name="connsiteX691" fmla="*/ 4860709 w 8733490"/>
                <a:gd name="connsiteY691" fmla="*/ 201555 h 4191633"/>
                <a:gd name="connsiteX692" fmla="*/ 4868196 w 8733490"/>
                <a:gd name="connsiteY692" fmla="*/ 199701 h 4191633"/>
                <a:gd name="connsiteX693" fmla="*/ 4884798 w 8733490"/>
                <a:gd name="connsiteY693" fmla="*/ 198553 h 4191633"/>
                <a:gd name="connsiteX694" fmla="*/ 4902143 w 8733490"/>
                <a:gd name="connsiteY694" fmla="*/ 198677 h 4191633"/>
                <a:gd name="connsiteX695" fmla="*/ 4917010 w 8733490"/>
                <a:gd name="connsiteY695" fmla="*/ 199046 h 4191633"/>
                <a:gd name="connsiteX696" fmla="*/ 4926053 w 8733490"/>
                <a:gd name="connsiteY696" fmla="*/ 198680 h 4191633"/>
                <a:gd name="connsiteX697" fmla="*/ 4942909 w 8733490"/>
                <a:gd name="connsiteY697" fmla="*/ 134403 h 4191633"/>
                <a:gd name="connsiteX698" fmla="*/ 4965792 w 8733490"/>
                <a:gd name="connsiteY698" fmla="*/ 79099 h 4191633"/>
                <a:gd name="connsiteX699" fmla="*/ 4993476 w 8733490"/>
                <a:gd name="connsiteY699" fmla="*/ 40262 h 4191633"/>
                <a:gd name="connsiteX700" fmla="*/ 5024971 w 8733490"/>
                <a:gd name="connsiteY700" fmla="*/ 25636 h 4191633"/>
                <a:gd name="connsiteX701" fmla="*/ 5044334 w 8733490"/>
                <a:gd name="connsiteY701" fmla="*/ 31546 h 4191633"/>
                <a:gd name="connsiteX702" fmla="*/ 5059258 w 8733490"/>
                <a:gd name="connsiteY702" fmla="*/ 47307 h 4191633"/>
                <a:gd name="connsiteX703" fmla="*/ 5068754 w 8733490"/>
                <a:gd name="connsiteY703" fmla="*/ 70333 h 4191633"/>
                <a:gd name="connsiteX704" fmla="*/ 5072083 w 8733490"/>
                <a:gd name="connsiteY704" fmla="*/ 97790 h 4191633"/>
                <a:gd name="connsiteX705" fmla="*/ 5072083 w 8733490"/>
                <a:gd name="connsiteY705" fmla="*/ 97790 h 4191633"/>
                <a:gd name="connsiteX706" fmla="*/ 5072083 w 8733490"/>
                <a:gd name="connsiteY706" fmla="*/ 97791 h 4191633"/>
                <a:gd name="connsiteX707" fmla="*/ 5068630 w 8733490"/>
                <a:gd name="connsiteY707" fmla="*/ 122749 h 4191633"/>
                <a:gd name="connsiteX708" fmla="*/ 5059259 w 8733490"/>
                <a:gd name="connsiteY708" fmla="*/ 149515 h 4191633"/>
                <a:gd name="connsiteX709" fmla="*/ 5045328 w 8733490"/>
                <a:gd name="connsiteY709" fmla="*/ 177125 h 4191633"/>
                <a:gd name="connsiteX710" fmla="*/ 5030447 w 8733490"/>
                <a:gd name="connsiteY710" fmla="*/ 201556 h 4191633"/>
                <a:gd name="connsiteX711" fmla="*/ 5028439 w 8733490"/>
                <a:gd name="connsiteY711" fmla="*/ 204854 h 4191633"/>
                <a:gd name="connsiteX712" fmla="*/ 5030448 w 8733490"/>
                <a:gd name="connsiteY712" fmla="*/ 201555 h 4191633"/>
                <a:gd name="connsiteX713" fmla="*/ 5228691 w 8733490"/>
                <a:gd name="connsiteY713" fmla="*/ 201555 h 4191633"/>
                <a:gd name="connsiteX714" fmla="*/ 8733490 w 8733490"/>
                <a:gd name="connsiteY714" fmla="*/ 4191633 h 4191633"/>
                <a:gd name="connsiteX715" fmla="*/ 2847039 w 8733490"/>
                <a:gd name="connsiteY715" fmla="*/ 4191633 h 4191633"/>
                <a:gd name="connsiteX716" fmla="*/ 160989 w 8733490"/>
                <a:gd name="connsiteY716" fmla="*/ 1524633 h 4191633"/>
                <a:gd name="connsiteX717" fmla="*/ 315345 w 8733490"/>
                <a:gd name="connsiteY717" fmla="*/ 1265614 h 4191633"/>
                <a:gd name="connsiteX718" fmla="*/ 401068 w 8733490"/>
                <a:gd name="connsiteY718" fmla="*/ 1110833 h 4191633"/>
                <a:gd name="connsiteX719" fmla="*/ 212155 w 8733490"/>
                <a:gd name="connsiteY719" fmla="*/ 943351 h 4191633"/>
                <a:gd name="connsiteX720" fmla="*/ 170087 w 8733490"/>
                <a:gd name="connsiteY720" fmla="*/ 770314 h 4191633"/>
                <a:gd name="connsiteX721" fmla="*/ 124844 w 8733490"/>
                <a:gd name="connsiteY721" fmla="*/ 370264 h 4191633"/>
                <a:gd name="connsiteX722" fmla="*/ 145538 w 8733490"/>
                <a:gd name="connsiteY722" fmla="*/ 201555 h 4191633"/>
                <a:gd name="connsiteX723" fmla="*/ 192782 w 8733490"/>
                <a:gd name="connsiteY723" fmla="*/ 201555 h 4191633"/>
                <a:gd name="connsiteX724" fmla="*/ 203854 w 8733490"/>
                <a:gd name="connsiteY724" fmla="*/ 157265 h 4191633"/>
                <a:gd name="connsiteX725" fmla="*/ 222342 w 8733490"/>
                <a:gd name="connsiteY725" fmla="*/ 104515 h 4191633"/>
                <a:gd name="connsiteX726" fmla="*/ 234666 w 8733490"/>
                <a:gd name="connsiteY726" fmla="*/ 82207 h 4191633"/>
                <a:gd name="connsiteX727" fmla="*/ 247238 w 8733490"/>
                <a:gd name="connsiteY727" fmla="*/ 70375 h 4191633"/>
                <a:gd name="connsiteX728" fmla="*/ 260179 w 8733490"/>
                <a:gd name="connsiteY728" fmla="*/ 65815 h 4191633"/>
                <a:gd name="connsiteX729" fmla="*/ 273366 w 8733490"/>
                <a:gd name="connsiteY729" fmla="*/ 65075 h 4191633"/>
                <a:gd name="connsiteX730" fmla="*/ 283226 w 8733490"/>
                <a:gd name="connsiteY730" fmla="*/ 65826 h 4191633"/>
                <a:gd name="connsiteX731" fmla="*/ 290744 w 8733490"/>
                <a:gd name="connsiteY731" fmla="*/ 68958 h 4191633"/>
                <a:gd name="connsiteX732" fmla="*/ 295428 w 8733490"/>
                <a:gd name="connsiteY732" fmla="*/ 75723 h 4191633"/>
                <a:gd name="connsiteX733" fmla="*/ 297030 w 8733490"/>
                <a:gd name="connsiteY733" fmla="*/ 87622 h 4191633"/>
                <a:gd name="connsiteX734" fmla="*/ 292963 w 8733490"/>
                <a:gd name="connsiteY734" fmla="*/ 112798 h 4191633"/>
                <a:gd name="connsiteX735" fmla="*/ 282733 w 8733490"/>
                <a:gd name="connsiteY735" fmla="*/ 151253 h 4191633"/>
                <a:gd name="connsiteX736" fmla="*/ 269423 w 8733490"/>
                <a:gd name="connsiteY736" fmla="*/ 198602 h 4191633"/>
                <a:gd name="connsiteX737" fmla="*/ 268665 w 8733490"/>
                <a:gd name="connsiteY737" fmla="*/ 201556 h 4191633"/>
                <a:gd name="connsiteX738" fmla="*/ 399953 w 8733490"/>
                <a:gd name="connsiteY738" fmla="*/ 201556 h 4191633"/>
                <a:gd name="connsiteX739" fmla="*/ 399909 w 8733490"/>
                <a:gd name="connsiteY739" fmla="*/ 201764 h 4191633"/>
                <a:gd name="connsiteX740" fmla="*/ 398234 w 8733490"/>
                <a:gd name="connsiteY740" fmla="*/ 209637 h 4191633"/>
                <a:gd name="connsiteX741" fmla="*/ 398239 w 8733490"/>
                <a:gd name="connsiteY741" fmla="*/ 209617 h 4191633"/>
                <a:gd name="connsiteX742" fmla="*/ 399909 w 8733490"/>
                <a:gd name="connsiteY742" fmla="*/ 201764 h 4191633"/>
                <a:gd name="connsiteX743" fmla="*/ 399953 w 8733490"/>
                <a:gd name="connsiteY743" fmla="*/ 201556 h 4191633"/>
                <a:gd name="connsiteX744" fmla="*/ 399953 w 8733490"/>
                <a:gd name="connsiteY744" fmla="*/ 201556 h 4191633"/>
                <a:gd name="connsiteX745" fmla="*/ 415437 w 8733490"/>
                <a:gd name="connsiteY745" fmla="*/ 128733 h 4191633"/>
                <a:gd name="connsiteX746" fmla="*/ 422518 w 8733490"/>
                <a:gd name="connsiteY746" fmla="*/ 105670 h 4191633"/>
                <a:gd name="connsiteX747" fmla="*/ 432332 w 8733490"/>
                <a:gd name="connsiteY747" fmla="*/ 90881 h 4191633"/>
                <a:gd name="connsiteX748" fmla="*/ 445621 w 8733490"/>
                <a:gd name="connsiteY748" fmla="*/ 83108 h 4191633"/>
                <a:gd name="connsiteX749" fmla="*/ 463134 w 8733490"/>
                <a:gd name="connsiteY749" fmla="*/ 80851 h 4191633"/>
                <a:gd name="connsiteX750" fmla="*/ 463135 w 8733490"/>
                <a:gd name="connsiteY750" fmla="*/ 80851 h 4191633"/>
                <a:gd name="connsiteX751" fmla="*/ 478576 w 8733490"/>
                <a:gd name="connsiteY751" fmla="*/ 82577 h 4191633"/>
                <a:gd name="connsiteX752" fmla="*/ 488189 w 8733490"/>
                <a:gd name="connsiteY752" fmla="*/ 87260 h 4191633"/>
                <a:gd name="connsiteX753" fmla="*/ 493242 w 8733490"/>
                <a:gd name="connsiteY753" fmla="*/ 94409 h 4191633"/>
                <a:gd name="connsiteX754" fmla="*/ 494721 w 8733490"/>
                <a:gd name="connsiteY754" fmla="*/ 103775 h 4191633"/>
                <a:gd name="connsiteX755" fmla="*/ 492749 w 8733490"/>
                <a:gd name="connsiteY755" fmla="*/ 118195 h 4191633"/>
                <a:gd name="connsiteX756" fmla="*/ 487696 w 8733490"/>
                <a:gd name="connsiteY756" fmla="*/ 150733 h 4191633"/>
                <a:gd name="connsiteX757" fmla="*/ 481041 w 8733490"/>
                <a:gd name="connsiteY757" fmla="*/ 195719 h 4191633"/>
                <a:gd name="connsiteX758" fmla="*/ 480289 w 8733490"/>
                <a:gd name="connsiteY758" fmla="*/ 201555 h 4191633"/>
                <a:gd name="connsiteX759" fmla="*/ 480288 w 8733490"/>
                <a:gd name="connsiteY759" fmla="*/ 201555 h 4191633"/>
                <a:gd name="connsiteX760" fmla="*/ 480288 w 8733490"/>
                <a:gd name="connsiteY760" fmla="*/ 201556 h 4191633"/>
                <a:gd name="connsiteX761" fmla="*/ 474384 w 8733490"/>
                <a:gd name="connsiteY761" fmla="*/ 247361 h 4191633"/>
                <a:gd name="connsiteX762" fmla="*/ 469331 w 8733490"/>
                <a:gd name="connsiteY762" fmla="*/ 299741 h 4191633"/>
                <a:gd name="connsiteX763" fmla="*/ 467359 w 8733490"/>
                <a:gd name="connsiteY763" fmla="*/ 347314 h 4191633"/>
                <a:gd name="connsiteX764" fmla="*/ 468954 w 8733490"/>
                <a:gd name="connsiteY764" fmla="*/ 387370 h 4191633"/>
                <a:gd name="connsiteX765" fmla="*/ 474354 w 8733490"/>
                <a:gd name="connsiteY765" fmla="*/ 417812 h 4191633"/>
                <a:gd name="connsiteX766" fmla="*/ 484294 w 8733490"/>
                <a:gd name="connsiteY766" fmla="*/ 437039 h 4191633"/>
                <a:gd name="connsiteX767" fmla="*/ 484295 w 8733490"/>
                <a:gd name="connsiteY767" fmla="*/ 437039 h 4191633"/>
                <a:gd name="connsiteX768" fmla="*/ 474355 w 8733490"/>
                <a:gd name="connsiteY768" fmla="*/ 417813 h 4191633"/>
                <a:gd name="connsiteX769" fmla="*/ 468955 w 8733490"/>
                <a:gd name="connsiteY769" fmla="*/ 387371 h 4191633"/>
                <a:gd name="connsiteX770" fmla="*/ 467360 w 8733490"/>
                <a:gd name="connsiteY770" fmla="*/ 347315 h 4191633"/>
                <a:gd name="connsiteX771" fmla="*/ 469332 w 8733490"/>
                <a:gd name="connsiteY771" fmla="*/ 299741 h 4191633"/>
                <a:gd name="connsiteX772" fmla="*/ 474385 w 8733490"/>
                <a:gd name="connsiteY772" fmla="*/ 247361 h 4191633"/>
                <a:gd name="connsiteX773" fmla="*/ 480289 w 8733490"/>
                <a:gd name="connsiteY773" fmla="*/ 201556 h 4191633"/>
                <a:gd name="connsiteX774" fmla="*/ 599932 w 8733490"/>
                <a:gd name="connsiteY774" fmla="*/ 201556 h 4191633"/>
                <a:gd name="connsiteX775" fmla="*/ 601459 w 8733490"/>
                <a:gd name="connsiteY775" fmla="*/ 188921 h 4191633"/>
                <a:gd name="connsiteX776" fmla="*/ 609337 w 8733490"/>
                <a:gd name="connsiteY776" fmla="*/ 123747 h 4191633"/>
                <a:gd name="connsiteX777" fmla="*/ 612677 w 8733490"/>
                <a:gd name="connsiteY777" fmla="*/ 96119 h 4191633"/>
                <a:gd name="connsiteX778" fmla="*/ 617636 w 8733490"/>
                <a:gd name="connsiteY778" fmla="*/ 78600 h 4191633"/>
                <a:gd name="connsiteX779" fmla="*/ 628219 w 8733490"/>
                <a:gd name="connsiteY779" fmla="*/ 68345 h 4191633"/>
                <a:gd name="connsiteX780" fmla="*/ 642824 w 8733490"/>
                <a:gd name="connsiteY780" fmla="*/ 63539 h 4191633"/>
                <a:gd name="connsiteX781" fmla="*/ 659573 w 8733490"/>
                <a:gd name="connsiteY781" fmla="*/ 62364 h 4191633"/>
                <a:gd name="connsiteX782" fmla="*/ 671766 w 8733490"/>
                <a:gd name="connsiteY782" fmla="*/ 63606 h 4191633"/>
                <a:gd name="connsiteX783" fmla="*/ 681280 w 8733490"/>
                <a:gd name="connsiteY783" fmla="*/ 67897 h 4191633"/>
                <a:gd name="connsiteX784" fmla="*/ 687444 w 8733490"/>
                <a:gd name="connsiteY784" fmla="*/ 76027 h 4191633"/>
                <a:gd name="connsiteX785" fmla="*/ 689588 w 8733490"/>
                <a:gd name="connsiteY785" fmla="*/ 89016 h 4191633"/>
                <a:gd name="connsiteX786" fmla="*/ 689588 w 8733490"/>
                <a:gd name="connsiteY786" fmla="*/ 89017 h 4191633"/>
                <a:gd name="connsiteX787" fmla="*/ 689588 w 8733490"/>
                <a:gd name="connsiteY787" fmla="*/ 89017 h 4191633"/>
                <a:gd name="connsiteX788" fmla="*/ 685412 w 8733490"/>
                <a:gd name="connsiteY788" fmla="*/ 137215 h 4191633"/>
                <a:gd name="connsiteX789" fmla="*/ 674830 w 8733490"/>
                <a:gd name="connsiteY789" fmla="*/ 190006 h 4191633"/>
                <a:gd name="connsiteX790" fmla="*/ 673067 w 8733490"/>
                <a:gd name="connsiteY790" fmla="*/ 201556 h 4191633"/>
                <a:gd name="connsiteX791" fmla="*/ 666885 w 8733490"/>
                <a:gd name="connsiteY791" fmla="*/ 242044 h 4191633"/>
                <a:gd name="connsiteX792" fmla="*/ 656588 w 8733490"/>
                <a:gd name="connsiteY792" fmla="*/ 291310 h 4191633"/>
                <a:gd name="connsiteX793" fmla="*/ 644658 w 8733490"/>
                <a:gd name="connsiteY793" fmla="*/ 330209 h 4191633"/>
                <a:gd name="connsiteX794" fmla="*/ 641486 w 8733490"/>
                <a:gd name="connsiteY794" fmla="*/ 350218 h 4191633"/>
                <a:gd name="connsiteX795" fmla="*/ 644197 w 8733490"/>
                <a:gd name="connsiteY795" fmla="*/ 370340 h 4191633"/>
                <a:gd name="connsiteX796" fmla="*/ 651469 w 8733490"/>
                <a:gd name="connsiteY796" fmla="*/ 384107 h 4191633"/>
                <a:gd name="connsiteX797" fmla="*/ 662315 w 8733490"/>
                <a:gd name="connsiteY797" fmla="*/ 391974 h 4191633"/>
                <a:gd name="connsiteX798" fmla="*/ 675749 w 8733490"/>
                <a:gd name="connsiteY798" fmla="*/ 394395 h 4191633"/>
                <a:gd name="connsiteX799" fmla="*/ 675750 w 8733490"/>
                <a:gd name="connsiteY799" fmla="*/ 394395 h 4191633"/>
                <a:gd name="connsiteX800" fmla="*/ 662316 w 8733490"/>
                <a:gd name="connsiteY800" fmla="*/ 391974 h 4191633"/>
                <a:gd name="connsiteX801" fmla="*/ 651470 w 8733490"/>
                <a:gd name="connsiteY801" fmla="*/ 384107 h 4191633"/>
                <a:gd name="connsiteX802" fmla="*/ 644198 w 8733490"/>
                <a:gd name="connsiteY802" fmla="*/ 370340 h 4191633"/>
                <a:gd name="connsiteX803" fmla="*/ 641487 w 8733490"/>
                <a:gd name="connsiteY803" fmla="*/ 350218 h 4191633"/>
                <a:gd name="connsiteX804" fmla="*/ 644659 w 8733490"/>
                <a:gd name="connsiteY804" fmla="*/ 330208 h 4191633"/>
                <a:gd name="connsiteX805" fmla="*/ 656589 w 8733490"/>
                <a:gd name="connsiteY805" fmla="*/ 291309 h 4191633"/>
                <a:gd name="connsiteX806" fmla="*/ 666886 w 8733490"/>
                <a:gd name="connsiteY806" fmla="*/ 242043 h 4191633"/>
                <a:gd name="connsiteX807" fmla="*/ 673068 w 8733490"/>
                <a:gd name="connsiteY807" fmla="*/ 201555 h 4191633"/>
                <a:gd name="connsiteX808" fmla="*/ 841553 w 8733490"/>
                <a:gd name="connsiteY808" fmla="*/ 201555 h 4191633"/>
                <a:gd name="connsiteX809" fmla="*/ 847080 w 8733490"/>
                <a:gd name="connsiteY809" fmla="*/ 180850 h 4191633"/>
                <a:gd name="connsiteX810" fmla="*/ 868680 w 8733490"/>
                <a:gd name="connsiteY810" fmla="*/ 116143 h 4191633"/>
                <a:gd name="connsiteX811" fmla="*/ 892207 w 8733490"/>
                <a:gd name="connsiteY811" fmla="*/ 70608 h 4191633"/>
                <a:gd name="connsiteX812" fmla="*/ 918846 w 8733490"/>
                <a:gd name="connsiteY812" fmla="*/ 33709 h 4191633"/>
                <a:gd name="connsiteX813" fmla="*/ 947977 w 8733490"/>
                <a:gd name="connsiteY813" fmla="*/ 8990 h 4191633"/>
                <a:gd name="connsiteX814" fmla="*/ 978848 w 8733490"/>
                <a:gd name="connsiteY814" fmla="*/ 0 h 4191633"/>
                <a:gd name="connsiteX0" fmla="*/ 3551858 w 8767375"/>
                <a:gd name="connsiteY0" fmla="*/ 455927 h 4191633"/>
                <a:gd name="connsiteX1" fmla="*/ 3551858 w 8767375"/>
                <a:gd name="connsiteY1" fmla="*/ 460383 h 4191633"/>
                <a:gd name="connsiteX2" fmla="*/ 3544115 w 8767375"/>
                <a:gd name="connsiteY2" fmla="*/ 542185 h 4191633"/>
                <a:gd name="connsiteX3" fmla="*/ 3523421 w 8767375"/>
                <a:gd name="connsiteY3" fmla="*/ 604928 h 4191633"/>
                <a:gd name="connsiteX4" fmla="*/ 3493713 w 8767375"/>
                <a:gd name="connsiteY4" fmla="*/ 645024 h 4191633"/>
                <a:gd name="connsiteX5" fmla="*/ 3458930 w 8767375"/>
                <a:gd name="connsiteY5" fmla="*/ 659132 h 4191633"/>
                <a:gd name="connsiteX6" fmla="*/ 3458930 w 8767375"/>
                <a:gd name="connsiteY6" fmla="*/ 659132 h 4191633"/>
                <a:gd name="connsiteX7" fmla="*/ 3493714 w 8767375"/>
                <a:gd name="connsiteY7" fmla="*/ 645024 h 4191633"/>
                <a:gd name="connsiteX8" fmla="*/ 3523422 w 8767375"/>
                <a:gd name="connsiteY8" fmla="*/ 604928 h 4191633"/>
                <a:gd name="connsiteX9" fmla="*/ 3544116 w 8767375"/>
                <a:gd name="connsiteY9" fmla="*/ 542185 h 4191633"/>
                <a:gd name="connsiteX10" fmla="*/ 3551859 w 8767375"/>
                <a:gd name="connsiteY10" fmla="*/ 460383 h 4191633"/>
                <a:gd name="connsiteX11" fmla="*/ 3551859 w 8767375"/>
                <a:gd name="connsiteY11" fmla="*/ 455927 h 4191633"/>
                <a:gd name="connsiteX12" fmla="*/ 3551858 w 8767375"/>
                <a:gd name="connsiteY12" fmla="*/ 455927 h 4191633"/>
                <a:gd name="connsiteX13" fmla="*/ 3691104 w 8767375"/>
                <a:gd name="connsiteY13" fmla="*/ 438792 h 4191633"/>
                <a:gd name="connsiteX14" fmla="*/ 3672645 w 8767375"/>
                <a:gd name="connsiteY14" fmla="*/ 451455 h 4191633"/>
                <a:gd name="connsiteX15" fmla="*/ 3644668 w 8767375"/>
                <a:gd name="connsiteY15" fmla="*/ 463021 h 4191633"/>
                <a:gd name="connsiteX16" fmla="*/ 3615705 w 8767375"/>
                <a:gd name="connsiteY16" fmla="*/ 467358 h 4191633"/>
                <a:gd name="connsiteX17" fmla="*/ 3615705 w 8767375"/>
                <a:gd name="connsiteY17" fmla="*/ 467358 h 4191633"/>
                <a:gd name="connsiteX18" fmla="*/ 3644669 w 8767375"/>
                <a:gd name="connsiteY18" fmla="*/ 463021 h 4191633"/>
                <a:gd name="connsiteX19" fmla="*/ 3672646 w 8767375"/>
                <a:gd name="connsiteY19" fmla="*/ 451455 h 4191633"/>
                <a:gd name="connsiteX20" fmla="*/ 3691105 w 8767375"/>
                <a:gd name="connsiteY20" fmla="*/ 438792 h 4191633"/>
                <a:gd name="connsiteX21" fmla="*/ 3691104 w 8767375"/>
                <a:gd name="connsiteY21" fmla="*/ 438792 h 4191633"/>
                <a:gd name="connsiteX22" fmla="*/ 3216341 w 8767375"/>
                <a:gd name="connsiteY22" fmla="*/ 428088 h 4191633"/>
                <a:gd name="connsiteX23" fmla="*/ 3201678 w 8767375"/>
                <a:gd name="connsiteY23" fmla="*/ 441992 h 4191633"/>
                <a:gd name="connsiteX24" fmla="*/ 3182671 w 8767375"/>
                <a:gd name="connsiteY24" fmla="*/ 454800 h 4191633"/>
                <a:gd name="connsiteX25" fmla="*/ 3161177 w 8767375"/>
                <a:gd name="connsiteY25" fmla="*/ 464192 h 4191633"/>
                <a:gd name="connsiteX26" fmla="*/ 3138814 w 8767375"/>
                <a:gd name="connsiteY26" fmla="*/ 467851 h 4191633"/>
                <a:gd name="connsiteX27" fmla="*/ 3138814 w 8767375"/>
                <a:gd name="connsiteY27" fmla="*/ 467851 h 4191633"/>
                <a:gd name="connsiteX28" fmla="*/ 3161178 w 8767375"/>
                <a:gd name="connsiteY28" fmla="*/ 464192 h 4191633"/>
                <a:gd name="connsiteX29" fmla="*/ 3182672 w 8767375"/>
                <a:gd name="connsiteY29" fmla="*/ 454800 h 4191633"/>
                <a:gd name="connsiteX30" fmla="*/ 3201679 w 8767375"/>
                <a:gd name="connsiteY30" fmla="*/ 441992 h 4191633"/>
                <a:gd name="connsiteX31" fmla="*/ 3216342 w 8767375"/>
                <a:gd name="connsiteY31" fmla="*/ 428089 h 4191633"/>
                <a:gd name="connsiteX32" fmla="*/ 3216341 w 8767375"/>
                <a:gd name="connsiteY32" fmla="*/ 428088 h 4191633"/>
                <a:gd name="connsiteX33" fmla="*/ 649092 w 8767375"/>
                <a:gd name="connsiteY33" fmla="*/ 399900 h 4191633"/>
                <a:gd name="connsiteX34" fmla="*/ 622694 w 8767375"/>
                <a:gd name="connsiteY34" fmla="*/ 437679 h 4191633"/>
                <a:gd name="connsiteX35" fmla="*/ 622695 w 8767375"/>
                <a:gd name="connsiteY35" fmla="*/ 437678 h 4191633"/>
                <a:gd name="connsiteX36" fmla="*/ 649092 w 8767375"/>
                <a:gd name="connsiteY36" fmla="*/ 399900 h 4191633"/>
                <a:gd name="connsiteX37" fmla="*/ 1934562 w 8767375"/>
                <a:gd name="connsiteY37" fmla="*/ 388980 h 4191633"/>
                <a:gd name="connsiteX38" fmla="*/ 1934562 w 8767375"/>
                <a:gd name="connsiteY38" fmla="*/ 388981 h 4191633"/>
                <a:gd name="connsiteX39" fmla="*/ 1935429 w 8767375"/>
                <a:gd name="connsiteY39" fmla="*/ 397755 h 4191633"/>
                <a:gd name="connsiteX40" fmla="*/ 1934562 w 8767375"/>
                <a:gd name="connsiteY40" fmla="*/ 388980 h 4191633"/>
                <a:gd name="connsiteX41" fmla="*/ 2118912 w 8767375"/>
                <a:gd name="connsiteY41" fmla="*/ 383432 h 4191633"/>
                <a:gd name="connsiteX42" fmla="*/ 2105743 w 8767375"/>
                <a:gd name="connsiteY42" fmla="*/ 392714 h 4191633"/>
                <a:gd name="connsiteX43" fmla="*/ 2118912 w 8767375"/>
                <a:gd name="connsiteY43" fmla="*/ 383432 h 4191633"/>
                <a:gd name="connsiteX44" fmla="*/ 2046869 w 8767375"/>
                <a:gd name="connsiteY44" fmla="*/ 381208 h 4191633"/>
                <a:gd name="connsiteX45" fmla="*/ 2046869 w 8767375"/>
                <a:gd name="connsiteY45" fmla="*/ 381208 h 4191633"/>
                <a:gd name="connsiteX46" fmla="*/ 2047082 w 8767375"/>
                <a:gd name="connsiteY46" fmla="*/ 393952 h 4191633"/>
                <a:gd name="connsiteX47" fmla="*/ 2046869 w 8767375"/>
                <a:gd name="connsiteY47" fmla="*/ 381208 h 4191633"/>
                <a:gd name="connsiteX48" fmla="*/ 1154315 w 8767375"/>
                <a:gd name="connsiteY48" fmla="*/ 362196 h 4191633"/>
                <a:gd name="connsiteX49" fmla="*/ 1154314 w 8767375"/>
                <a:gd name="connsiteY49" fmla="*/ 362196 h 4191633"/>
                <a:gd name="connsiteX50" fmla="*/ 1176079 w 8767375"/>
                <a:gd name="connsiteY50" fmla="*/ 414153 h 4191633"/>
                <a:gd name="connsiteX51" fmla="*/ 1176079 w 8767375"/>
                <a:gd name="connsiteY51" fmla="*/ 414153 h 4191633"/>
                <a:gd name="connsiteX52" fmla="*/ 1176079 w 8767375"/>
                <a:gd name="connsiteY52" fmla="*/ 414154 h 4191633"/>
                <a:gd name="connsiteX53" fmla="*/ 1176080 w 8767375"/>
                <a:gd name="connsiteY53" fmla="*/ 414153 h 4191633"/>
                <a:gd name="connsiteX54" fmla="*/ 1154315 w 8767375"/>
                <a:gd name="connsiteY54" fmla="*/ 362196 h 4191633"/>
                <a:gd name="connsiteX55" fmla="*/ 3339686 w 8767375"/>
                <a:gd name="connsiteY55" fmla="*/ 352024 h 4191633"/>
                <a:gd name="connsiteX56" fmla="*/ 3339685 w 8767375"/>
                <a:gd name="connsiteY56" fmla="*/ 352025 h 4191633"/>
                <a:gd name="connsiteX57" fmla="*/ 3351517 w 8767375"/>
                <a:gd name="connsiteY57" fmla="*/ 406273 h 4191633"/>
                <a:gd name="connsiteX58" fmla="*/ 3336357 w 8767375"/>
                <a:gd name="connsiteY58" fmla="*/ 424968 h 4191633"/>
                <a:gd name="connsiteX59" fmla="*/ 3315035 w 8767375"/>
                <a:gd name="connsiteY59" fmla="*/ 445408 h 4191633"/>
                <a:gd name="connsiteX60" fmla="*/ 3289646 w 8767375"/>
                <a:gd name="connsiteY60" fmla="*/ 461860 h 4191633"/>
                <a:gd name="connsiteX61" fmla="*/ 3262533 w 8767375"/>
                <a:gd name="connsiteY61" fmla="*/ 468590 h 4191633"/>
                <a:gd name="connsiteX62" fmla="*/ 3262533 w 8767375"/>
                <a:gd name="connsiteY62" fmla="*/ 468590 h 4191633"/>
                <a:gd name="connsiteX63" fmla="*/ 3289647 w 8767375"/>
                <a:gd name="connsiteY63" fmla="*/ 461860 h 4191633"/>
                <a:gd name="connsiteX64" fmla="*/ 3315036 w 8767375"/>
                <a:gd name="connsiteY64" fmla="*/ 445408 h 4191633"/>
                <a:gd name="connsiteX65" fmla="*/ 3336358 w 8767375"/>
                <a:gd name="connsiteY65" fmla="*/ 424968 h 4191633"/>
                <a:gd name="connsiteX66" fmla="*/ 3351518 w 8767375"/>
                <a:gd name="connsiteY66" fmla="*/ 406273 h 4191633"/>
                <a:gd name="connsiteX67" fmla="*/ 3339686 w 8767375"/>
                <a:gd name="connsiteY67" fmla="*/ 352024 h 4191633"/>
                <a:gd name="connsiteX68" fmla="*/ 5145408 w 8767375"/>
                <a:gd name="connsiteY68" fmla="*/ 349039 h 4191633"/>
                <a:gd name="connsiteX69" fmla="*/ 5145407 w 8767375"/>
                <a:gd name="connsiteY69" fmla="*/ 349040 h 4191633"/>
                <a:gd name="connsiteX70" fmla="*/ 5145407 w 8767375"/>
                <a:gd name="connsiteY70" fmla="*/ 349040 h 4191633"/>
                <a:gd name="connsiteX71" fmla="*/ 5145407 w 8767375"/>
                <a:gd name="connsiteY71" fmla="*/ 412143 h 4191633"/>
                <a:gd name="connsiteX72" fmla="*/ 5145407 w 8767375"/>
                <a:gd name="connsiteY72" fmla="*/ 412144 h 4191633"/>
                <a:gd name="connsiteX73" fmla="*/ 5145408 w 8767375"/>
                <a:gd name="connsiteY73" fmla="*/ 412143 h 4191633"/>
                <a:gd name="connsiteX74" fmla="*/ 5145408 w 8767375"/>
                <a:gd name="connsiteY74" fmla="*/ 349039 h 4191633"/>
                <a:gd name="connsiteX75" fmla="*/ 2842520 w 8767375"/>
                <a:gd name="connsiteY75" fmla="*/ 321679 h 4191633"/>
                <a:gd name="connsiteX76" fmla="*/ 2777938 w 8767375"/>
                <a:gd name="connsiteY76" fmla="*/ 449858 h 4191633"/>
                <a:gd name="connsiteX77" fmla="*/ 2766846 w 8767375"/>
                <a:gd name="connsiteY77" fmla="*/ 463660 h 4191633"/>
                <a:gd name="connsiteX78" fmla="*/ 2766846 w 8767375"/>
                <a:gd name="connsiteY78" fmla="*/ 463660 h 4191633"/>
                <a:gd name="connsiteX79" fmla="*/ 2777939 w 8767375"/>
                <a:gd name="connsiteY79" fmla="*/ 449857 h 4191633"/>
                <a:gd name="connsiteX80" fmla="*/ 2842521 w 8767375"/>
                <a:gd name="connsiteY80" fmla="*/ 321679 h 4191633"/>
                <a:gd name="connsiteX81" fmla="*/ 2842520 w 8767375"/>
                <a:gd name="connsiteY81" fmla="*/ 321679 h 4191633"/>
                <a:gd name="connsiteX82" fmla="*/ 4205651 w 8767375"/>
                <a:gd name="connsiteY82" fmla="*/ 311079 h 4191633"/>
                <a:gd name="connsiteX83" fmla="*/ 4161528 w 8767375"/>
                <a:gd name="connsiteY83" fmla="*/ 434081 h 4191633"/>
                <a:gd name="connsiteX84" fmla="*/ 4154995 w 8767375"/>
                <a:gd name="connsiteY84" fmla="*/ 449980 h 4191633"/>
                <a:gd name="connsiteX85" fmla="*/ 4148710 w 8767375"/>
                <a:gd name="connsiteY85" fmla="*/ 460209 h 4191633"/>
                <a:gd name="connsiteX86" fmla="*/ 4141808 w 8767375"/>
                <a:gd name="connsiteY86" fmla="*/ 465756 h 4191633"/>
                <a:gd name="connsiteX87" fmla="*/ 4133675 w 8767375"/>
                <a:gd name="connsiteY87" fmla="*/ 467358 h 4191633"/>
                <a:gd name="connsiteX88" fmla="*/ 4133675 w 8767375"/>
                <a:gd name="connsiteY88" fmla="*/ 467358 h 4191633"/>
                <a:gd name="connsiteX89" fmla="*/ 4141809 w 8767375"/>
                <a:gd name="connsiteY89" fmla="*/ 465756 h 4191633"/>
                <a:gd name="connsiteX90" fmla="*/ 4148711 w 8767375"/>
                <a:gd name="connsiteY90" fmla="*/ 460209 h 4191633"/>
                <a:gd name="connsiteX91" fmla="*/ 4154996 w 8767375"/>
                <a:gd name="connsiteY91" fmla="*/ 449980 h 4191633"/>
                <a:gd name="connsiteX92" fmla="*/ 4161529 w 8767375"/>
                <a:gd name="connsiteY92" fmla="*/ 434081 h 4191633"/>
                <a:gd name="connsiteX93" fmla="*/ 4205652 w 8767375"/>
                <a:gd name="connsiteY93" fmla="*/ 311079 h 4191633"/>
                <a:gd name="connsiteX94" fmla="*/ 4205651 w 8767375"/>
                <a:gd name="connsiteY94" fmla="*/ 311079 h 4191633"/>
                <a:gd name="connsiteX95" fmla="*/ 1431202 w 8767375"/>
                <a:gd name="connsiteY95" fmla="*/ 310340 h 4191633"/>
                <a:gd name="connsiteX96" fmla="*/ 1431202 w 8767375"/>
                <a:gd name="connsiteY96" fmla="*/ 310340 h 4191633"/>
                <a:gd name="connsiteX97" fmla="*/ 1432928 w 8767375"/>
                <a:gd name="connsiteY97" fmla="*/ 325129 h 4191633"/>
                <a:gd name="connsiteX98" fmla="*/ 1431202 w 8767375"/>
                <a:gd name="connsiteY98" fmla="*/ 310340 h 4191633"/>
                <a:gd name="connsiteX99" fmla="*/ 4347634 w 8767375"/>
                <a:gd name="connsiteY99" fmla="*/ 308861 h 4191633"/>
                <a:gd name="connsiteX100" fmla="*/ 4347633 w 8767375"/>
                <a:gd name="connsiteY100" fmla="*/ 308862 h 4191633"/>
                <a:gd name="connsiteX101" fmla="*/ 4343935 w 8767375"/>
                <a:gd name="connsiteY101" fmla="*/ 366541 h 4191633"/>
                <a:gd name="connsiteX102" fmla="*/ 4329392 w 8767375"/>
                <a:gd name="connsiteY102" fmla="*/ 375908 h 4191633"/>
                <a:gd name="connsiteX103" fmla="*/ 4312014 w 8767375"/>
                <a:gd name="connsiteY103" fmla="*/ 385644 h 4191633"/>
                <a:gd name="connsiteX104" fmla="*/ 4292787 w 8767375"/>
                <a:gd name="connsiteY104" fmla="*/ 393286 h 4191633"/>
                <a:gd name="connsiteX105" fmla="*/ 4272452 w 8767375"/>
                <a:gd name="connsiteY105" fmla="*/ 396367 h 4191633"/>
                <a:gd name="connsiteX106" fmla="*/ 4272452 w 8767375"/>
                <a:gd name="connsiteY106" fmla="*/ 396367 h 4191633"/>
                <a:gd name="connsiteX107" fmla="*/ 4292788 w 8767375"/>
                <a:gd name="connsiteY107" fmla="*/ 393286 h 4191633"/>
                <a:gd name="connsiteX108" fmla="*/ 4312015 w 8767375"/>
                <a:gd name="connsiteY108" fmla="*/ 385644 h 4191633"/>
                <a:gd name="connsiteX109" fmla="*/ 4329393 w 8767375"/>
                <a:gd name="connsiteY109" fmla="*/ 375908 h 4191633"/>
                <a:gd name="connsiteX110" fmla="*/ 4343936 w 8767375"/>
                <a:gd name="connsiteY110" fmla="*/ 366541 h 4191633"/>
                <a:gd name="connsiteX111" fmla="*/ 4347634 w 8767375"/>
                <a:gd name="connsiteY111" fmla="*/ 308861 h 4191633"/>
                <a:gd name="connsiteX112" fmla="*/ 279767 w 8767375"/>
                <a:gd name="connsiteY112" fmla="*/ 302191 h 4191633"/>
                <a:gd name="connsiteX113" fmla="*/ 275700 w 8767375"/>
                <a:gd name="connsiteY113" fmla="*/ 349409 h 4191633"/>
                <a:gd name="connsiteX114" fmla="*/ 275700 w 8767375"/>
                <a:gd name="connsiteY114" fmla="*/ 349410 h 4191633"/>
                <a:gd name="connsiteX115" fmla="*/ 279767 w 8767375"/>
                <a:gd name="connsiteY115" fmla="*/ 302191 h 4191633"/>
                <a:gd name="connsiteX116" fmla="*/ 1813555 w 8767375"/>
                <a:gd name="connsiteY116" fmla="*/ 294596 h 4191633"/>
                <a:gd name="connsiteX117" fmla="*/ 1813555 w 8767375"/>
                <a:gd name="connsiteY117" fmla="*/ 294596 h 4191633"/>
                <a:gd name="connsiteX118" fmla="*/ 1814685 w 8767375"/>
                <a:gd name="connsiteY118" fmla="*/ 308670 h 4191633"/>
                <a:gd name="connsiteX119" fmla="*/ 1813555 w 8767375"/>
                <a:gd name="connsiteY119" fmla="*/ 294596 h 4191633"/>
                <a:gd name="connsiteX120" fmla="*/ 441346 w 8767375"/>
                <a:gd name="connsiteY120" fmla="*/ 293826 h 4191633"/>
                <a:gd name="connsiteX121" fmla="*/ 431332 w 8767375"/>
                <a:gd name="connsiteY121" fmla="*/ 345436 h 4191633"/>
                <a:gd name="connsiteX122" fmla="*/ 419038 w 8767375"/>
                <a:gd name="connsiteY122" fmla="*/ 387864 h 4191633"/>
                <a:gd name="connsiteX123" fmla="*/ 387486 w 8767375"/>
                <a:gd name="connsiteY123" fmla="*/ 448625 h 4191633"/>
                <a:gd name="connsiteX124" fmla="*/ 387487 w 8767375"/>
                <a:gd name="connsiteY124" fmla="*/ 448624 h 4191633"/>
                <a:gd name="connsiteX125" fmla="*/ 419039 w 8767375"/>
                <a:gd name="connsiteY125" fmla="*/ 387863 h 4191633"/>
                <a:gd name="connsiteX126" fmla="*/ 431333 w 8767375"/>
                <a:gd name="connsiteY126" fmla="*/ 345435 h 4191633"/>
                <a:gd name="connsiteX127" fmla="*/ 441345 w 8767375"/>
                <a:gd name="connsiteY127" fmla="*/ 293833 h 4191633"/>
                <a:gd name="connsiteX128" fmla="*/ 441346 w 8767375"/>
                <a:gd name="connsiteY128" fmla="*/ 293826 h 4191633"/>
                <a:gd name="connsiteX129" fmla="*/ 4046139 w 8767375"/>
                <a:gd name="connsiteY129" fmla="*/ 274598 h 4191633"/>
                <a:gd name="connsiteX130" fmla="*/ 4044167 w 8767375"/>
                <a:gd name="connsiteY130" fmla="*/ 277309 h 4191633"/>
                <a:gd name="connsiteX131" fmla="*/ 4054890 w 8767375"/>
                <a:gd name="connsiteY131" fmla="*/ 307505 h 4191633"/>
                <a:gd name="connsiteX132" fmla="*/ 4058464 w 8767375"/>
                <a:gd name="connsiteY132" fmla="*/ 343370 h 4191633"/>
                <a:gd name="connsiteX133" fmla="*/ 4055260 w 8767375"/>
                <a:gd name="connsiteY133" fmla="*/ 372703 h 4191633"/>
                <a:gd name="connsiteX134" fmla="*/ 4046016 w 8767375"/>
                <a:gd name="connsiteY134" fmla="*/ 401297 h 4191633"/>
                <a:gd name="connsiteX135" fmla="*/ 4031227 w 8767375"/>
                <a:gd name="connsiteY135" fmla="*/ 427179 h 4191633"/>
                <a:gd name="connsiteX136" fmla="*/ 4011260 w 8767375"/>
                <a:gd name="connsiteY136" fmla="*/ 448131 h 4191633"/>
                <a:gd name="connsiteX137" fmla="*/ 3986734 w 8767375"/>
                <a:gd name="connsiteY137" fmla="*/ 462181 h 4191633"/>
                <a:gd name="connsiteX138" fmla="*/ 3958388 w 8767375"/>
                <a:gd name="connsiteY138" fmla="*/ 467358 h 4191633"/>
                <a:gd name="connsiteX139" fmla="*/ 3958388 w 8767375"/>
                <a:gd name="connsiteY139" fmla="*/ 467358 h 4191633"/>
                <a:gd name="connsiteX140" fmla="*/ 3986735 w 8767375"/>
                <a:gd name="connsiteY140" fmla="*/ 462181 h 4191633"/>
                <a:gd name="connsiteX141" fmla="*/ 4011261 w 8767375"/>
                <a:gd name="connsiteY141" fmla="*/ 448131 h 4191633"/>
                <a:gd name="connsiteX142" fmla="*/ 4031228 w 8767375"/>
                <a:gd name="connsiteY142" fmla="*/ 427179 h 4191633"/>
                <a:gd name="connsiteX143" fmla="*/ 4046017 w 8767375"/>
                <a:gd name="connsiteY143" fmla="*/ 401297 h 4191633"/>
                <a:gd name="connsiteX144" fmla="*/ 4055261 w 8767375"/>
                <a:gd name="connsiteY144" fmla="*/ 372703 h 4191633"/>
                <a:gd name="connsiteX145" fmla="*/ 4058465 w 8767375"/>
                <a:gd name="connsiteY145" fmla="*/ 343370 h 4191633"/>
                <a:gd name="connsiteX146" fmla="*/ 4054891 w 8767375"/>
                <a:gd name="connsiteY146" fmla="*/ 307505 h 4191633"/>
                <a:gd name="connsiteX147" fmla="*/ 4044168 w 8767375"/>
                <a:gd name="connsiteY147" fmla="*/ 277309 h 4191633"/>
                <a:gd name="connsiteX148" fmla="*/ 4046140 w 8767375"/>
                <a:gd name="connsiteY148" fmla="*/ 274598 h 4191633"/>
                <a:gd name="connsiteX149" fmla="*/ 4046139 w 8767375"/>
                <a:gd name="connsiteY149" fmla="*/ 274598 h 4191633"/>
                <a:gd name="connsiteX150" fmla="*/ 3836589 w 8767375"/>
                <a:gd name="connsiteY150" fmla="*/ 274598 h 4191633"/>
                <a:gd name="connsiteX151" fmla="*/ 3834617 w 8767375"/>
                <a:gd name="connsiteY151" fmla="*/ 277309 h 4191633"/>
                <a:gd name="connsiteX152" fmla="*/ 3845340 w 8767375"/>
                <a:gd name="connsiteY152" fmla="*/ 307505 h 4191633"/>
                <a:gd name="connsiteX153" fmla="*/ 3848914 w 8767375"/>
                <a:gd name="connsiteY153" fmla="*/ 343370 h 4191633"/>
                <a:gd name="connsiteX154" fmla="*/ 3845710 w 8767375"/>
                <a:gd name="connsiteY154" fmla="*/ 372703 h 4191633"/>
                <a:gd name="connsiteX155" fmla="*/ 3836466 w 8767375"/>
                <a:gd name="connsiteY155" fmla="*/ 401297 h 4191633"/>
                <a:gd name="connsiteX156" fmla="*/ 3821677 w 8767375"/>
                <a:gd name="connsiteY156" fmla="*/ 427179 h 4191633"/>
                <a:gd name="connsiteX157" fmla="*/ 3801710 w 8767375"/>
                <a:gd name="connsiteY157" fmla="*/ 448131 h 4191633"/>
                <a:gd name="connsiteX158" fmla="*/ 3777184 w 8767375"/>
                <a:gd name="connsiteY158" fmla="*/ 462181 h 4191633"/>
                <a:gd name="connsiteX159" fmla="*/ 3748838 w 8767375"/>
                <a:gd name="connsiteY159" fmla="*/ 467358 h 4191633"/>
                <a:gd name="connsiteX160" fmla="*/ 3748838 w 8767375"/>
                <a:gd name="connsiteY160" fmla="*/ 467358 h 4191633"/>
                <a:gd name="connsiteX161" fmla="*/ 3777185 w 8767375"/>
                <a:gd name="connsiteY161" fmla="*/ 462181 h 4191633"/>
                <a:gd name="connsiteX162" fmla="*/ 3801711 w 8767375"/>
                <a:gd name="connsiteY162" fmla="*/ 448131 h 4191633"/>
                <a:gd name="connsiteX163" fmla="*/ 3821678 w 8767375"/>
                <a:gd name="connsiteY163" fmla="*/ 427179 h 4191633"/>
                <a:gd name="connsiteX164" fmla="*/ 3836467 w 8767375"/>
                <a:gd name="connsiteY164" fmla="*/ 401297 h 4191633"/>
                <a:gd name="connsiteX165" fmla="*/ 3845711 w 8767375"/>
                <a:gd name="connsiteY165" fmla="*/ 372703 h 4191633"/>
                <a:gd name="connsiteX166" fmla="*/ 3848915 w 8767375"/>
                <a:gd name="connsiteY166" fmla="*/ 343370 h 4191633"/>
                <a:gd name="connsiteX167" fmla="*/ 3845341 w 8767375"/>
                <a:gd name="connsiteY167" fmla="*/ 307505 h 4191633"/>
                <a:gd name="connsiteX168" fmla="*/ 3834618 w 8767375"/>
                <a:gd name="connsiteY168" fmla="*/ 277309 h 4191633"/>
                <a:gd name="connsiteX169" fmla="*/ 3836590 w 8767375"/>
                <a:gd name="connsiteY169" fmla="*/ 274598 h 4191633"/>
                <a:gd name="connsiteX170" fmla="*/ 3836589 w 8767375"/>
                <a:gd name="connsiteY170" fmla="*/ 274598 h 4191633"/>
                <a:gd name="connsiteX171" fmla="*/ 5034853 w 8767375"/>
                <a:gd name="connsiteY171" fmla="*/ 246498 h 4191633"/>
                <a:gd name="connsiteX172" fmla="*/ 5020370 w 8767375"/>
                <a:gd name="connsiteY172" fmla="*/ 265848 h 4191633"/>
                <a:gd name="connsiteX173" fmla="*/ 5006876 w 8767375"/>
                <a:gd name="connsiteY173" fmla="*/ 282979 h 4191633"/>
                <a:gd name="connsiteX174" fmla="*/ 5005151 w 8767375"/>
                <a:gd name="connsiteY174" fmla="*/ 313052 h 4191633"/>
                <a:gd name="connsiteX175" fmla="*/ 5004657 w 8767375"/>
                <a:gd name="connsiteY175" fmla="*/ 326240 h 4191633"/>
                <a:gd name="connsiteX176" fmla="*/ 5004165 w 8767375"/>
                <a:gd name="connsiteY176" fmla="*/ 339674 h 4191633"/>
                <a:gd name="connsiteX177" fmla="*/ 5003795 w 8767375"/>
                <a:gd name="connsiteY177" fmla="*/ 352491 h 4191633"/>
                <a:gd name="connsiteX178" fmla="*/ 5003671 w 8767375"/>
                <a:gd name="connsiteY178" fmla="*/ 363829 h 4191633"/>
                <a:gd name="connsiteX179" fmla="*/ 5006147 w 8767375"/>
                <a:gd name="connsiteY179" fmla="*/ 386260 h 4191633"/>
                <a:gd name="connsiteX180" fmla="*/ 5013323 w 8767375"/>
                <a:gd name="connsiteY180" fmla="*/ 401174 h 4191633"/>
                <a:gd name="connsiteX181" fmla="*/ 5024831 w 8767375"/>
                <a:gd name="connsiteY181" fmla="*/ 409554 h 4191633"/>
                <a:gd name="connsiteX182" fmla="*/ 5040049 w 8767375"/>
                <a:gd name="connsiteY182" fmla="*/ 412143 h 4191633"/>
                <a:gd name="connsiteX183" fmla="*/ 5040049 w 8767375"/>
                <a:gd name="connsiteY183" fmla="*/ 412143 h 4191633"/>
                <a:gd name="connsiteX184" fmla="*/ 5024832 w 8767375"/>
                <a:gd name="connsiteY184" fmla="*/ 409554 h 4191633"/>
                <a:gd name="connsiteX185" fmla="*/ 5013324 w 8767375"/>
                <a:gd name="connsiteY185" fmla="*/ 401174 h 4191633"/>
                <a:gd name="connsiteX186" fmla="*/ 5006148 w 8767375"/>
                <a:gd name="connsiteY186" fmla="*/ 386260 h 4191633"/>
                <a:gd name="connsiteX187" fmla="*/ 5003672 w 8767375"/>
                <a:gd name="connsiteY187" fmla="*/ 363829 h 4191633"/>
                <a:gd name="connsiteX188" fmla="*/ 5003796 w 8767375"/>
                <a:gd name="connsiteY188" fmla="*/ 352490 h 4191633"/>
                <a:gd name="connsiteX189" fmla="*/ 5004166 w 8767375"/>
                <a:gd name="connsiteY189" fmla="*/ 339673 h 4191633"/>
                <a:gd name="connsiteX190" fmla="*/ 5004658 w 8767375"/>
                <a:gd name="connsiteY190" fmla="*/ 326239 h 4191633"/>
                <a:gd name="connsiteX191" fmla="*/ 5005152 w 8767375"/>
                <a:gd name="connsiteY191" fmla="*/ 313051 h 4191633"/>
                <a:gd name="connsiteX192" fmla="*/ 5006877 w 8767375"/>
                <a:gd name="connsiteY192" fmla="*/ 282978 h 4191633"/>
                <a:gd name="connsiteX193" fmla="*/ 5020371 w 8767375"/>
                <a:gd name="connsiteY193" fmla="*/ 265847 h 4191633"/>
                <a:gd name="connsiteX194" fmla="*/ 5034853 w 8767375"/>
                <a:gd name="connsiteY194" fmla="*/ 246498 h 4191633"/>
                <a:gd name="connsiteX195" fmla="*/ 3260934 w 8767375"/>
                <a:gd name="connsiteY195" fmla="*/ 241760 h 4191633"/>
                <a:gd name="connsiteX196" fmla="*/ 3260933 w 8767375"/>
                <a:gd name="connsiteY196" fmla="*/ 241760 h 4191633"/>
                <a:gd name="connsiteX197" fmla="*/ 3267878 w 8767375"/>
                <a:gd name="connsiteY197" fmla="*/ 242507 h 4191633"/>
                <a:gd name="connsiteX198" fmla="*/ 3273574 w 8767375"/>
                <a:gd name="connsiteY198" fmla="*/ 245746 h 4191633"/>
                <a:gd name="connsiteX199" fmla="*/ 3277402 w 8767375"/>
                <a:gd name="connsiteY199" fmla="*/ 252721 h 4191633"/>
                <a:gd name="connsiteX200" fmla="*/ 3278758 w 8767375"/>
                <a:gd name="connsiteY200" fmla="*/ 264926 h 4191633"/>
                <a:gd name="connsiteX201" fmla="*/ 3276293 w 8767375"/>
                <a:gd name="connsiteY201" fmla="*/ 291070 h 4191633"/>
                <a:gd name="connsiteX202" fmla="*/ 3270647 w 8767375"/>
                <a:gd name="connsiteY202" fmla="*/ 320502 h 4191633"/>
                <a:gd name="connsiteX203" fmla="*/ 3263396 w 8767375"/>
                <a:gd name="connsiteY203" fmla="*/ 354863 h 4191633"/>
                <a:gd name="connsiteX204" fmla="*/ 3259327 w 8767375"/>
                <a:gd name="connsiteY204" fmla="*/ 387374 h 4191633"/>
                <a:gd name="connsiteX205" fmla="*/ 3261423 w 8767375"/>
                <a:gd name="connsiteY205" fmla="*/ 405035 h 4191633"/>
                <a:gd name="connsiteX206" fmla="*/ 3270420 w 8767375"/>
                <a:gd name="connsiteY206" fmla="*/ 411403 h 4191633"/>
                <a:gd name="connsiteX207" fmla="*/ 3270421 w 8767375"/>
                <a:gd name="connsiteY207" fmla="*/ 411403 h 4191633"/>
                <a:gd name="connsiteX208" fmla="*/ 3261424 w 8767375"/>
                <a:gd name="connsiteY208" fmla="*/ 405035 h 4191633"/>
                <a:gd name="connsiteX209" fmla="*/ 3259328 w 8767375"/>
                <a:gd name="connsiteY209" fmla="*/ 387374 h 4191633"/>
                <a:gd name="connsiteX210" fmla="*/ 3263397 w 8767375"/>
                <a:gd name="connsiteY210" fmla="*/ 354863 h 4191633"/>
                <a:gd name="connsiteX211" fmla="*/ 3270648 w 8767375"/>
                <a:gd name="connsiteY211" fmla="*/ 320502 h 4191633"/>
                <a:gd name="connsiteX212" fmla="*/ 3276294 w 8767375"/>
                <a:gd name="connsiteY212" fmla="*/ 291070 h 4191633"/>
                <a:gd name="connsiteX213" fmla="*/ 3278759 w 8767375"/>
                <a:gd name="connsiteY213" fmla="*/ 264926 h 4191633"/>
                <a:gd name="connsiteX214" fmla="*/ 3277403 w 8767375"/>
                <a:gd name="connsiteY214" fmla="*/ 252721 h 4191633"/>
                <a:gd name="connsiteX215" fmla="*/ 3273575 w 8767375"/>
                <a:gd name="connsiteY215" fmla="*/ 245746 h 4191633"/>
                <a:gd name="connsiteX216" fmla="*/ 3267879 w 8767375"/>
                <a:gd name="connsiteY216" fmla="*/ 242507 h 4191633"/>
                <a:gd name="connsiteX217" fmla="*/ 3260934 w 8767375"/>
                <a:gd name="connsiteY217" fmla="*/ 241760 h 4191633"/>
                <a:gd name="connsiteX218" fmla="*/ 3994869 w 8767375"/>
                <a:gd name="connsiteY218" fmla="*/ 225298 h 4191633"/>
                <a:gd name="connsiteX219" fmla="*/ 3994869 w 8767375"/>
                <a:gd name="connsiteY219" fmla="*/ 225298 h 4191633"/>
                <a:gd name="connsiteX220" fmla="*/ 4038745 w 8767375"/>
                <a:gd name="connsiteY220" fmla="*/ 232570 h 4191633"/>
                <a:gd name="connsiteX221" fmla="*/ 4077075 w 8767375"/>
                <a:gd name="connsiteY221" fmla="*/ 252043 h 4191633"/>
                <a:gd name="connsiteX222" fmla="*/ 4110352 w 8767375"/>
                <a:gd name="connsiteY222" fmla="*/ 282732 h 4191633"/>
                <a:gd name="connsiteX223" fmla="*/ 4118879 w 8767375"/>
                <a:gd name="connsiteY223" fmla="*/ 293199 h 4191633"/>
                <a:gd name="connsiteX224" fmla="*/ 4118879 w 8767375"/>
                <a:gd name="connsiteY224" fmla="*/ 293198 h 4191633"/>
                <a:gd name="connsiteX225" fmla="*/ 4110353 w 8767375"/>
                <a:gd name="connsiteY225" fmla="*/ 282732 h 4191633"/>
                <a:gd name="connsiteX226" fmla="*/ 4077076 w 8767375"/>
                <a:gd name="connsiteY226" fmla="*/ 252043 h 4191633"/>
                <a:gd name="connsiteX227" fmla="*/ 4038746 w 8767375"/>
                <a:gd name="connsiteY227" fmla="*/ 232570 h 4191633"/>
                <a:gd name="connsiteX228" fmla="*/ 3994869 w 8767375"/>
                <a:gd name="connsiteY228" fmla="*/ 225298 h 4191633"/>
                <a:gd name="connsiteX229" fmla="*/ 3785319 w 8767375"/>
                <a:gd name="connsiteY229" fmla="*/ 225298 h 4191633"/>
                <a:gd name="connsiteX230" fmla="*/ 3785319 w 8767375"/>
                <a:gd name="connsiteY230" fmla="*/ 225298 h 4191633"/>
                <a:gd name="connsiteX231" fmla="*/ 3829195 w 8767375"/>
                <a:gd name="connsiteY231" fmla="*/ 232570 h 4191633"/>
                <a:gd name="connsiteX232" fmla="*/ 3867525 w 8767375"/>
                <a:gd name="connsiteY232" fmla="*/ 252043 h 4191633"/>
                <a:gd name="connsiteX233" fmla="*/ 3884779 w 8767375"/>
                <a:gd name="connsiteY233" fmla="*/ 265816 h 4191633"/>
                <a:gd name="connsiteX234" fmla="*/ 3897047 w 8767375"/>
                <a:gd name="connsiteY234" fmla="*/ 278768 h 4191633"/>
                <a:gd name="connsiteX235" fmla="*/ 3897048 w 8767375"/>
                <a:gd name="connsiteY235" fmla="*/ 278767 h 4191633"/>
                <a:gd name="connsiteX236" fmla="*/ 3884780 w 8767375"/>
                <a:gd name="connsiteY236" fmla="*/ 265816 h 4191633"/>
                <a:gd name="connsiteX237" fmla="*/ 3867526 w 8767375"/>
                <a:gd name="connsiteY237" fmla="*/ 252043 h 4191633"/>
                <a:gd name="connsiteX238" fmla="*/ 3829196 w 8767375"/>
                <a:gd name="connsiteY238" fmla="*/ 232570 h 4191633"/>
                <a:gd name="connsiteX239" fmla="*/ 3785319 w 8767375"/>
                <a:gd name="connsiteY239" fmla="*/ 225298 h 4191633"/>
                <a:gd name="connsiteX240" fmla="*/ 4671436 w 8767375"/>
                <a:gd name="connsiteY240" fmla="*/ 224312 h 4191633"/>
                <a:gd name="connsiteX241" fmla="*/ 4685240 w 8767375"/>
                <a:gd name="connsiteY241" fmla="*/ 228133 h 4191633"/>
                <a:gd name="connsiteX242" fmla="*/ 4688872 w 8767375"/>
                <a:gd name="connsiteY242" fmla="*/ 238363 h 4191633"/>
                <a:gd name="connsiteX243" fmla="*/ 4688872 w 8767375"/>
                <a:gd name="connsiteY243" fmla="*/ 238364 h 4191633"/>
                <a:gd name="connsiteX244" fmla="*/ 4688872 w 8767375"/>
                <a:gd name="connsiteY244" fmla="*/ 238364 h 4191633"/>
                <a:gd name="connsiteX245" fmla="*/ 4686341 w 8767375"/>
                <a:gd name="connsiteY245" fmla="*/ 253689 h 4191633"/>
                <a:gd name="connsiteX246" fmla="*/ 4680572 w 8767375"/>
                <a:gd name="connsiteY246" fmla="*/ 276257 h 4191633"/>
                <a:gd name="connsiteX247" fmla="*/ 4670982 w 8767375"/>
                <a:gd name="connsiteY247" fmla="*/ 308829 h 4191633"/>
                <a:gd name="connsiteX248" fmla="*/ 4662303 w 8767375"/>
                <a:gd name="connsiteY248" fmla="*/ 342782 h 4191633"/>
                <a:gd name="connsiteX249" fmla="*/ 4656429 w 8767375"/>
                <a:gd name="connsiteY249" fmla="*/ 370690 h 4191633"/>
                <a:gd name="connsiteX250" fmla="*/ 4652883 w 8767375"/>
                <a:gd name="connsiteY250" fmla="*/ 395885 h 4191633"/>
                <a:gd name="connsiteX251" fmla="*/ 4655349 w 8767375"/>
                <a:gd name="connsiteY251" fmla="*/ 413500 h 4191633"/>
                <a:gd name="connsiteX252" fmla="*/ 4665455 w 8767375"/>
                <a:gd name="connsiteY252" fmla="*/ 420031 h 4191633"/>
                <a:gd name="connsiteX253" fmla="*/ 4665456 w 8767375"/>
                <a:gd name="connsiteY253" fmla="*/ 420031 h 4191633"/>
                <a:gd name="connsiteX254" fmla="*/ 4655350 w 8767375"/>
                <a:gd name="connsiteY254" fmla="*/ 413500 h 4191633"/>
                <a:gd name="connsiteX255" fmla="*/ 4652884 w 8767375"/>
                <a:gd name="connsiteY255" fmla="*/ 395885 h 4191633"/>
                <a:gd name="connsiteX256" fmla="*/ 4656430 w 8767375"/>
                <a:gd name="connsiteY256" fmla="*/ 370689 h 4191633"/>
                <a:gd name="connsiteX257" fmla="*/ 4662304 w 8767375"/>
                <a:gd name="connsiteY257" fmla="*/ 342781 h 4191633"/>
                <a:gd name="connsiteX258" fmla="*/ 4670983 w 8767375"/>
                <a:gd name="connsiteY258" fmla="*/ 308828 h 4191633"/>
                <a:gd name="connsiteX259" fmla="*/ 4680573 w 8767375"/>
                <a:gd name="connsiteY259" fmla="*/ 276256 h 4191633"/>
                <a:gd name="connsiteX260" fmla="*/ 4686342 w 8767375"/>
                <a:gd name="connsiteY260" fmla="*/ 253688 h 4191633"/>
                <a:gd name="connsiteX261" fmla="*/ 4688873 w 8767375"/>
                <a:gd name="connsiteY261" fmla="*/ 238363 h 4191633"/>
                <a:gd name="connsiteX262" fmla="*/ 4685241 w 8767375"/>
                <a:gd name="connsiteY262" fmla="*/ 228133 h 4191633"/>
                <a:gd name="connsiteX263" fmla="*/ 4671437 w 8767375"/>
                <a:gd name="connsiteY263" fmla="*/ 224312 h 4191633"/>
                <a:gd name="connsiteX264" fmla="*/ 4671436 w 8767375"/>
                <a:gd name="connsiteY264" fmla="*/ 224312 h 4191633"/>
                <a:gd name="connsiteX265" fmla="*/ 2661662 w 8767375"/>
                <a:gd name="connsiteY265" fmla="*/ 224312 h 4191633"/>
                <a:gd name="connsiteX266" fmla="*/ 2649192 w 8767375"/>
                <a:gd name="connsiteY266" fmla="*/ 225683 h 4191633"/>
                <a:gd name="connsiteX267" fmla="*/ 2635871 w 8767375"/>
                <a:gd name="connsiteY267" fmla="*/ 229920 h 4191633"/>
                <a:gd name="connsiteX268" fmla="*/ 2624368 w 8767375"/>
                <a:gd name="connsiteY268" fmla="*/ 237273 h 4191633"/>
                <a:gd name="connsiteX269" fmla="*/ 2624368 w 8767375"/>
                <a:gd name="connsiteY269" fmla="*/ 237274 h 4191633"/>
                <a:gd name="connsiteX270" fmla="*/ 2635870 w 8767375"/>
                <a:gd name="connsiteY270" fmla="*/ 229921 h 4191633"/>
                <a:gd name="connsiteX271" fmla="*/ 2649191 w 8767375"/>
                <a:gd name="connsiteY271" fmla="*/ 225684 h 4191633"/>
                <a:gd name="connsiteX272" fmla="*/ 2661661 w 8767375"/>
                <a:gd name="connsiteY272" fmla="*/ 224313 h 4191633"/>
                <a:gd name="connsiteX273" fmla="*/ 2675465 w 8767375"/>
                <a:gd name="connsiteY273" fmla="*/ 228134 h 4191633"/>
                <a:gd name="connsiteX274" fmla="*/ 2679097 w 8767375"/>
                <a:gd name="connsiteY274" fmla="*/ 238364 h 4191633"/>
                <a:gd name="connsiteX275" fmla="*/ 2676567 w 8767375"/>
                <a:gd name="connsiteY275" fmla="*/ 253689 h 4191633"/>
                <a:gd name="connsiteX276" fmla="*/ 2670797 w 8767375"/>
                <a:gd name="connsiteY276" fmla="*/ 276257 h 4191633"/>
                <a:gd name="connsiteX277" fmla="*/ 2661207 w 8767375"/>
                <a:gd name="connsiteY277" fmla="*/ 308829 h 4191633"/>
                <a:gd name="connsiteX278" fmla="*/ 2652528 w 8767375"/>
                <a:gd name="connsiteY278" fmla="*/ 342782 h 4191633"/>
                <a:gd name="connsiteX279" fmla="*/ 2646654 w 8767375"/>
                <a:gd name="connsiteY279" fmla="*/ 370690 h 4191633"/>
                <a:gd name="connsiteX280" fmla="*/ 2643109 w 8767375"/>
                <a:gd name="connsiteY280" fmla="*/ 395886 h 4191633"/>
                <a:gd name="connsiteX281" fmla="*/ 2645574 w 8767375"/>
                <a:gd name="connsiteY281" fmla="*/ 413501 h 4191633"/>
                <a:gd name="connsiteX282" fmla="*/ 2655680 w 8767375"/>
                <a:gd name="connsiteY282" fmla="*/ 420032 h 4191633"/>
                <a:gd name="connsiteX283" fmla="*/ 2675400 w 8767375"/>
                <a:gd name="connsiteY283" fmla="*/ 413869 h 4191633"/>
                <a:gd name="connsiteX284" fmla="*/ 2697338 w 8767375"/>
                <a:gd name="connsiteY284" fmla="*/ 398956 h 4191633"/>
                <a:gd name="connsiteX285" fmla="*/ 2719030 w 8767375"/>
                <a:gd name="connsiteY285" fmla="*/ 380839 h 4191633"/>
                <a:gd name="connsiteX286" fmla="*/ 2723323 w 8767375"/>
                <a:gd name="connsiteY286" fmla="*/ 377167 h 4191633"/>
                <a:gd name="connsiteX287" fmla="*/ 2723323 w 8767375"/>
                <a:gd name="connsiteY287" fmla="*/ 377167 h 4191633"/>
                <a:gd name="connsiteX288" fmla="*/ 2719031 w 8767375"/>
                <a:gd name="connsiteY288" fmla="*/ 380838 h 4191633"/>
                <a:gd name="connsiteX289" fmla="*/ 2697339 w 8767375"/>
                <a:gd name="connsiteY289" fmla="*/ 398955 h 4191633"/>
                <a:gd name="connsiteX290" fmla="*/ 2675401 w 8767375"/>
                <a:gd name="connsiteY290" fmla="*/ 413868 h 4191633"/>
                <a:gd name="connsiteX291" fmla="*/ 2655681 w 8767375"/>
                <a:gd name="connsiteY291" fmla="*/ 420031 h 4191633"/>
                <a:gd name="connsiteX292" fmla="*/ 2645575 w 8767375"/>
                <a:gd name="connsiteY292" fmla="*/ 413500 h 4191633"/>
                <a:gd name="connsiteX293" fmla="*/ 2643110 w 8767375"/>
                <a:gd name="connsiteY293" fmla="*/ 395885 h 4191633"/>
                <a:gd name="connsiteX294" fmla="*/ 2646655 w 8767375"/>
                <a:gd name="connsiteY294" fmla="*/ 370689 h 4191633"/>
                <a:gd name="connsiteX295" fmla="*/ 2652529 w 8767375"/>
                <a:gd name="connsiteY295" fmla="*/ 342781 h 4191633"/>
                <a:gd name="connsiteX296" fmla="*/ 2661208 w 8767375"/>
                <a:gd name="connsiteY296" fmla="*/ 308828 h 4191633"/>
                <a:gd name="connsiteX297" fmla="*/ 2670798 w 8767375"/>
                <a:gd name="connsiteY297" fmla="*/ 276256 h 4191633"/>
                <a:gd name="connsiteX298" fmla="*/ 2676568 w 8767375"/>
                <a:gd name="connsiteY298" fmla="*/ 253688 h 4191633"/>
                <a:gd name="connsiteX299" fmla="*/ 2679098 w 8767375"/>
                <a:gd name="connsiteY299" fmla="*/ 238363 h 4191633"/>
                <a:gd name="connsiteX300" fmla="*/ 2675466 w 8767375"/>
                <a:gd name="connsiteY300" fmla="*/ 228133 h 4191633"/>
                <a:gd name="connsiteX301" fmla="*/ 2661662 w 8767375"/>
                <a:gd name="connsiteY301" fmla="*/ 224312 h 4191633"/>
                <a:gd name="connsiteX302" fmla="*/ 804287 w 8767375"/>
                <a:gd name="connsiteY302" fmla="*/ 224312 h 4191633"/>
                <a:gd name="connsiteX303" fmla="*/ 818090 w 8767375"/>
                <a:gd name="connsiteY303" fmla="*/ 228133 h 4191633"/>
                <a:gd name="connsiteX304" fmla="*/ 821722 w 8767375"/>
                <a:gd name="connsiteY304" fmla="*/ 238363 h 4191633"/>
                <a:gd name="connsiteX305" fmla="*/ 821722 w 8767375"/>
                <a:gd name="connsiteY305" fmla="*/ 238364 h 4191633"/>
                <a:gd name="connsiteX306" fmla="*/ 821722 w 8767375"/>
                <a:gd name="connsiteY306" fmla="*/ 238364 h 4191633"/>
                <a:gd name="connsiteX307" fmla="*/ 819192 w 8767375"/>
                <a:gd name="connsiteY307" fmla="*/ 253689 h 4191633"/>
                <a:gd name="connsiteX308" fmla="*/ 813422 w 8767375"/>
                <a:gd name="connsiteY308" fmla="*/ 276257 h 4191633"/>
                <a:gd name="connsiteX309" fmla="*/ 803832 w 8767375"/>
                <a:gd name="connsiteY309" fmla="*/ 308829 h 4191633"/>
                <a:gd name="connsiteX310" fmla="*/ 795153 w 8767375"/>
                <a:gd name="connsiteY310" fmla="*/ 342782 h 4191633"/>
                <a:gd name="connsiteX311" fmla="*/ 789279 w 8767375"/>
                <a:gd name="connsiteY311" fmla="*/ 370690 h 4191633"/>
                <a:gd name="connsiteX312" fmla="*/ 785734 w 8767375"/>
                <a:gd name="connsiteY312" fmla="*/ 395885 h 4191633"/>
                <a:gd name="connsiteX313" fmla="*/ 788199 w 8767375"/>
                <a:gd name="connsiteY313" fmla="*/ 413500 h 4191633"/>
                <a:gd name="connsiteX314" fmla="*/ 798305 w 8767375"/>
                <a:gd name="connsiteY314" fmla="*/ 420031 h 4191633"/>
                <a:gd name="connsiteX315" fmla="*/ 798306 w 8767375"/>
                <a:gd name="connsiteY315" fmla="*/ 420031 h 4191633"/>
                <a:gd name="connsiteX316" fmla="*/ 788200 w 8767375"/>
                <a:gd name="connsiteY316" fmla="*/ 413500 h 4191633"/>
                <a:gd name="connsiteX317" fmla="*/ 785735 w 8767375"/>
                <a:gd name="connsiteY317" fmla="*/ 395885 h 4191633"/>
                <a:gd name="connsiteX318" fmla="*/ 789280 w 8767375"/>
                <a:gd name="connsiteY318" fmla="*/ 370689 h 4191633"/>
                <a:gd name="connsiteX319" fmla="*/ 795154 w 8767375"/>
                <a:gd name="connsiteY319" fmla="*/ 342781 h 4191633"/>
                <a:gd name="connsiteX320" fmla="*/ 803833 w 8767375"/>
                <a:gd name="connsiteY320" fmla="*/ 308828 h 4191633"/>
                <a:gd name="connsiteX321" fmla="*/ 813423 w 8767375"/>
                <a:gd name="connsiteY321" fmla="*/ 276256 h 4191633"/>
                <a:gd name="connsiteX322" fmla="*/ 819193 w 8767375"/>
                <a:gd name="connsiteY322" fmla="*/ 253688 h 4191633"/>
                <a:gd name="connsiteX323" fmla="*/ 821723 w 8767375"/>
                <a:gd name="connsiteY323" fmla="*/ 238363 h 4191633"/>
                <a:gd name="connsiteX324" fmla="*/ 818091 w 8767375"/>
                <a:gd name="connsiteY324" fmla="*/ 228133 h 4191633"/>
                <a:gd name="connsiteX325" fmla="*/ 804288 w 8767375"/>
                <a:gd name="connsiteY325" fmla="*/ 224312 h 4191633"/>
                <a:gd name="connsiteX326" fmla="*/ 804287 w 8767375"/>
                <a:gd name="connsiteY326" fmla="*/ 224312 h 4191633"/>
                <a:gd name="connsiteX327" fmla="*/ 2875552 w 8767375"/>
                <a:gd name="connsiteY327" fmla="*/ 223819 h 4191633"/>
                <a:gd name="connsiteX328" fmla="*/ 2853120 w 8767375"/>
                <a:gd name="connsiteY328" fmla="*/ 228749 h 4191633"/>
                <a:gd name="connsiteX329" fmla="*/ 2853119 w 8767375"/>
                <a:gd name="connsiteY329" fmla="*/ 228750 h 4191633"/>
                <a:gd name="connsiteX330" fmla="*/ 2875551 w 8767375"/>
                <a:gd name="connsiteY330" fmla="*/ 223820 h 4191633"/>
                <a:gd name="connsiteX331" fmla="*/ 2895147 w 8767375"/>
                <a:gd name="connsiteY331" fmla="*/ 234173 h 4191633"/>
                <a:gd name="connsiteX332" fmla="*/ 2902419 w 8767375"/>
                <a:gd name="connsiteY332" fmla="*/ 262767 h 4191633"/>
                <a:gd name="connsiteX333" fmla="*/ 2901309 w 8767375"/>
                <a:gd name="connsiteY333" fmla="*/ 271887 h 4191633"/>
                <a:gd name="connsiteX334" fmla="*/ 2898475 w 8767375"/>
                <a:gd name="connsiteY334" fmla="*/ 287170 h 4191633"/>
                <a:gd name="connsiteX335" fmla="*/ 2894654 w 8767375"/>
                <a:gd name="connsiteY335" fmla="*/ 310094 h 4191633"/>
                <a:gd name="connsiteX336" fmla="*/ 2890833 w 8767375"/>
                <a:gd name="connsiteY336" fmla="*/ 335237 h 4191633"/>
                <a:gd name="connsiteX337" fmla="*/ 2887999 w 8767375"/>
                <a:gd name="connsiteY337" fmla="*/ 357175 h 4191633"/>
                <a:gd name="connsiteX338" fmla="*/ 2886889 w 8767375"/>
                <a:gd name="connsiteY338" fmla="*/ 377141 h 4191633"/>
                <a:gd name="connsiteX339" fmla="*/ 2890710 w 8767375"/>
                <a:gd name="connsiteY339" fmla="*/ 402284 h 4191633"/>
                <a:gd name="connsiteX340" fmla="*/ 2902665 w 8767375"/>
                <a:gd name="connsiteY340" fmla="*/ 412144 h 4191633"/>
                <a:gd name="connsiteX341" fmla="*/ 2911046 w 8767375"/>
                <a:gd name="connsiteY341" fmla="*/ 409925 h 4191633"/>
                <a:gd name="connsiteX342" fmla="*/ 2921399 w 8767375"/>
                <a:gd name="connsiteY342" fmla="*/ 404749 h 4191633"/>
                <a:gd name="connsiteX343" fmla="*/ 2932738 w 8767375"/>
                <a:gd name="connsiteY343" fmla="*/ 396614 h 4191633"/>
                <a:gd name="connsiteX344" fmla="*/ 2949253 w 8767375"/>
                <a:gd name="connsiteY344" fmla="*/ 386754 h 4191633"/>
                <a:gd name="connsiteX345" fmla="*/ 2996334 w 8767375"/>
                <a:gd name="connsiteY345" fmla="*/ 355942 h 4191633"/>
                <a:gd name="connsiteX346" fmla="*/ 2996087 w 8767375"/>
                <a:gd name="connsiteY346" fmla="*/ 411158 h 4191633"/>
                <a:gd name="connsiteX347" fmla="*/ 2996088 w 8767375"/>
                <a:gd name="connsiteY347" fmla="*/ 411157 h 4191633"/>
                <a:gd name="connsiteX348" fmla="*/ 2996335 w 8767375"/>
                <a:gd name="connsiteY348" fmla="*/ 355941 h 4191633"/>
                <a:gd name="connsiteX349" fmla="*/ 2949254 w 8767375"/>
                <a:gd name="connsiteY349" fmla="*/ 386753 h 4191633"/>
                <a:gd name="connsiteX350" fmla="*/ 2932739 w 8767375"/>
                <a:gd name="connsiteY350" fmla="*/ 396613 h 4191633"/>
                <a:gd name="connsiteX351" fmla="*/ 2921400 w 8767375"/>
                <a:gd name="connsiteY351" fmla="*/ 404748 h 4191633"/>
                <a:gd name="connsiteX352" fmla="*/ 2911047 w 8767375"/>
                <a:gd name="connsiteY352" fmla="*/ 409924 h 4191633"/>
                <a:gd name="connsiteX353" fmla="*/ 2902666 w 8767375"/>
                <a:gd name="connsiteY353" fmla="*/ 412143 h 4191633"/>
                <a:gd name="connsiteX354" fmla="*/ 2890711 w 8767375"/>
                <a:gd name="connsiteY354" fmla="*/ 402283 h 4191633"/>
                <a:gd name="connsiteX355" fmla="*/ 2886890 w 8767375"/>
                <a:gd name="connsiteY355" fmla="*/ 377140 h 4191633"/>
                <a:gd name="connsiteX356" fmla="*/ 2888000 w 8767375"/>
                <a:gd name="connsiteY356" fmla="*/ 357174 h 4191633"/>
                <a:gd name="connsiteX357" fmla="*/ 2890834 w 8767375"/>
                <a:gd name="connsiteY357" fmla="*/ 335236 h 4191633"/>
                <a:gd name="connsiteX358" fmla="*/ 2894655 w 8767375"/>
                <a:gd name="connsiteY358" fmla="*/ 310093 h 4191633"/>
                <a:gd name="connsiteX359" fmla="*/ 2898476 w 8767375"/>
                <a:gd name="connsiteY359" fmla="*/ 287169 h 4191633"/>
                <a:gd name="connsiteX360" fmla="*/ 2901310 w 8767375"/>
                <a:gd name="connsiteY360" fmla="*/ 271886 h 4191633"/>
                <a:gd name="connsiteX361" fmla="*/ 2902420 w 8767375"/>
                <a:gd name="connsiteY361" fmla="*/ 262766 h 4191633"/>
                <a:gd name="connsiteX362" fmla="*/ 2895148 w 8767375"/>
                <a:gd name="connsiteY362" fmla="*/ 234172 h 4191633"/>
                <a:gd name="connsiteX363" fmla="*/ 2875552 w 8767375"/>
                <a:gd name="connsiteY363" fmla="*/ 223819 h 4191633"/>
                <a:gd name="connsiteX364" fmla="*/ 2773502 w 8767375"/>
                <a:gd name="connsiteY364" fmla="*/ 223819 h 4191633"/>
                <a:gd name="connsiteX365" fmla="*/ 2752426 w 8767375"/>
                <a:gd name="connsiteY365" fmla="*/ 231461 h 4191633"/>
                <a:gd name="connsiteX366" fmla="*/ 2752426 w 8767375"/>
                <a:gd name="connsiteY366" fmla="*/ 231462 h 4191633"/>
                <a:gd name="connsiteX367" fmla="*/ 2773501 w 8767375"/>
                <a:gd name="connsiteY367" fmla="*/ 223820 h 4191633"/>
                <a:gd name="connsiteX368" fmla="*/ 2791988 w 8767375"/>
                <a:gd name="connsiteY368" fmla="*/ 231955 h 4191633"/>
                <a:gd name="connsiteX369" fmla="*/ 2797165 w 8767375"/>
                <a:gd name="connsiteY369" fmla="*/ 253646 h 4191633"/>
                <a:gd name="connsiteX370" fmla="*/ 2796425 w 8767375"/>
                <a:gd name="connsiteY370" fmla="*/ 263629 h 4191633"/>
                <a:gd name="connsiteX371" fmla="*/ 2794576 w 8767375"/>
                <a:gd name="connsiteY371" fmla="*/ 277433 h 4191633"/>
                <a:gd name="connsiteX372" fmla="*/ 2792235 w 8767375"/>
                <a:gd name="connsiteY372" fmla="*/ 292963 h 4191633"/>
                <a:gd name="connsiteX373" fmla="*/ 2789893 w 8767375"/>
                <a:gd name="connsiteY373" fmla="*/ 311203 h 4191633"/>
                <a:gd name="connsiteX374" fmla="*/ 2788044 w 8767375"/>
                <a:gd name="connsiteY374" fmla="*/ 326486 h 4191633"/>
                <a:gd name="connsiteX375" fmla="*/ 2787305 w 8767375"/>
                <a:gd name="connsiteY375" fmla="*/ 333265 h 4191633"/>
                <a:gd name="connsiteX376" fmla="*/ 2792235 w 8767375"/>
                <a:gd name="connsiteY376" fmla="*/ 333265 h 4191633"/>
                <a:gd name="connsiteX377" fmla="*/ 2792236 w 8767375"/>
                <a:gd name="connsiteY377" fmla="*/ 333264 h 4191633"/>
                <a:gd name="connsiteX378" fmla="*/ 2787306 w 8767375"/>
                <a:gd name="connsiteY378" fmla="*/ 333264 h 4191633"/>
                <a:gd name="connsiteX379" fmla="*/ 2788045 w 8767375"/>
                <a:gd name="connsiteY379" fmla="*/ 326485 h 4191633"/>
                <a:gd name="connsiteX380" fmla="*/ 2789894 w 8767375"/>
                <a:gd name="connsiteY380" fmla="*/ 311202 h 4191633"/>
                <a:gd name="connsiteX381" fmla="*/ 2792236 w 8767375"/>
                <a:gd name="connsiteY381" fmla="*/ 292962 h 4191633"/>
                <a:gd name="connsiteX382" fmla="*/ 2794577 w 8767375"/>
                <a:gd name="connsiteY382" fmla="*/ 277432 h 4191633"/>
                <a:gd name="connsiteX383" fmla="*/ 2796426 w 8767375"/>
                <a:gd name="connsiteY383" fmla="*/ 263628 h 4191633"/>
                <a:gd name="connsiteX384" fmla="*/ 2797166 w 8767375"/>
                <a:gd name="connsiteY384" fmla="*/ 253645 h 4191633"/>
                <a:gd name="connsiteX385" fmla="*/ 2791989 w 8767375"/>
                <a:gd name="connsiteY385" fmla="*/ 231954 h 4191633"/>
                <a:gd name="connsiteX386" fmla="*/ 2773502 w 8767375"/>
                <a:gd name="connsiteY386" fmla="*/ 223819 h 4191633"/>
                <a:gd name="connsiteX387" fmla="*/ 4246324 w 8767375"/>
                <a:gd name="connsiteY387" fmla="*/ 223080 h 4191633"/>
                <a:gd name="connsiteX388" fmla="*/ 4246324 w 8767375"/>
                <a:gd name="connsiteY388" fmla="*/ 223080 h 4191633"/>
                <a:gd name="connsiteX389" fmla="*/ 4255443 w 8767375"/>
                <a:gd name="connsiteY389" fmla="*/ 224682 h 4191633"/>
                <a:gd name="connsiteX390" fmla="*/ 4263207 w 8767375"/>
                <a:gd name="connsiteY390" fmla="*/ 229242 h 4191633"/>
                <a:gd name="connsiteX391" fmla="*/ 4268507 w 8767375"/>
                <a:gd name="connsiteY391" fmla="*/ 236514 h 4191633"/>
                <a:gd name="connsiteX392" fmla="*/ 4270479 w 8767375"/>
                <a:gd name="connsiteY392" fmla="*/ 246250 h 4191633"/>
                <a:gd name="connsiteX393" fmla="*/ 4269247 w 8767375"/>
                <a:gd name="connsiteY393" fmla="*/ 257959 h 4191633"/>
                <a:gd name="connsiteX394" fmla="*/ 4265303 w 8767375"/>
                <a:gd name="connsiteY394" fmla="*/ 277556 h 4191633"/>
                <a:gd name="connsiteX395" fmla="*/ 4261359 w 8767375"/>
                <a:gd name="connsiteY395" fmla="*/ 297398 h 4191633"/>
                <a:gd name="connsiteX396" fmla="*/ 4260127 w 8767375"/>
                <a:gd name="connsiteY396" fmla="*/ 310340 h 4191633"/>
                <a:gd name="connsiteX397" fmla="*/ 4261852 w 8767375"/>
                <a:gd name="connsiteY397" fmla="*/ 325129 h 4191633"/>
                <a:gd name="connsiteX398" fmla="*/ 4266412 w 8767375"/>
                <a:gd name="connsiteY398" fmla="*/ 334619 h 4191633"/>
                <a:gd name="connsiteX399" fmla="*/ 4272821 w 8767375"/>
                <a:gd name="connsiteY399" fmla="*/ 339673 h 4191633"/>
                <a:gd name="connsiteX400" fmla="*/ 4280339 w 8767375"/>
                <a:gd name="connsiteY400" fmla="*/ 341152 h 4191633"/>
                <a:gd name="connsiteX401" fmla="*/ 4280340 w 8767375"/>
                <a:gd name="connsiteY401" fmla="*/ 341152 h 4191633"/>
                <a:gd name="connsiteX402" fmla="*/ 4272822 w 8767375"/>
                <a:gd name="connsiteY402" fmla="*/ 339673 h 4191633"/>
                <a:gd name="connsiteX403" fmla="*/ 4266413 w 8767375"/>
                <a:gd name="connsiteY403" fmla="*/ 334619 h 4191633"/>
                <a:gd name="connsiteX404" fmla="*/ 4261853 w 8767375"/>
                <a:gd name="connsiteY404" fmla="*/ 325129 h 4191633"/>
                <a:gd name="connsiteX405" fmla="*/ 4260128 w 8767375"/>
                <a:gd name="connsiteY405" fmla="*/ 310340 h 4191633"/>
                <a:gd name="connsiteX406" fmla="*/ 4261360 w 8767375"/>
                <a:gd name="connsiteY406" fmla="*/ 297398 h 4191633"/>
                <a:gd name="connsiteX407" fmla="*/ 4265304 w 8767375"/>
                <a:gd name="connsiteY407" fmla="*/ 277556 h 4191633"/>
                <a:gd name="connsiteX408" fmla="*/ 4269248 w 8767375"/>
                <a:gd name="connsiteY408" fmla="*/ 257959 h 4191633"/>
                <a:gd name="connsiteX409" fmla="*/ 4270480 w 8767375"/>
                <a:gd name="connsiteY409" fmla="*/ 246250 h 4191633"/>
                <a:gd name="connsiteX410" fmla="*/ 4268508 w 8767375"/>
                <a:gd name="connsiteY410" fmla="*/ 236514 h 4191633"/>
                <a:gd name="connsiteX411" fmla="*/ 4263208 w 8767375"/>
                <a:gd name="connsiteY411" fmla="*/ 229242 h 4191633"/>
                <a:gd name="connsiteX412" fmla="*/ 4255444 w 8767375"/>
                <a:gd name="connsiteY412" fmla="*/ 224682 h 4191633"/>
                <a:gd name="connsiteX413" fmla="*/ 4246324 w 8767375"/>
                <a:gd name="connsiteY413" fmla="*/ 223080 h 4191633"/>
                <a:gd name="connsiteX414" fmla="*/ 4157585 w 8767375"/>
                <a:gd name="connsiteY414" fmla="*/ 223080 h 4191633"/>
                <a:gd name="connsiteX415" fmla="*/ 4157585 w 8767375"/>
                <a:gd name="connsiteY415" fmla="*/ 223080 h 4191633"/>
                <a:gd name="connsiteX416" fmla="*/ 4167567 w 8767375"/>
                <a:gd name="connsiteY416" fmla="*/ 223696 h 4191633"/>
                <a:gd name="connsiteX417" fmla="*/ 4172867 w 8767375"/>
                <a:gd name="connsiteY417" fmla="*/ 226654 h 4191633"/>
                <a:gd name="connsiteX418" fmla="*/ 4174962 w 8767375"/>
                <a:gd name="connsiteY418" fmla="*/ 233433 h 4191633"/>
                <a:gd name="connsiteX419" fmla="*/ 4175331 w 8767375"/>
                <a:gd name="connsiteY419" fmla="*/ 245511 h 4191633"/>
                <a:gd name="connsiteX420" fmla="*/ 4174099 w 8767375"/>
                <a:gd name="connsiteY420" fmla="*/ 271393 h 4191633"/>
                <a:gd name="connsiteX421" fmla="*/ 4173359 w 8767375"/>
                <a:gd name="connsiteY421" fmla="*/ 300726 h 4191633"/>
                <a:gd name="connsiteX422" fmla="*/ 4173360 w 8767375"/>
                <a:gd name="connsiteY422" fmla="*/ 300726 h 4191633"/>
                <a:gd name="connsiteX423" fmla="*/ 4174100 w 8767375"/>
                <a:gd name="connsiteY423" fmla="*/ 271393 h 4191633"/>
                <a:gd name="connsiteX424" fmla="*/ 4175332 w 8767375"/>
                <a:gd name="connsiteY424" fmla="*/ 245511 h 4191633"/>
                <a:gd name="connsiteX425" fmla="*/ 4174963 w 8767375"/>
                <a:gd name="connsiteY425" fmla="*/ 233433 h 4191633"/>
                <a:gd name="connsiteX426" fmla="*/ 4172868 w 8767375"/>
                <a:gd name="connsiteY426" fmla="*/ 226654 h 4191633"/>
                <a:gd name="connsiteX427" fmla="*/ 4167568 w 8767375"/>
                <a:gd name="connsiteY427" fmla="*/ 223696 h 4191633"/>
                <a:gd name="connsiteX428" fmla="*/ 4157585 w 8767375"/>
                <a:gd name="connsiteY428" fmla="*/ 223080 h 4191633"/>
                <a:gd name="connsiteX429" fmla="*/ 3593359 w 8767375"/>
                <a:gd name="connsiteY429" fmla="*/ 223080 h 4191633"/>
                <a:gd name="connsiteX430" fmla="*/ 3593359 w 8767375"/>
                <a:gd name="connsiteY430" fmla="*/ 223080 h 4191633"/>
                <a:gd name="connsiteX431" fmla="*/ 3621424 w 8767375"/>
                <a:gd name="connsiteY431" fmla="*/ 227174 h 4191633"/>
                <a:gd name="connsiteX432" fmla="*/ 3644321 w 8767375"/>
                <a:gd name="connsiteY432" fmla="*/ 240450 h 4191633"/>
                <a:gd name="connsiteX433" fmla="*/ 3659831 w 8767375"/>
                <a:gd name="connsiteY433" fmla="*/ 264148 h 4191633"/>
                <a:gd name="connsiteX434" fmla="*/ 3665493 w 8767375"/>
                <a:gd name="connsiteY434" fmla="*/ 299759 h 4191633"/>
                <a:gd name="connsiteX435" fmla="*/ 3660571 w 8767375"/>
                <a:gd name="connsiteY435" fmla="*/ 334839 h 4191633"/>
                <a:gd name="connsiteX436" fmla="*/ 3641502 w 8767375"/>
                <a:gd name="connsiteY436" fmla="*/ 367533 h 4191633"/>
                <a:gd name="connsiteX437" fmla="*/ 3613696 w 8767375"/>
                <a:gd name="connsiteY437" fmla="*/ 393424 h 4191633"/>
                <a:gd name="connsiteX438" fmla="*/ 3575433 w 8767375"/>
                <a:gd name="connsiteY438" fmla="*/ 415020 h 4191633"/>
                <a:gd name="connsiteX439" fmla="*/ 3576905 w 8767375"/>
                <a:gd name="connsiteY439" fmla="*/ 420031 h 4191633"/>
                <a:gd name="connsiteX440" fmla="*/ 3576906 w 8767375"/>
                <a:gd name="connsiteY440" fmla="*/ 420031 h 4191633"/>
                <a:gd name="connsiteX441" fmla="*/ 3575434 w 8767375"/>
                <a:gd name="connsiteY441" fmla="*/ 415020 h 4191633"/>
                <a:gd name="connsiteX442" fmla="*/ 3613697 w 8767375"/>
                <a:gd name="connsiteY442" fmla="*/ 393424 h 4191633"/>
                <a:gd name="connsiteX443" fmla="*/ 3641503 w 8767375"/>
                <a:gd name="connsiteY443" fmla="*/ 367533 h 4191633"/>
                <a:gd name="connsiteX444" fmla="*/ 3660572 w 8767375"/>
                <a:gd name="connsiteY444" fmla="*/ 334839 h 4191633"/>
                <a:gd name="connsiteX445" fmla="*/ 3665494 w 8767375"/>
                <a:gd name="connsiteY445" fmla="*/ 299759 h 4191633"/>
                <a:gd name="connsiteX446" fmla="*/ 3659832 w 8767375"/>
                <a:gd name="connsiteY446" fmla="*/ 264148 h 4191633"/>
                <a:gd name="connsiteX447" fmla="*/ 3644322 w 8767375"/>
                <a:gd name="connsiteY447" fmla="*/ 240450 h 4191633"/>
                <a:gd name="connsiteX448" fmla="*/ 3621425 w 8767375"/>
                <a:gd name="connsiteY448" fmla="*/ 227174 h 4191633"/>
                <a:gd name="connsiteX449" fmla="*/ 3593359 w 8767375"/>
                <a:gd name="connsiteY449" fmla="*/ 223080 h 4191633"/>
                <a:gd name="connsiteX450" fmla="*/ 3214069 w 8767375"/>
                <a:gd name="connsiteY450" fmla="*/ 223080 h 4191633"/>
                <a:gd name="connsiteX451" fmla="*/ 3214069 w 8767375"/>
                <a:gd name="connsiteY451" fmla="*/ 223080 h 4191633"/>
                <a:gd name="connsiteX452" fmla="*/ 3222996 w 8767375"/>
                <a:gd name="connsiteY452" fmla="*/ 225321 h 4191633"/>
                <a:gd name="connsiteX453" fmla="*/ 3228326 w 8767375"/>
                <a:gd name="connsiteY453" fmla="*/ 230428 h 4191633"/>
                <a:gd name="connsiteX454" fmla="*/ 3232417 w 8767375"/>
                <a:gd name="connsiteY454" fmla="*/ 236032 h 4191633"/>
                <a:gd name="connsiteX455" fmla="*/ 3237377 w 8767375"/>
                <a:gd name="connsiteY455" fmla="*/ 240019 h 4191633"/>
                <a:gd name="connsiteX456" fmla="*/ 3243451 w 8767375"/>
                <a:gd name="connsiteY456" fmla="*/ 241636 h 4191633"/>
                <a:gd name="connsiteX457" fmla="*/ 3249775 w 8767375"/>
                <a:gd name="connsiteY457" fmla="*/ 242010 h 4191633"/>
                <a:gd name="connsiteX458" fmla="*/ 3249776 w 8767375"/>
                <a:gd name="connsiteY458" fmla="*/ 242010 h 4191633"/>
                <a:gd name="connsiteX459" fmla="*/ 3243452 w 8767375"/>
                <a:gd name="connsiteY459" fmla="*/ 241636 h 4191633"/>
                <a:gd name="connsiteX460" fmla="*/ 3237378 w 8767375"/>
                <a:gd name="connsiteY460" fmla="*/ 240019 h 4191633"/>
                <a:gd name="connsiteX461" fmla="*/ 3232418 w 8767375"/>
                <a:gd name="connsiteY461" fmla="*/ 236032 h 4191633"/>
                <a:gd name="connsiteX462" fmla="*/ 3228327 w 8767375"/>
                <a:gd name="connsiteY462" fmla="*/ 230428 h 4191633"/>
                <a:gd name="connsiteX463" fmla="*/ 3222997 w 8767375"/>
                <a:gd name="connsiteY463" fmla="*/ 225321 h 4191633"/>
                <a:gd name="connsiteX464" fmla="*/ 3214069 w 8767375"/>
                <a:gd name="connsiteY464" fmla="*/ 223080 h 4191633"/>
                <a:gd name="connsiteX465" fmla="*/ 4871080 w 8767375"/>
                <a:gd name="connsiteY465" fmla="*/ 222833 h 4191633"/>
                <a:gd name="connsiteX466" fmla="*/ 4889331 w 8767375"/>
                <a:gd name="connsiteY466" fmla="*/ 225450 h 4191633"/>
                <a:gd name="connsiteX467" fmla="*/ 4898698 w 8767375"/>
                <a:gd name="connsiteY467" fmla="*/ 231803 h 4191633"/>
                <a:gd name="connsiteX468" fmla="*/ 4902149 w 8767375"/>
                <a:gd name="connsiteY468" fmla="*/ 239651 h 4191633"/>
                <a:gd name="connsiteX469" fmla="*/ 4902642 w 8767375"/>
                <a:gd name="connsiteY469" fmla="*/ 246755 h 4191633"/>
                <a:gd name="connsiteX470" fmla="*/ 4902642 w 8767375"/>
                <a:gd name="connsiteY470" fmla="*/ 246755 h 4191633"/>
                <a:gd name="connsiteX471" fmla="*/ 4902642 w 8767375"/>
                <a:gd name="connsiteY471" fmla="*/ 246756 h 4191633"/>
                <a:gd name="connsiteX472" fmla="*/ 4897959 w 8767375"/>
                <a:gd name="connsiteY472" fmla="*/ 259959 h 4191633"/>
                <a:gd name="connsiteX473" fmla="*/ 4887605 w 8767375"/>
                <a:gd name="connsiteY473" fmla="*/ 273913 h 4191633"/>
                <a:gd name="connsiteX474" fmla="*/ 4876883 w 8767375"/>
                <a:gd name="connsiteY474" fmla="*/ 286247 h 4191633"/>
                <a:gd name="connsiteX475" fmla="*/ 4871079 w 8767375"/>
                <a:gd name="connsiteY475" fmla="*/ 294596 h 4191633"/>
                <a:gd name="connsiteX476" fmla="*/ 4872209 w 8767375"/>
                <a:gd name="connsiteY476" fmla="*/ 308670 h 4191633"/>
                <a:gd name="connsiteX477" fmla="*/ 4875227 w 8767375"/>
                <a:gd name="connsiteY477" fmla="*/ 321128 h 4191633"/>
                <a:gd name="connsiteX478" fmla="*/ 4879125 w 8767375"/>
                <a:gd name="connsiteY478" fmla="*/ 334084 h 4191633"/>
                <a:gd name="connsiteX479" fmla="*/ 4882983 w 8767375"/>
                <a:gd name="connsiteY479" fmla="*/ 349906 h 4191633"/>
                <a:gd name="connsiteX480" fmla="*/ 4883477 w 8767375"/>
                <a:gd name="connsiteY480" fmla="*/ 374575 h 4191633"/>
                <a:gd name="connsiteX481" fmla="*/ 4883477 w 8767375"/>
                <a:gd name="connsiteY481" fmla="*/ 374575 h 4191633"/>
                <a:gd name="connsiteX482" fmla="*/ 4883477 w 8767375"/>
                <a:gd name="connsiteY482" fmla="*/ 374576 h 4191633"/>
                <a:gd name="connsiteX483" fmla="*/ 4882121 w 8767375"/>
                <a:gd name="connsiteY483" fmla="*/ 406219 h 4191633"/>
                <a:gd name="connsiteX484" fmla="*/ 4882122 w 8767375"/>
                <a:gd name="connsiteY484" fmla="*/ 406218 h 4191633"/>
                <a:gd name="connsiteX485" fmla="*/ 4883478 w 8767375"/>
                <a:gd name="connsiteY485" fmla="*/ 374575 h 4191633"/>
                <a:gd name="connsiteX486" fmla="*/ 4882984 w 8767375"/>
                <a:gd name="connsiteY486" fmla="*/ 349906 h 4191633"/>
                <a:gd name="connsiteX487" fmla="*/ 4879126 w 8767375"/>
                <a:gd name="connsiteY487" fmla="*/ 334084 h 4191633"/>
                <a:gd name="connsiteX488" fmla="*/ 4875228 w 8767375"/>
                <a:gd name="connsiteY488" fmla="*/ 321128 h 4191633"/>
                <a:gd name="connsiteX489" fmla="*/ 4872210 w 8767375"/>
                <a:gd name="connsiteY489" fmla="*/ 308670 h 4191633"/>
                <a:gd name="connsiteX490" fmla="*/ 4871080 w 8767375"/>
                <a:gd name="connsiteY490" fmla="*/ 294595 h 4191633"/>
                <a:gd name="connsiteX491" fmla="*/ 4876884 w 8767375"/>
                <a:gd name="connsiteY491" fmla="*/ 286246 h 4191633"/>
                <a:gd name="connsiteX492" fmla="*/ 4887606 w 8767375"/>
                <a:gd name="connsiteY492" fmla="*/ 273912 h 4191633"/>
                <a:gd name="connsiteX493" fmla="*/ 4897960 w 8767375"/>
                <a:gd name="connsiteY493" fmla="*/ 259958 h 4191633"/>
                <a:gd name="connsiteX494" fmla="*/ 4902643 w 8767375"/>
                <a:gd name="connsiteY494" fmla="*/ 246755 h 4191633"/>
                <a:gd name="connsiteX495" fmla="*/ 4902150 w 8767375"/>
                <a:gd name="connsiteY495" fmla="*/ 239651 h 4191633"/>
                <a:gd name="connsiteX496" fmla="*/ 4898699 w 8767375"/>
                <a:gd name="connsiteY496" fmla="*/ 231803 h 4191633"/>
                <a:gd name="connsiteX497" fmla="*/ 4889332 w 8767375"/>
                <a:gd name="connsiteY497" fmla="*/ 225450 h 4191633"/>
                <a:gd name="connsiteX498" fmla="*/ 4871080 w 8767375"/>
                <a:gd name="connsiteY498" fmla="*/ 222833 h 4191633"/>
                <a:gd name="connsiteX499" fmla="*/ 5069730 w 8767375"/>
                <a:gd name="connsiteY499" fmla="*/ 204539 h 4191633"/>
                <a:gd name="connsiteX500" fmla="*/ 5069729 w 8767375"/>
                <a:gd name="connsiteY500" fmla="*/ 204539 h 4191633"/>
                <a:gd name="connsiteX501" fmla="*/ 5081688 w 8767375"/>
                <a:gd name="connsiteY501" fmla="*/ 205236 h 4191633"/>
                <a:gd name="connsiteX502" fmla="*/ 5096355 w 8767375"/>
                <a:gd name="connsiteY502" fmla="*/ 205629 h 4191633"/>
                <a:gd name="connsiteX503" fmla="*/ 5111637 w 8767375"/>
                <a:gd name="connsiteY503" fmla="*/ 206072 h 4191633"/>
                <a:gd name="connsiteX504" fmla="*/ 5125441 w 8767375"/>
                <a:gd name="connsiteY504" fmla="*/ 206564 h 4191633"/>
                <a:gd name="connsiteX505" fmla="*/ 5136041 w 8767375"/>
                <a:gd name="connsiteY505" fmla="*/ 207057 h 4191633"/>
                <a:gd name="connsiteX506" fmla="*/ 5143189 w 8767375"/>
                <a:gd name="connsiteY506" fmla="*/ 212544 h 4191633"/>
                <a:gd name="connsiteX507" fmla="*/ 5145407 w 8767375"/>
                <a:gd name="connsiteY507" fmla="*/ 225714 h 4191633"/>
                <a:gd name="connsiteX508" fmla="*/ 5145407 w 8767375"/>
                <a:gd name="connsiteY508" fmla="*/ 225714 h 4191633"/>
                <a:gd name="connsiteX509" fmla="*/ 5145407 w 8767375"/>
                <a:gd name="connsiteY509" fmla="*/ 225715 h 4191633"/>
                <a:gd name="connsiteX510" fmla="*/ 5140471 w 8767375"/>
                <a:gd name="connsiteY510" fmla="*/ 240710 h 4191633"/>
                <a:gd name="connsiteX511" fmla="*/ 5140472 w 8767375"/>
                <a:gd name="connsiteY511" fmla="*/ 240710 h 4191633"/>
                <a:gd name="connsiteX512" fmla="*/ 5145408 w 8767375"/>
                <a:gd name="connsiteY512" fmla="*/ 225714 h 4191633"/>
                <a:gd name="connsiteX513" fmla="*/ 5143190 w 8767375"/>
                <a:gd name="connsiteY513" fmla="*/ 212544 h 4191633"/>
                <a:gd name="connsiteX514" fmla="*/ 5136042 w 8767375"/>
                <a:gd name="connsiteY514" fmla="*/ 207057 h 4191633"/>
                <a:gd name="connsiteX515" fmla="*/ 5125442 w 8767375"/>
                <a:gd name="connsiteY515" fmla="*/ 206564 h 4191633"/>
                <a:gd name="connsiteX516" fmla="*/ 5111638 w 8767375"/>
                <a:gd name="connsiteY516" fmla="*/ 206072 h 4191633"/>
                <a:gd name="connsiteX517" fmla="*/ 5096356 w 8767375"/>
                <a:gd name="connsiteY517" fmla="*/ 205629 h 4191633"/>
                <a:gd name="connsiteX518" fmla="*/ 5081689 w 8767375"/>
                <a:gd name="connsiteY518" fmla="*/ 205236 h 4191633"/>
                <a:gd name="connsiteX519" fmla="*/ 5069730 w 8767375"/>
                <a:gd name="connsiteY519" fmla="*/ 204539 h 4191633"/>
                <a:gd name="connsiteX520" fmla="*/ 2383680 w 8767375"/>
                <a:gd name="connsiteY520" fmla="*/ 204539 h 4191633"/>
                <a:gd name="connsiteX521" fmla="*/ 2376275 w 8767375"/>
                <a:gd name="connsiteY521" fmla="*/ 204854 h 4191633"/>
                <a:gd name="connsiteX522" fmla="*/ 2376275 w 8767375"/>
                <a:gd name="connsiteY522" fmla="*/ 204854 h 4191633"/>
                <a:gd name="connsiteX523" fmla="*/ 2383680 w 8767375"/>
                <a:gd name="connsiteY523" fmla="*/ 204539 h 4191633"/>
                <a:gd name="connsiteX524" fmla="*/ 4606186 w 8767375"/>
                <a:gd name="connsiteY524" fmla="*/ 201556 h 4191633"/>
                <a:gd name="connsiteX525" fmla="*/ 4583750 w 8767375"/>
                <a:gd name="connsiteY525" fmla="*/ 244199 h 4191633"/>
                <a:gd name="connsiteX526" fmla="*/ 4556969 w 8767375"/>
                <a:gd name="connsiteY526" fmla="*/ 291790 h 4191633"/>
                <a:gd name="connsiteX527" fmla="*/ 4532136 w 8767375"/>
                <a:gd name="connsiteY527" fmla="*/ 337586 h 4191633"/>
                <a:gd name="connsiteX528" fmla="*/ 4529540 w 8767375"/>
                <a:gd name="connsiteY528" fmla="*/ 344049 h 4191633"/>
                <a:gd name="connsiteX529" fmla="*/ 4526944 w 8767375"/>
                <a:gd name="connsiteY529" fmla="*/ 352626 h 4191633"/>
                <a:gd name="connsiteX530" fmla="*/ 4524471 w 8767375"/>
                <a:gd name="connsiteY530" fmla="*/ 362444 h 4191633"/>
                <a:gd name="connsiteX531" fmla="*/ 4522492 w 8767375"/>
                <a:gd name="connsiteY531" fmla="*/ 372635 h 4191633"/>
                <a:gd name="connsiteX532" fmla="*/ 4522492 w 8767375"/>
                <a:gd name="connsiteY532" fmla="*/ 376116 h 4191633"/>
                <a:gd name="connsiteX533" fmla="*/ 4523851 w 8767375"/>
                <a:gd name="connsiteY533" fmla="*/ 388668 h 4191633"/>
                <a:gd name="connsiteX534" fmla="*/ 4527191 w 8767375"/>
                <a:gd name="connsiteY534" fmla="*/ 399606 h 4191633"/>
                <a:gd name="connsiteX535" fmla="*/ 4531395 w 8767375"/>
                <a:gd name="connsiteY535" fmla="*/ 407313 h 4191633"/>
                <a:gd name="connsiteX536" fmla="*/ 4535599 w 8767375"/>
                <a:gd name="connsiteY536" fmla="*/ 410171 h 4191633"/>
                <a:gd name="connsiteX537" fmla="*/ 4535600 w 8767375"/>
                <a:gd name="connsiteY537" fmla="*/ 410171 h 4191633"/>
                <a:gd name="connsiteX538" fmla="*/ 4531396 w 8767375"/>
                <a:gd name="connsiteY538" fmla="*/ 407313 h 4191633"/>
                <a:gd name="connsiteX539" fmla="*/ 4527192 w 8767375"/>
                <a:gd name="connsiteY539" fmla="*/ 399606 h 4191633"/>
                <a:gd name="connsiteX540" fmla="*/ 4523852 w 8767375"/>
                <a:gd name="connsiteY540" fmla="*/ 388668 h 4191633"/>
                <a:gd name="connsiteX541" fmla="*/ 4522493 w 8767375"/>
                <a:gd name="connsiteY541" fmla="*/ 376116 h 4191633"/>
                <a:gd name="connsiteX542" fmla="*/ 4522493 w 8767375"/>
                <a:gd name="connsiteY542" fmla="*/ 372634 h 4191633"/>
                <a:gd name="connsiteX543" fmla="*/ 4524472 w 8767375"/>
                <a:gd name="connsiteY543" fmla="*/ 362443 h 4191633"/>
                <a:gd name="connsiteX544" fmla="*/ 4526945 w 8767375"/>
                <a:gd name="connsiteY544" fmla="*/ 352625 h 4191633"/>
                <a:gd name="connsiteX545" fmla="*/ 4529541 w 8767375"/>
                <a:gd name="connsiteY545" fmla="*/ 344048 h 4191633"/>
                <a:gd name="connsiteX546" fmla="*/ 4532137 w 8767375"/>
                <a:gd name="connsiteY546" fmla="*/ 337585 h 4191633"/>
                <a:gd name="connsiteX547" fmla="*/ 4556970 w 8767375"/>
                <a:gd name="connsiteY547" fmla="*/ 291789 h 4191633"/>
                <a:gd name="connsiteX548" fmla="*/ 4583751 w 8767375"/>
                <a:gd name="connsiteY548" fmla="*/ 244198 h 4191633"/>
                <a:gd name="connsiteX549" fmla="*/ 4606186 w 8767375"/>
                <a:gd name="connsiteY549" fmla="*/ 201556 h 4191633"/>
                <a:gd name="connsiteX550" fmla="*/ 2132739 w 8767375"/>
                <a:gd name="connsiteY550" fmla="*/ 201556 h 4191633"/>
                <a:gd name="connsiteX551" fmla="*/ 2130483 w 8767375"/>
                <a:gd name="connsiteY551" fmla="*/ 210008 h 4191633"/>
                <a:gd name="connsiteX552" fmla="*/ 2132193 w 8767375"/>
                <a:gd name="connsiteY552" fmla="*/ 203602 h 4191633"/>
                <a:gd name="connsiteX553" fmla="*/ 2132739 w 8767375"/>
                <a:gd name="connsiteY553" fmla="*/ 201556 h 4191633"/>
                <a:gd name="connsiteX554" fmla="*/ 1139086 w 8767375"/>
                <a:gd name="connsiteY554" fmla="*/ 201556 h 4191633"/>
                <a:gd name="connsiteX555" fmla="*/ 1116650 w 8767375"/>
                <a:gd name="connsiteY555" fmla="*/ 244199 h 4191633"/>
                <a:gd name="connsiteX556" fmla="*/ 1089869 w 8767375"/>
                <a:gd name="connsiteY556" fmla="*/ 291790 h 4191633"/>
                <a:gd name="connsiteX557" fmla="*/ 1065036 w 8767375"/>
                <a:gd name="connsiteY557" fmla="*/ 337586 h 4191633"/>
                <a:gd name="connsiteX558" fmla="*/ 1062440 w 8767375"/>
                <a:gd name="connsiteY558" fmla="*/ 344049 h 4191633"/>
                <a:gd name="connsiteX559" fmla="*/ 1059844 w 8767375"/>
                <a:gd name="connsiteY559" fmla="*/ 352626 h 4191633"/>
                <a:gd name="connsiteX560" fmla="*/ 1057371 w 8767375"/>
                <a:gd name="connsiteY560" fmla="*/ 362444 h 4191633"/>
                <a:gd name="connsiteX561" fmla="*/ 1055392 w 8767375"/>
                <a:gd name="connsiteY561" fmla="*/ 372635 h 4191633"/>
                <a:gd name="connsiteX562" fmla="*/ 1055392 w 8767375"/>
                <a:gd name="connsiteY562" fmla="*/ 376116 h 4191633"/>
                <a:gd name="connsiteX563" fmla="*/ 1056751 w 8767375"/>
                <a:gd name="connsiteY563" fmla="*/ 388668 h 4191633"/>
                <a:gd name="connsiteX564" fmla="*/ 1060091 w 8767375"/>
                <a:gd name="connsiteY564" fmla="*/ 399606 h 4191633"/>
                <a:gd name="connsiteX565" fmla="*/ 1064295 w 8767375"/>
                <a:gd name="connsiteY565" fmla="*/ 407313 h 4191633"/>
                <a:gd name="connsiteX566" fmla="*/ 1068499 w 8767375"/>
                <a:gd name="connsiteY566" fmla="*/ 410171 h 4191633"/>
                <a:gd name="connsiteX567" fmla="*/ 1068500 w 8767375"/>
                <a:gd name="connsiteY567" fmla="*/ 410171 h 4191633"/>
                <a:gd name="connsiteX568" fmla="*/ 1064296 w 8767375"/>
                <a:gd name="connsiteY568" fmla="*/ 407313 h 4191633"/>
                <a:gd name="connsiteX569" fmla="*/ 1060092 w 8767375"/>
                <a:gd name="connsiteY569" fmla="*/ 399606 h 4191633"/>
                <a:gd name="connsiteX570" fmla="*/ 1056752 w 8767375"/>
                <a:gd name="connsiteY570" fmla="*/ 388668 h 4191633"/>
                <a:gd name="connsiteX571" fmla="*/ 1055393 w 8767375"/>
                <a:gd name="connsiteY571" fmla="*/ 376116 h 4191633"/>
                <a:gd name="connsiteX572" fmla="*/ 1055393 w 8767375"/>
                <a:gd name="connsiteY572" fmla="*/ 372634 h 4191633"/>
                <a:gd name="connsiteX573" fmla="*/ 1057372 w 8767375"/>
                <a:gd name="connsiteY573" fmla="*/ 362443 h 4191633"/>
                <a:gd name="connsiteX574" fmla="*/ 1059845 w 8767375"/>
                <a:gd name="connsiteY574" fmla="*/ 352625 h 4191633"/>
                <a:gd name="connsiteX575" fmla="*/ 1062441 w 8767375"/>
                <a:gd name="connsiteY575" fmla="*/ 344048 h 4191633"/>
                <a:gd name="connsiteX576" fmla="*/ 1065037 w 8767375"/>
                <a:gd name="connsiteY576" fmla="*/ 337585 h 4191633"/>
                <a:gd name="connsiteX577" fmla="*/ 1089870 w 8767375"/>
                <a:gd name="connsiteY577" fmla="*/ 291789 h 4191633"/>
                <a:gd name="connsiteX578" fmla="*/ 1116651 w 8767375"/>
                <a:gd name="connsiteY578" fmla="*/ 244198 h 4191633"/>
                <a:gd name="connsiteX579" fmla="*/ 1139087 w 8767375"/>
                <a:gd name="connsiteY579" fmla="*/ 201556 h 4191633"/>
                <a:gd name="connsiteX580" fmla="*/ 1139086 w 8767375"/>
                <a:gd name="connsiteY580" fmla="*/ 201556 h 4191633"/>
                <a:gd name="connsiteX581" fmla="*/ 4685667 w 8767375"/>
                <a:gd name="connsiteY581" fmla="*/ 114621 h 4191633"/>
                <a:gd name="connsiteX582" fmla="*/ 4701937 w 8767375"/>
                <a:gd name="connsiteY582" fmla="*/ 116612 h 4191633"/>
                <a:gd name="connsiteX583" fmla="*/ 4715247 w 8767375"/>
                <a:gd name="connsiteY583" fmla="*/ 122708 h 4191633"/>
                <a:gd name="connsiteX584" fmla="*/ 4724245 w 8767375"/>
                <a:gd name="connsiteY584" fmla="*/ 133530 h 4191633"/>
                <a:gd name="connsiteX585" fmla="*/ 4727572 w 8767375"/>
                <a:gd name="connsiteY585" fmla="*/ 149454 h 4191633"/>
                <a:gd name="connsiteX586" fmla="*/ 4724861 w 8767375"/>
                <a:gd name="connsiteY586" fmla="*/ 165877 h 4191633"/>
                <a:gd name="connsiteX587" fmla="*/ 4716233 w 8767375"/>
                <a:gd name="connsiteY587" fmla="*/ 180058 h 4191633"/>
                <a:gd name="connsiteX588" fmla="*/ 4701320 w 8767375"/>
                <a:gd name="connsiteY588" fmla="*/ 190136 h 4191633"/>
                <a:gd name="connsiteX589" fmla="*/ 4679751 w 8767375"/>
                <a:gd name="connsiteY589" fmla="*/ 193993 h 4191633"/>
                <a:gd name="connsiteX590" fmla="*/ 4647707 w 8767375"/>
                <a:gd name="connsiteY590" fmla="*/ 183667 h 4191633"/>
                <a:gd name="connsiteX591" fmla="*/ 4637354 w 8767375"/>
                <a:gd name="connsiteY591" fmla="*/ 156175 h 4191633"/>
                <a:gd name="connsiteX592" fmla="*/ 4639819 w 8767375"/>
                <a:gd name="connsiteY592" fmla="*/ 143236 h 4191633"/>
                <a:gd name="connsiteX593" fmla="*/ 4647831 w 8767375"/>
                <a:gd name="connsiteY593" fmla="*/ 129675 h 4191633"/>
                <a:gd name="connsiteX594" fmla="*/ 4662620 w 8767375"/>
                <a:gd name="connsiteY594" fmla="*/ 118975 h 4191633"/>
                <a:gd name="connsiteX595" fmla="*/ 4685667 w 8767375"/>
                <a:gd name="connsiteY595" fmla="*/ 114621 h 4191633"/>
                <a:gd name="connsiteX596" fmla="*/ 2675893 w 8767375"/>
                <a:gd name="connsiteY596" fmla="*/ 114621 h 4191633"/>
                <a:gd name="connsiteX597" fmla="*/ 2692161 w 8767375"/>
                <a:gd name="connsiteY597" fmla="*/ 116612 h 4191633"/>
                <a:gd name="connsiteX598" fmla="*/ 2705473 w 8767375"/>
                <a:gd name="connsiteY598" fmla="*/ 122708 h 4191633"/>
                <a:gd name="connsiteX599" fmla="*/ 2714469 w 8767375"/>
                <a:gd name="connsiteY599" fmla="*/ 133530 h 4191633"/>
                <a:gd name="connsiteX600" fmla="*/ 2717797 w 8767375"/>
                <a:gd name="connsiteY600" fmla="*/ 149454 h 4191633"/>
                <a:gd name="connsiteX601" fmla="*/ 2715086 w 8767375"/>
                <a:gd name="connsiteY601" fmla="*/ 165877 h 4191633"/>
                <a:gd name="connsiteX602" fmla="*/ 2706459 w 8767375"/>
                <a:gd name="connsiteY602" fmla="*/ 180058 h 4191633"/>
                <a:gd name="connsiteX603" fmla="*/ 2691545 w 8767375"/>
                <a:gd name="connsiteY603" fmla="*/ 190136 h 4191633"/>
                <a:gd name="connsiteX604" fmla="*/ 2669977 w 8767375"/>
                <a:gd name="connsiteY604" fmla="*/ 193993 h 4191633"/>
                <a:gd name="connsiteX605" fmla="*/ 2637932 w 8767375"/>
                <a:gd name="connsiteY605" fmla="*/ 183667 h 4191633"/>
                <a:gd name="connsiteX606" fmla="*/ 2627579 w 8767375"/>
                <a:gd name="connsiteY606" fmla="*/ 156175 h 4191633"/>
                <a:gd name="connsiteX607" fmla="*/ 2630045 w 8767375"/>
                <a:gd name="connsiteY607" fmla="*/ 143236 h 4191633"/>
                <a:gd name="connsiteX608" fmla="*/ 2638055 w 8767375"/>
                <a:gd name="connsiteY608" fmla="*/ 129675 h 4191633"/>
                <a:gd name="connsiteX609" fmla="*/ 2652845 w 8767375"/>
                <a:gd name="connsiteY609" fmla="*/ 118975 h 4191633"/>
                <a:gd name="connsiteX610" fmla="*/ 2675893 w 8767375"/>
                <a:gd name="connsiteY610" fmla="*/ 114621 h 4191633"/>
                <a:gd name="connsiteX611" fmla="*/ 818519 w 8767375"/>
                <a:gd name="connsiteY611" fmla="*/ 114621 h 4191633"/>
                <a:gd name="connsiteX612" fmla="*/ 834788 w 8767375"/>
                <a:gd name="connsiteY612" fmla="*/ 116612 h 4191633"/>
                <a:gd name="connsiteX613" fmla="*/ 848098 w 8767375"/>
                <a:gd name="connsiteY613" fmla="*/ 122708 h 4191633"/>
                <a:gd name="connsiteX614" fmla="*/ 857096 w 8767375"/>
                <a:gd name="connsiteY614" fmla="*/ 133530 h 4191633"/>
                <a:gd name="connsiteX615" fmla="*/ 860423 w 8767375"/>
                <a:gd name="connsiteY615" fmla="*/ 149454 h 4191633"/>
                <a:gd name="connsiteX616" fmla="*/ 857712 w 8767375"/>
                <a:gd name="connsiteY616" fmla="*/ 165877 h 4191633"/>
                <a:gd name="connsiteX617" fmla="*/ 849084 w 8767375"/>
                <a:gd name="connsiteY617" fmla="*/ 180058 h 4191633"/>
                <a:gd name="connsiteX618" fmla="*/ 834171 w 8767375"/>
                <a:gd name="connsiteY618" fmla="*/ 190136 h 4191633"/>
                <a:gd name="connsiteX619" fmla="*/ 812603 w 8767375"/>
                <a:gd name="connsiteY619" fmla="*/ 193993 h 4191633"/>
                <a:gd name="connsiteX620" fmla="*/ 780558 w 8767375"/>
                <a:gd name="connsiteY620" fmla="*/ 183667 h 4191633"/>
                <a:gd name="connsiteX621" fmla="*/ 770206 w 8767375"/>
                <a:gd name="connsiteY621" fmla="*/ 156175 h 4191633"/>
                <a:gd name="connsiteX622" fmla="*/ 772671 w 8767375"/>
                <a:gd name="connsiteY622" fmla="*/ 143236 h 4191633"/>
                <a:gd name="connsiteX623" fmla="*/ 780682 w 8767375"/>
                <a:gd name="connsiteY623" fmla="*/ 129675 h 4191633"/>
                <a:gd name="connsiteX624" fmla="*/ 795472 w 8767375"/>
                <a:gd name="connsiteY624" fmla="*/ 118975 h 4191633"/>
                <a:gd name="connsiteX625" fmla="*/ 818519 w 8767375"/>
                <a:gd name="connsiteY625" fmla="*/ 114621 h 4191633"/>
                <a:gd name="connsiteX626" fmla="*/ 1012733 w 8767375"/>
                <a:gd name="connsiteY626" fmla="*/ 0 h 4191633"/>
                <a:gd name="connsiteX627" fmla="*/ 1031581 w 8767375"/>
                <a:gd name="connsiteY627" fmla="*/ 4356 h 4191633"/>
                <a:gd name="connsiteX628" fmla="*/ 1031582 w 8767375"/>
                <a:gd name="connsiteY628" fmla="*/ 4357 h 4191633"/>
                <a:gd name="connsiteX629" fmla="*/ 1043261 w 8767375"/>
                <a:gd name="connsiteY629" fmla="*/ 15862 h 4191633"/>
                <a:gd name="connsiteX630" fmla="*/ 1049235 w 8767375"/>
                <a:gd name="connsiteY630" fmla="*/ 32057 h 4191633"/>
                <a:gd name="connsiteX631" fmla="*/ 1050961 w 8767375"/>
                <a:gd name="connsiteY631" fmla="*/ 50487 h 4191633"/>
                <a:gd name="connsiteX632" fmla="*/ 1045492 w 8767375"/>
                <a:gd name="connsiteY632" fmla="*/ 97608 h 4191633"/>
                <a:gd name="connsiteX633" fmla="*/ 1059442 w 8767375"/>
                <a:gd name="connsiteY633" fmla="*/ 70608 h 4191633"/>
                <a:gd name="connsiteX634" fmla="*/ 1086081 w 8767375"/>
                <a:gd name="connsiteY634" fmla="*/ 33709 h 4191633"/>
                <a:gd name="connsiteX635" fmla="*/ 1115211 w 8767375"/>
                <a:gd name="connsiteY635" fmla="*/ 8990 h 4191633"/>
                <a:gd name="connsiteX636" fmla="*/ 1146083 w 8767375"/>
                <a:gd name="connsiteY636" fmla="*/ 0 h 4191633"/>
                <a:gd name="connsiteX637" fmla="*/ 1164931 w 8767375"/>
                <a:gd name="connsiteY637" fmla="*/ 4356 h 4191633"/>
                <a:gd name="connsiteX638" fmla="*/ 1164932 w 8767375"/>
                <a:gd name="connsiteY638" fmla="*/ 4357 h 4191633"/>
                <a:gd name="connsiteX639" fmla="*/ 1176611 w 8767375"/>
                <a:gd name="connsiteY639" fmla="*/ 15862 h 4191633"/>
                <a:gd name="connsiteX640" fmla="*/ 1182585 w 8767375"/>
                <a:gd name="connsiteY640" fmla="*/ 32057 h 4191633"/>
                <a:gd name="connsiteX641" fmla="*/ 1184310 w 8767375"/>
                <a:gd name="connsiteY641" fmla="*/ 50487 h 4191633"/>
                <a:gd name="connsiteX642" fmla="*/ 1178801 w 8767375"/>
                <a:gd name="connsiteY642" fmla="*/ 97955 h 4191633"/>
                <a:gd name="connsiteX643" fmla="*/ 1163936 w 8767375"/>
                <a:gd name="connsiteY643" fmla="*/ 146536 h 4191633"/>
                <a:gd name="connsiteX644" fmla="*/ 1142279 w 8767375"/>
                <a:gd name="connsiteY644" fmla="*/ 195490 h 4191633"/>
                <a:gd name="connsiteX645" fmla="*/ 1139088 w 8767375"/>
                <a:gd name="connsiteY645" fmla="*/ 201555 h 4191633"/>
                <a:gd name="connsiteX646" fmla="*/ 2132738 w 8767375"/>
                <a:gd name="connsiteY646" fmla="*/ 201555 h 4191633"/>
                <a:gd name="connsiteX647" fmla="*/ 2138265 w 8767375"/>
                <a:gd name="connsiteY647" fmla="*/ 180851 h 4191633"/>
                <a:gd name="connsiteX648" fmla="*/ 2159865 w 8767375"/>
                <a:gd name="connsiteY648" fmla="*/ 116144 h 4191633"/>
                <a:gd name="connsiteX649" fmla="*/ 2183391 w 8767375"/>
                <a:gd name="connsiteY649" fmla="*/ 70609 h 4191633"/>
                <a:gd name="connsiteX650" fmla="*/ 2210030 w 8767375"/>
                <a:gd name="connsiteY650" fmla="*/ 33710 h 4191633"/>
                <a:gd name="connsiteX651" fmla="*/ 2210031 w 8767375"/>
                <a:gd name="connsiteY651" fmla="*/ 33709 h 4191633"/>
                <a:gd name="connsiteX652" fmla="*/ 2210031 w 8767375"/>
                <a:gd name="connsiteY652" fmla="*/ 33709 h 4191633"/>
                <a:gd name="connsiteX653" fmla="*/ 2239162 w 8767375"/>
                <a:gd name="connsiteY653" fmla="*/ 8990 h 4191633"/>
                <a:gd name="connsiteX654" fmla="*/ 2270034 w 8767375"/>
                <a:gd name="connsiteY654" fmla="*/ 0 h 4191633"/>
                <a:gd name="connsiteX655" fmla="*/ 2288882 w 8767375"/>
                <a:gd name="connsiteY655" fmla="*/ 4356 h 4191633"/>
                <a:gd name="connsiteX656" fmla="*/ 2300561 w 8767375"/>
                <a:gd name="connsiteY656" fmla="*/ 15861 h 4191633"/>
                <a:gd name="connsiteX657" fmla="*/ 2306535 w 8767375"/>
                <a:gd name="connsiteY657" fmla="*/ 32056 h 4191633"/>
                <a:gd name="connsiteX658" fmla="*/ 2308260 w 8767375"/>
                <a:gd name="connsiteY658" fmla="*/ 50486 h 4191633"/>
                <a:gd name="connsiteX659" fmla="*/ 2302751 w 8767375"/>
                <a:gd name="connsiteY659" fmla="*/ 97954 h 4191633"/>
                <a:gd name="connsiteX660" fmla="*/ 2295769 w 8767375"/>
                <a:gd name="connsiteY660" fmla="*/ 120772 h 4191633"/>
                <a:gd name="connsiteX661" fmla="*/ 2301571 w 8767375"/>
                <a:gd name="connsiteY661" fmla="*/ 105031 h 4191633"/>
                <a:gd name="connsiteX662" fmla="*/ 2313628 w 8767375"/>
                <a:gd name="connsiteY662" fmla="*/ 79100 h 4191633"/>
                <a:gd name="connsiteX663" fmla="*/ 2341311 w 8767375"/>
                <a:gd name="connsiteY663" fmla="*/ 40263 h 4191633"/>
                <a:gd name="connsiteX664" fmla="*/ 2341312 w 8767375"/>
                <a:gd name="connsiteY664" fmla="*/ 40263 h 4191633"/>
                <a:gd name="connsiteX665" fmla="*/ 2341312 w 8767375"/>
                <a:gd name="connsiteY665" fmla="*/ 40262 h 4191633"/>
                <a:gd name="connsiteX666" fmla="*/ 2372807 w 8767375"/>
                <a:gd name="connsiteY666" fmla="*/ 25636 h 4191633"/>
                <a:gd name="connsiteX667" fmla="*/ 2392170 w 8767375"/>
                <a:gd name="connsiteY667" fmla="*/ 31546 h 4191633"/>
                <a:gd name="connsiteX668" fmla="*/ 2407093 w 8767375"/>
                <a:gd name="connsiteY668" fmla="*/ 47307 h 4191633"/>
                <a:gd name="connsiteX669" fmla="*/ 2416589 w 8767375"/>
                <a:gd name="connsiteY669" fmla="*/ 70333 h 4191633"/>
                <a:gd name="connsiteX670" fmla="*/ 2419919 w 8767375"/>
                <a:gd name="connsiteY670" fmla="*/ 97790 h 4191633"/>
                <a:gd name="connsiteX671" fmla="*/ 2416466 w 8767375"/>
                <a:gd name="connsiteY671" fmla="*/ 122748 h 4191633"/>
                <a:gd name="connsiteX672" fmla="*/ 2407095 w 8767375"/>
                <a:gd name="connsiteY672" fmla="*/ 149514 h 4191633"/>
                <a:gd name="connsiteX673" fmla="*/ 2393164 w 8767375"/>
                <a:gd name="connsiteY673" fmla="*/ 177124 h 4191633"/>
                <a:gd name="connsiteX674" fmla="*/ 2378284 w 8767375"/>
                <a:gd name="connsiteY674" fmla="*/ 201555 h 4191633"/>
                <a:gd name="connsiteX675" fmla="*/ 4475888 w 8767375"/>
                <a:gd name="connsiteY675" fmla="*/ 201555 h 4191633"/>
                <a:gd name="connsiteX676" fmla="*/ 4481415 w 8767375"/>
                <a:gd name="connsiteY676" fmla="*/ 180850 h 4191633"/>
                <a:gd name="connsiteX677" fmla="*/ 4503015 w 8767375"/>
                <a:gd name="connsiteY677" fmla="*/ 116143 h 4191633"/>
                <a:gd name="connsiteX678" fmla="*/ 4526541 w 8767375"/>
                <a:gd name="connsiteY678" fmla="*/ 70608 h 4191633"/>
                <a:gd name="connsiteX679" fmla="*/ 4553181 w 8767375"/>
                <a:gd name="connsiteY679" fmla="*/ 33709 h 4191633"/>
                <a:gd name="connsiteX680" fmla="*/ 4582311 w 8767375"/>
                <a:gd name="connsiteY680" fmla="*/ 8990 h 4191633"/>
                <a:gd name="connsiteX681" fmla="*/ 4613183 w 8767375"/>
                <a:gd name="connsiteY681" fmla="*/ 0 h 4191633"/>
                <a:gd name="connsiteX682" fmla="*/ 4632031 w 8767375"/>
                <a:gd name="connsiteY682" fmla="*/ 4356 h 4191633"/>
                <a:gd name="connsiteX683" fmla="*/ 4643710 w 8767375"/>
                <a:gd name="connsiteY683" fmla="*/ 15861 h 4191633"/>
                <a:gd name="connsiteX684" fmla="*/ 4643711 w 8767375"/>
                <a:gd name="connsiteY684" fmla="*/ 15862 h 4191633"/>
                <a:gd name="connsiteX685" fmla="*/ 4649685 w 8767375"/>
                <a:gd name="connsiteY685" fmla="*/ 32057 h 4191633"/>
                <a:gd name="connsiteX686" fmla="*/ 4651410 w 8767375"/>
                <a:gd name="connsiteY686" fmla="*/ 50487 h 4191633"/>
                <a:gd name="connsiteX687" fmla="*/ 4645901 w 8767375"/>
                <a:gd name="connsiteY687" fmla="*/ 97955 h 4191633"/>
                <a:gd name="connsiteX688" fmla="*/ 4631036 w 8767375"/>
                <a:gd name="connsiteY688" fmla="*/ 146536 h 4191633"/>
                <a:gd name="connsiteX689" fmla="*/ 4609379 w 8767375"/>
                <a:gd name="connsiteY689" fmla="*/ 195490 h 4191633"/>
                <a:gd name="connsiteX690" fmla="*/ 4606188 w 8767375"/>
                <a:gd name="connsiteY690" fmla="*/ 201555 h 4191633"/>
                <a:gd name="connsiteX691" fmla="*/ 4894594 w 8767375"/>
                <a:gd name="connsiteY691" fmla="*/ 201555 h 4191633"/>
                <a:gd name="connsiteX692" fmla="*/ 4902081 w 8767375"/>
                <a:gd name="connsiteY692" fmla="*/ 199701 h 4191633"/>
                <a:gd name="connsiteX693" fmla="*/ 4918683 w 8767375"/>
                <a:gd name="connsiteY693" fmla="*/ 198553 h 4191633"/>
                <a:gd name="connsiteX694" fmla="*/ 4936028 w 8767375"/>
                <a:gd name="connsiteY694" fmla="*/ 198677 h 4191633"/>
                <a:gd name="connsiteX695" fmla="*/ 4950895 w 8767375"/>
                <a:gd name="connsiteY695" fmla="*/ 199046 h 4191633"/>
                <a:gd name="connsiteX696" fmla="*/ 4959938 w 8767375"/>
                <a:gd name="connsiteY696" fmla="*/ 198680 h 4191633"/>
                <a:gd name="connsiteX697" fmla="*/ 4976794 w 8767375"/>
                <a:gd name="connsiteY697" fmla="*/ 134403 h 4191633"/>
                <a:gd name="connsiteX698" fmla="*/ 4999677 w 8767375"/>
                <a:gd name="connsiteY698" fmla="*/ 79099 h 4191633"/>
                <a:gd name="connsiteX699" fmla="*/ 5027361 w 8767375"/>
                <a:gd name="connsiteY699" fmla="*/ 40262 h 4191633"/>
                <a:gd name="connsiteX700" fmla="*/ 5058856 w 8767375"/>
                <a:gd name="connsiteY700" fmla="*/ 25636 h 4191633"/>
                <a:gd name="connsiteX701" fmla="*/ 5078219 w 8767375"/>
                <a:gd name="connsiteY701" fmla="*/ 31546 h 4191633"/>
                <a:gd name="connsiteX702" fmla="*/ 5093143 w 8767375"/>
                <a:gd name="connsiteY702" fmla="*/ 47307 h 4191633"/>
                <a:gd name="connsiteX703" fmla="*/ 5102639 w 8767375"/>
                <a:gd name="connsiteY703" fmla="*/ 70333 h 4191633"/>
                <a:gd name="connsiteX704" fmla="*/ 5105968 w 8767375"/>
                <a:gd name="connsiteY704" fmla="*/ 97790 h 4191633"/>
                <a:gd name="connsiteX705" fmla="*/ 5105968 w 8767375"/>
                <a:gd name="connsiteY705" fmla="*/ 97790 h 4191633"/>
                <a:gd name="connsiteX706" fmla="*/ 5105968 w 8767375"/>
                <a:gd name="connsiteY706" fmla="*/ 97791 h 4191633"/>
                <a:gd name="connsiteX707" fmla="*/ 5102515 w 8767375"/>
                <a:gd name="connsiteY707" fmla="*/ 122749 h 4191633"/>
                <a:gd name="connsiteX708" fmla="*/ 5093144 w 8767375"/>
                <a:gd name="connsiteY708" fmla="*/ 149515 h 4191633"/>
                <a:gd name="connsiteX709" fmla="*/ 5079213 w 8767375"/>
                <a:gd name="connsiteY709" fmla="*/ 177125 h 4191633"/>
                <a:gd name="connsiteX710" fmla="*/ 5064332 w 8767375"/>
                <a:gd name="connsiteY710" fmla="*/ 201556 h 4191633"/>
                <a:gd name="connsiteX711" fmla="*/ 5062324 w 8767375"/>
                <a:gd name="connsiteY711" fmla="*/ 204854 h 4191633"/>
                <a:gd name="connsiteX712" fmla="*/ 5064333 w 8767375"/>
                <a:gd name="connsiteY712" fmla="*/ 201555 h 4191633"/>
                <a:gd name="connsiteX713" fmla="*/ 5262576 w 8767375"/>
                <a:gd name="connsiteY713" fmla="*/ 201555 h 4191633"/>
                <a:gd name="connsiteX714" fmla="*/ 8767375 w 8767375"/>
                <a:gd name="connsiteY714" fmla="*/ 4191633 h 4191633"/>
                <a:gd name="connsiteX715" fmla="*/ 2880924 w 8767375"/>
                <a:gd name="connsiteY715" fmla="*/ 4191633 h 4191633"/>
                <a:gd name="connsiteX716" fmla="*/ 194874 w 8767375"/>
                <a:gd name="connsiteY716" fmla="*/ 1524633 h 4191633"/>
                <a:gd name="connsiteX717" fmla="*/ 201592 w 8767375"/>
                <a:gd name="connsiteY717" fmla="*/ 1103689 h 4191633"/>
                <a:gd name="connsiteX718" fmla="*/ 434953 w 8767375"/>
                <a:gd name="connsiteY718" fmla="*/ 1110833 h 4191633"/>
                <a:gd name="connsiteX719" fmla="*/ 246040 w 8767375"/>
                <a:gd name="connsiteY719" fmla="*/ 943351 h 4191633"/>
                <a:gd name="connsiteX720" fmla="*/ 203972 w 8767375"/>
                <a:gd name="connsiteY720" fmla="*/ 770314 h 4191633"/>
                <a:gd name="connsiteX721" fmla="*/ 158729 w 8767375"/>
                <a:gd name="connsiteY721" fmla="*/ 370264 h 4191633"/>
                <a:gd name="connsiteX722" fmla="*/ 179423 w 8767375"/>
                <a:gd name="connsiteY722" fmla="*/ 201555 h 4191633"/>
                <a:gd name="connsiteX723" fmla="*/ 226667 w 8767375"/>
                <a:gd name="connsiteY723" fmla="*/ 201555 h 4191633"/>
                <a:gd name="connsiteX724" fmla="*/ 237739 w 8767375"/>
                <a:gd name="connsiteY724" fmla="*/ 157265 h 4191633"/>
                <a:gd name="connsiteX725" fmla="*/ 256227 w 8767375"/>
                <a:gd name="connsiteY725" fmla="*/ 104515 h 4191633"/>
                <a:gd name="connsiteX726" fmla="*/ 268551 w 8767375"/>
                <a:gd name="connsiteY726" fmla="*/ 82207 h 4191633"/>
                <a:gd name="connsiteX727" fmla="*/ 281123 w 8767375"/>
                <a:gd name="connsiteY727" fmla="*/ 70375 h 4191633"/>
                <a:gd name="connsiteX728" fmla="*/ 294064 w 8767375"/>
                <a:gd name="connsiteY728" fmla="*/ 65815 h 4191633"/>
                <a:gd name="connsiteX729" fmla="*/ 307251 w 8767375"/>
                <a:gd name="connsiteY729" fmla="*/ 65075 h 4191633"/>
                <a:gd name="connsiteX730" fmla="*/ 317111 w 8767375"/>
                <a:gd name="connsiteY730" fmla="*/ 65826 h 4191633"/>
                <a:gd name="connsiteX731" fmla="*/ 324629 w 8767375"/>
                <a:gd name="connsiteY731" fmla="*/ 68958 h 4191633"/>
                <a:gd name="connsiteX732" fmla="*/ 329313 w 8767375"/>
                <a:gd name="connsiteY732" fmla="*/ 75723 h 4191633"/>
                <a:gd name="connsiteX733" fmla="*/ 330915 w 8767375"/>
                <a:gd name="connsiteY733" fmla="*/ 87622 h 4191633"/>
                <a:gd name="connsiteX734" fmla="*/ 326848 w 8767375"/>
                <a:gd name="connsiteY734" fmla="*/ 112798 h 4191633"/>
                <a:gd name="connsiteX735" fmla="*/ 316618 w 8767375"/>
                <a:gd name="connsiteY735" fmla="*/ 151253 h 4191633"/>
                <a:gd name="connsiteX736" fmla="*/ 303308 w 8767375"/>
                <a:gd name="connsiteY736" fmla="*/ 198602 h 4191633"/>
                <a:gd name="connsiteX737" fmla="*/ 302550 w 8767375"/>
                <a:gd name="connsiteY737" fmla="*/ 201556 h 4191633"/>
                <a:gd name="connsiteX738" fmla="*/ 433838 w 8767375"/>
                <a:gd name="connsiteY738" fmla="*/ 201556 h 4191633"/>
                <a:gd name="connsiteX739" fmla="*/ 433794 w 8767375"/>
                <a:gd name="connsiteY739" fmla="*/ 201764 h 4191633"/>
                <a:gd name="connsiteX740" fmla="*/ 432119 w 8767375"/>
                <a:gd name="connsiteY740" fmla="*/ 209637 h 4191633"/>
                <a:gd name="connsiteX741" fmla="*/ 432124 w 8767375"/>
                <a:gd name="connsiteY741" fmla="*/ 209617 h 4191633"/>
                <a:gd name="connsiteX742" fmla="*/ 433794 w 8767375"/>
                <a:gd name="connsiteY742" fmla="*/ 201764 h 4191633"/>
                <a:gd name="connsiteX743" fmla="*/ 433838 w 8767375"/>
                <a:gd name="connsiteY743" fmla="*/ 201556 h 4191633"/>
                <a:gd name="connsiteX744" fmla="*/ 433838 w 8767375"/>
                <a:gd name="connsiteY744" fmla="*/ 201556 h 4191633"/>
                <a:gd name="connsiteX745" fmla="*/ 449322 w 8767375"/>
                <a:gd name="connsiteY745" fmla="*/ 128733 h 4191633"/>
                <a:gd name="connsiteX746" fmla="*/ 456403 w 8767375"/>
                <a:gd name="connsiteY746" fmla="*/ 105670 h 4191633"/>
                <a:gd name="connsiteX747" fmla="*/ 466217 w 8767375"/>
                <a:gd name="connsiteY747" fmla="*/ 90881 h 4191633"/>
                <a:gd name="connsiteX748" fmla="*/ 479506 w 8767375"/>
                <a:gd name="connsiteY748" fmla="*/ 83108 h 4191633"/>
                <a:gd name="connsiteX749" fmla="*/ 497019 w 8767375"/>
                <a:gd name="connsiteY749" fmla="*/ 80851 h 4191633"/>
                <a:gd name="connsiteX750" fmla="*/ 497020 w 8767375"/>
                <a:gd name="connsiteY750" fmla="*/ 80851 h 4191633"/>
                <a:gd name="connsiteX751" fmla="*/ 512461 w 8767375"/>
                <a:gd name="connsiteY751" fmla="*/ 82577 h 4191633"/>
                <a:gd name="connsiteX752" fmla="*/ 522074 w 8767375"/>
                <a:gd name="connsiteY752" fmla="*/ 87260 h 4191633"/>
                <a:gd name="connsiteX753" fmla="*/ 527127 w 8767375"/>
                <a:gd name="connsiteY753" fmla="*/ 94409 h 4191633"/>
                <a:gd name="connsiteX754" fmla="*/ 528606 w 8767375"/>
                <a:gd name="connsiteY754" fmla="*/ 103775 h 4191633"/>
                <a:gd name="connsiteX755" fmla="*/ 526634 w 8767375"/>
                <a:gd name="connsiteY755" fmla="*/ 118195 h 4191633"/>
                <a:gd name="connsiteX756" fmla="*/ 521581 w 8767375"/>
                <a:gd name="connsiteY756" fmla="*/ 150733 h 4191633"/>
                <a:gd name="connsiteX757" fmla="*/ 514926 w 8767375"/>
                <a:gd name="connsiteY757" fmla="*/ 195719 h 4191633"/>
                <a:gd name="connsiteX758" fmla="*/ 514174 w 8767375"/>
                <a:gd name="connsiteY758" fmla="*/ 201555 h 4191633"/>
                <a:gd name="connsiteX759" fmla="*/ 514173 w 8767375"/>
                <a:gd name="connsiteY759" fmla="*/ 201555 h 4191633"/>
                <a:gd name="connsiteX760" fmla="*/ 514173 w 8767375"/>
                <a:gd name="connsiteY760" fmla="*/ 201556 h 4191633"/>
                <a:gd name="connsiteX761" fmla="*/ 508269 w 8767375"/>
                <a:gd name="connsiteY761" fmla="*/ 247361 h 4191633"/>
                <a:gd name="connsiteX762" fmla="*/ 503216 w 8767375"/>
                <a:gd name="connsiteY762" fmla="*/ 299741 h 4191633"/>
                <a:gd name="connsiteX763" fmla="*/ 501244 w 8767375"/>
                <a:gd name="connsiteY763" fmla="*/ 347314 h 4191633"/>
                <a:gd name="connsiteX764" fmla="*/ 502839 w 8767375"/>
                <a:gd name="connsiteY764" fmla="*/ 387370 h 4191633"/>
                <a:gd name="connsiteX765" fmla="*/ 508239 w 8767375"/>
                <a:gd name="connsiteY765" fmla="*/ 417812 h 4191633"/>
                <a:gd name="connsiteX766" fmla="*/ 518179 w 8767375"/>
                <a:gd name="connsiteY766" fmla="*/ 437039 h 4191633"/>
                <a:gd name="connsiteX767" fmla="*/ 518180 w 8767375"/>
                <a:gd name="connsiteY767" fmla="*/ 437039 h 4191633"/>
                <a:gd name="connsiteX768" fmla="*/ 508240 w 8767375"/>
                <a:gd name="connsiteY768" fmla="*/ 417813 h 4191633"/>
                <a:gd name="connsiteX769" fmla="*/ 502840 w 8767375"/>
                <a:gd name="connsiteY769" fmla="*/ 387371 h 4191633"/>
                <a:gd name="connsiteX770" fmla="*/ 501245 w 8767375"/>
                <a:gd name="connsiteY770" fmla="*/ 347315 h 4191633"/>
                <a:gd name="connsiteX771" fmla="*/ 503217 w 8767375"/>
                <a:gd name="connsiteY771" fmla="*/ 299741 h 4191633"/>
                <a:gd name="connsiteX772" fmla="*/ 508270 w 8767375"/>
                <a:gd name="connsiteY772" fmla="*/ 247361 h 4191633"/>
                <a:gd name="connsiteX773" fmla="*/ 514174 w 8767375"/>
                <a:gd name="connsiteY773" fmla="*/ 201556 h 4191633"/>
                <a:gd name="connsiteX774" fmla="*/ 633817 w 8767375"/>
                <a:gd name="connsiteY774" fmla="*/ 201556 h 4191633"/>
                <a:gd name="connsiteX775" fmla="*/ 635344 w 8767375"/>
                <a:gd name="connsiteY775" fmla="*/ 188921 h 4191633"/>
                <a:gd name="connsiteX776" fmla="*/ 643222 w 8767375"/>
                <a:gd name="connsiteY776" fmla="*/ 123747 h 4191633"/>
                <a:gd name="connsiteX777" fmla="*/ 646562 w 8767375"/>
                <a:gd name="connsiteY777" fmla="*/ 96119 h 4191633"/>
                <a:gd name="connsiteX778" fmla="*/ 651521 w 8767375"/>
                <a:gd name="connsiteY778" fmla="*/ 78600 h 4191633"/>
                <a:gd name="connsiteX779" fmla="*/ 662104 w 8767375"/>
                <a:gd name="connsiteY779" fmla="*/ 68345 h 4191633"/>
                <a:gd name="connsiteX780" fmla="*/ 676709 w 8767375"/>
                <a:gd name="connsiteY780" fmla="*/ 63539 h 4191633"/>
                <a:gd name="connsiteX781" fmla="*/ 693458 w 8767375"/>
                <a:gd name="connsiteY781" fmla="*/ 62364 h 4191633"/>
                <a:gd name="connsiteX782" fmla="*/ 705651 w 8767375"/>
                <a:gd name="connsiteY782" fmla="*/ 63606 h 4191633"/>
                <a:gd name="connsiteX783" fmla="*/ 715165 w 8767375"/>
                <a:gd name="connsiteY783" fmla="*/ 67897 h 4191633"/>
                <a:gd name="connsiteX784" fmla="*/ 721329 w 8767375"/>
                <a:gd name="connsiteY784" fmla="*/ 76027 h 4191633"/>
                <a:gd name="connsiteX785" fmla="*/ 723473 w 8767375"/>
                <a:gd name="connsiteY785" fmla="*/ 89016 h 4191633"/>
                <a:gd name="connsiteX786" fmla="*/ 723473 w 8767375"/>
                <a:gd name="connsiteY786" fmla="*/ 89017 h 4191633"/>
                <a:gd name="connsiteX787" fmla="*/ 723473 w 8767375"/>
                <a:gd name="connsiteY787" fmla="*/ 89017 h 4191633"/>
                <a:gd name="connsiteX788" fmla="*/ 719297 w 8767375"/>
                <a:gd name="connsiteY788" fmla="*/ 137215 h 4191633"/>
                <a:gd name="connsiteX789" fmla="*/ 708715 w 8767375"/>
                <a:gd name="connsiteY789" fmla="*/ 190006 h 4191633"/>
                <a:gd name="connsiteX790" fmla="*/ 706952 w 8767375"/>
                <a:gd name="connsiteY790" fmla="*/ 201556 h 4191633"/>
                <a:gd name="connsiteX791" fmla="*/ 700770 w 8767375"/>
                <a:gd name="connsiteY791" fmla="*/ 242044 h 4191633"/>
                <a:gd name="connsiteX792" fmla="*/ 690473 w 8767375"/>
                <a:gd name="connsiteY792" fmla="*/ 291310 h 4191633"/>
                <a:gd name="connsiteX793" fmla="*/ 678543 w 8767375"/>
                <a:gd name="connsiteY793" fmla="*/ 330209 h 4191633"/>
                <a:gd name="connsiteX794" fmla="*/ 675371 w 8767375"/>
                <a:gd name="connsiteY794" fmla="*/ 350218 h 4191633"/>
                <a:gd name="connsiteX795" fmla="*/ 678082 w 8767375"/>
                <a:gd name="connsiteY795" fmla="*/ 370340 h 4191633"/>
                <a:gd name="connsiteX796" fmla="*/ 685354 w 8767375"/>
                <a:gd name="connsiteY796" fmla="*/ 384107 h 4191633"/>
                <a:gd name="connsiteX797" fmla="*/ 696200 w 8767375"/>
                <a:gd name="connsiteY797" fmla="*/ 391974 h 4191633"/>
                <a:gd name="connsiteX798" fmla="*/ 709634 w 8767375"/>
                <a:gd name="connsiteY798" fmla="*/ 394395 h 4191633"/>
                <a:gd name="connsiteX799" fmla="*/ 709635 w 8767375"/>
                <a:gd name="connsiteY799" fmla="*/ 394395 h 4191633"/>
                <a:gd name="connsiteX800" fmla="*/ 696201 w 8767375"/>
                <a:gd name="connsiteY800" fmla="*/ 391974 h 4191633"/>
                <a:gd name="connsiteX801" fmla="*/ 685355 w 8767375"/>
                <a:gd name="connsiteY801" fmla="*/ 384107 h 4191633"/>
                <a:gd name="connsiteX802" fmla="*/ 678083 w 8767375"/>
                <a:gd name="connsiteY802" fmla="*/ 370340 h 4191633"/>
                <a:gd name="connsiteX803" fmla="*/ 675372 w 8767375"/>
                <a:gd name="connsiteY803" fmla="*/ 350218 h 4191633"/>
                <a:gd name="connsiteX804" fmla="*/ 678544 w 8767375"/>
                <a:gd name="connsiteY804" fmla="*/ 330208 h 4191633"/>
                <a:gd name="connsiteX805" fmla="*/ 690474 w 8767375"/>
                <a:gd name="connsiteY805" fmla="*/ 291309 h 4191633"/>
                <a:gd name="connsiteX806" fmla="*/ 700771 w 8767375"/>
                <a:gd name="connsiteY806" fmla="*/ 242043 h 4191633"/>
                <a:gd name="connsiteX807" fmla="*/ 706953 w 8767375"/>
                <a:gd name="connsiteY807" fmla="*/ 201555 h 4191633"/>
                <a:gd name="connsiteX808" fmla="*/ 875438 w 8767375"/>
                <a:gd name="connsiteY808" fmla="*/ 201555 h 4191633"/>
                <a:gd name="connsiteX809" fmla="*/ 880965 w 8767375"/>
                <a:gd name="connsiteY809" fmla="*/ 180850 h 4191633"/>
                <a:gd name="connsiteX810" fmla="*/ 902565 w 8767375"/>
                <a:gd name="connsiteY810" fmla="*/ 116143 h 4191633"/>
                <a:gd name="connsiteX811" fmla="*/ 926092 w 8767375"/>
                <a:gd name="connsiteY811" fmla="*/ 70608 h 4191633"/>
                <a:gd name="connsiteX812" fmla="*/ 952731 w 8767375"/>
                <a:gd name="connsiteY812" fmla="*/ 33709 h 4191633"/>
                <a:gd name="connsiteX813" fmla="*/ 981862 w 8767375"/>
                <a:gd name="connsiteY813" fmla="*/ 8990 h 4191633"/>
                <a:gd name="connsiteX814" fmla="*/ 1012733 w 8767375"/>
                <a:gd name="connsiteY814" fmla="*/ 0 h 4191633"/>
                <a:gd name="connsiteX0" fmla="*/ 3551858 w 8767375"/>
                <a:gd name="connsiteY0" fmla="*/ 455927 h 4191633"/>
                <a:gd name="connsiteX1" fmla="*/ 3551858 w 8767375"/>
                <a:gd name="connsiteY1" fmla="*/ 460383 h 4191633"/>
                <a:gd name="connsiteX2" fmla="*/ 3544115 w 8767375"/>
                <a:gd name="connsiteY2" fmla="*/ 542185 h 4191633"/>
                <a:gd name="connsiteX3" fmla="*/ 3523421 w 8767375"/>
                <a:gd name="connsiteY3" fmla="*/ 604928 h 4191633"/>
                <a:gd name="connsiteX4" fmla="*/ 3493713 w 8767375"/>
                <a:gd name="connsiteY4" fmla="*/ 645024 h 4191633"/>
                <a:gd name="connsiteX5" fmla="*/ 3458930 w 8767375"/>
                <a:gd name="connsiteY5" fmla="*/ 659132 h 4191633"/>
                <a:gd name="connsiteX6" fmla="*/ 3458930 w 8767375"/>
                <a:gd name="connsiteY6" fmla="*/ 659132 h 4191633"/>
                <a:gd name="connsiteX7" fmla="*/ 3493714 w 8767375"/>
                <a:gd name="connsiteY7" fmla="*/ 645024 h 4191633"/>
                <a:gd name="connsiteX8" fmla="*/ 3523422 w 8767375"/>
                <a:gd name="connsiteY8" fmla="*/ 604928 h 4191633"/>
                <a:gd name="connsiteX9" fmla="*/ 3544116 w 8767375"/>
                <a:gd name="connsiteY9" fmla="*/ 542185 h 4191633"/>
                <a:gd name="connsiteX10" fmla="*/ 3551859 w 8767375"/>
                <a:gd name="connsiteY10" fmla="*/ 460383 h 4191633"/>
                <a:gd name="connsiteX11" fmla="*/ 3551859 w 8767375"/>
                <a:gd name="connsiteY11" fmla="*/ 455927 h 4191633"/>
                <a:gd name="connsiteX12" fmla="*/ 3551858 w 8767375"/>
                <a:gd name="connsiteY12" fmla="*/ 455927 h 4191633"/>
                <a:gd name="connsiteX13" fmla="*/ 3691104 w 8767375"/>
                <a:gd name="connsiteY13" fmla="*/ 438792 h 4191633"/>
                <a:gd name="connsiteX14" fmla="*/ 3672645 w 8767375"/>
                <a:gd name="connsiteY14" fmla="*/ 451455 h 4191633"/>
                <a:gd name="connsiteX15" fmla="*/ 3644668 w 8767375"/>
                <a:gd name="connsiteY15" fmla="*/ 463021 h 4191633"/>
                <a:gd name="connsiteX16" fmla="*/ 3615705 w 8767375"/>
                <a:gd name="connsiteY16" fmla="*/ 467358 h 4191633"/>
                <a:gd name="connsiteX17" fmla="*/ 3615705 w 8767375"/>
                <a:gd name="connsiteY17" fmla="*/ 467358 h 4191633"/>
                <a:gd name="connsiteX18" fmla="*/ 3644669 w 8767375"/>
                <a:gd name="connsiteY18" fmla="*/ 463021 h 4191633"/>
                <a:gd name="connsiteX19" fmla="*/ 3672646 w 8767375"/>
                <a:gd name="connsiteY19" fmla="*/ 451455 h 4191633"/>
                <a:gd name="connsiteX20" fmla="*/ 3691105 w 8767375"/>
                <a:gd name="connsiteY20" fmla="*/ 438792 h 4191633"/>
                <a:gd name="connsiteX21" fmla="*/ 3691104 w 8767375"/>
                <a:gd name="connsiteY21" fmla="*/ 438792 h 4191633"/>
                <a:gd name="connsiteX22" fmla="*/ 3216341 w 8767375"/>
                <a:gd name="connsiteY22" fmla="*/ 428088 h 4191633"/>
                <a:gd name="connsiteX23" fmla="*/ 3201678 w 8767375"/>
                <a:gd name="connsiteY23" fmla="*/ 441992 h 4191633"/>
                <a:gd name="connsiteX24" fmla="*/ 3182671 w 8767375"/>
                <a:gd name="connsiteY24" fmla="*/ 454800 h 4191633"/>
                <a:gd name="connsiteX25" fmla="*/ 3161177 w 8767375"/>
                <a:gd name="connsiteY25" fmla="*/ 464192 h 4191633"/>
                <a:gd name="connsiteX26" fmla="*/ 3138814 w 8767375"/>
                <a:gd name="connsiteY26" fmla="*/ 467851 h 4191633"/>
                <a:gd name="connsiteX27" fmla="*/ 3138814 w 8767375"/>
                <a:gd name="connsiteY27" fmla="*/ 467851 h 4191633"/>
                <a:gd name="connsiteX28" fmla="*/ 3161178 w 8767375"/>
                <a:gd name="connsiteY28" fmla="*/ 464192 h 4191633"/>
                <a:gd name="connsiteX29" fmla="*/ 3182672 w 8767375"/>
                <a:gd name="connsiteY29" fmla="*/ 454800 h 4191633"/>
                <a:gd name="connsiteX30" fmla="*/ 3201679 w 8767375"/>
                <a:gd name="connsiteY30" fmla="*/ 441992 h 4191633"/>
                <a:gd name="connsiteX31" fmla="*/ 3216342 w 8767375"/>
                <a:gd name="connsiteY31" fmla="*/ 428089 h 4191633"/>
                <a:gd name="connsiteX32" fmla="*/ 3216341 w 8767375"/>
                <a:gd name="connsiteY32" fmla="*/ 428088 h 4191633"/>
                <a:gd name="connsiteX33" fmla="*/ 649092 w 8767375"/>
                <a:gd name="connsiteY33" fmla="*/ 399900 h 4191633"/>
                <a:gd name="connsiteX34" fmla="*/ 622694 w 8767375"/>
                <a:gd name="connsiteY34" fmla="*/ 437679 h 4191633"/>
                <a:gd name="connsiteX35" fmla="*/ 622695 w 8767375"/>
                <a:gd name="connsiteY35" fmla="*/ 437678 h 4191633"/>
                <a:gd name="connsiteX36" fmla="*/ 649092 w 8767375"/>
                <a:gd name="connsiteY36" fmla="*/ 399900 h 4191633"/>
                <a:gd name="connsiteX37" fmla="*/ 1934562 w 8767375"/>
                <a:gd name="connsiteY37" fmla="*/ 388980 h 4191633"/>
                <a:gd name="connsiteX38" fmla="*/ 1934562 w 8767375"/>
                <a:gd name="connsiteY38" fmla="*/ 388981 h 4191633"/>
                <a:gd name="connsiteX39" fmla="*/ 1935429 w 8767375"/>
                <a:gd name="connsiteY39" fmla="*/ 397755 h 4191633"/>
                <a:gd name="connsiteX40" fmla="*/ 1934562 w 8767375"/>
                <a:gd name="connsiteY40" fmla="*/ 388980 h 4191633"/>
                <a:gd name="connsiteX41" fmla="*/ 2118912 w 8767375"/>
                <a:gd name="connsiteY41" fmla="*/ 383432 h 4191633"/>
                <a:gd name="connsiteX42" fmla="*/ 2105743 w 8767375"/>
                <a:gd name="connsiteY42" fmla="*/ 392714 h 4191633"/>
                <a:gd name="connsiteX43" fmla="*/ 2118912 w 8767375"/>
                <a:gd name="connsiteY43" fmla="*/ 383432 h 4191633"/>
                <a:gd name="connsiteX44" fmla="*/ 2046869 w 8767375"/>
                <a:gd name="connsiteY44" fmla="*/ 381208 h 4191633"/>
                <a:gd name="connsiteX45" fmla="*/ 2046869 w 8767375"/>
                <a:gd name="connsiteY45" fmla="*/ 381208 h 4191633"/>
                <a:gd name="connsiteX46" fmla="*/ 2047082 w 8767375"/>
                <a:gd name="connsiteY46" fmla="*/ 393952 h 4191633"/>
                <a:gd name="connsiteX47" fmla="*/ 2046869 w 8767375"/>
                <a:gd name="connsiteY47" fmla="*/ 381208 h 4191633"/>
                <a:gd name="connsiteX48" fmla="*/ 1154315 w 8767375"/>
                <a:gd name="connsiteY48" fmla="*/ 362196 h 4191633"/>
                <a:gd name="connsiteX49" fmla="*/ 1154314 w 8767375"/>
                <a:gd name="connsiteY49" fmla="*/ 362196 h 4191633"/>
                <a:gd name="connsiteX50" fmla="*/ 1176079 w 8767375"/>
                <a:gd name="connsiteY50" fmla="*/ 414153 h 4191633"/>
                <a:gd name="connsiteX51" fmla="*/ 1176079 w 8767375"/>
                <a:gd name="connsiteY51" fmla="*/ 414153 h 4191633"/>
                <a:gd name="connsiteX52" fmla="*/ 1176079 w 8767375"/>
                <a:gd name="connsiteY52" fmla="*/ 414154 h 4191633"/>
                <a:gd name="connsiteX53" fmla="*/ 1176080 w 8767375"/>
                <a:gd name="connsiteY53" fmla="*/ 414153 h 4191633"/>
                <a:gd name="connsiteX54" fmla="*/ 1154315 w 8767375"/>
                <a:gd name="connsiteY54" fmla="*/ 362196 h 4191633"/>
                <a:gd name="connsiteX55" fmla="*/ 3339686 w 8767375"/>
                <a:gd name="connsiteY55" fmla="*/ 352024 h 4191633"/>
                <a:gd name="connsiteX56" fmla="*/ 3339685 w 8767375"/>
                <a:gd name="connsiteY56" fmla="*/ 352025 h 4191633"/>
                <a:gd name="connsiteX57" fmla="*/ 3351517 w 8767375"/>
                <a:gd name="connsiteY57" fmla="*/ 406273 h 4191633"/>
                <a:gd name="connsiteX58" fmla="*/ 3336357 w 8767375"/>
                <a:gd name="connsiteY58" fmla="*/ 424968 h 4191633"/>
                <a:gd name="connsiteX59" fmla="*/ 3315035 w 8767375"/>
                <a:gd name="connsiteY59" fmla="*/ 445408 h 4191633"/>
                <a:gd name="connsiteX60" fmla="*/ 3289646 w 8767375"/>
                <a:gd name="connsiteY60" fmla="*/ 461860 h 4191633"/>
                <a:gd name="connsiteX61" fmla="*/ 3262533 w 8767375"/>
                <a:gd name="connsiteY61" fmla="*/ 468590 h 4191633"/>
                <a:gd name="connsiteX62" fmla="*/ 3262533 w 8767375"/>
                <a:gd name="connsiteY62" fmla="*/ 468590 h 4191633"/>
                <a:gd name="connsiteX63" fmla="*/ 3289647 w 8767375"/>
                <a:gd name="connsiteY63" fmla="*/ 461860 h 4191633"/>
                <a:gd name="connsiteX64" fmla="*/ 3315036 w 8767375"/>
                <a:gd name="connsiteY64" fmla="*/ 445408 h 4191633"/>
                <a:gd name="connsiteX65" fmla="*/ 3336358 w 8767375"/>
                <a:gd name="connsiteY65" fmla="*/ 424968 h 4191633"/>
                <a:gd name="connsiteX66" fmla="*/ 3351518 w 8767375"/>
                <a:gd name="connsiteY66" fmla="*/ 406273 h 4191633"/>
                <a:gd name="connsiteX67" fmla="*/ 3339686 w 8767375"/>
                <a:gd name="connsiteY67" fmla="*/ 352024 h 4191633"/>
                <a:gd name="connsiteX68" fmla="*/ 5145408 w 8767375"/>
                <a:gd name="connsiteY68" fmla="*/ 349039 h 4191633"/>
                <a:gd name="connsiteX69" fmla="*/ 5145407 w 8767375"/>
                <a:gd name="connsiteY69" fmla="*/ 349040 h 4191633"/>
                <a:gd name="connsiteX70" fmla="*/ 5145407 w 8767375"/>
                <a:gd name="connsiteY70" fmla="*/ 349040 h 4191633"/>
                <a:gd name="connsiteX71" fmla="*/ 5145407 w 8767375"/>
                <a:gd name="connsiteY71" fmla="*/ 412143 h 4191633"/>
                <a:gd name="connsiteX72" fmla="*/ 5145407 w 8767375"/>
                <a:gd name="connsiteY72" fmla="*/ 412144 h 4191633"/>
                <a:gd name="connsiteX73" fmla="*/ 5145408 w 8767375"/>
                <a:gd name="connsiteY73" fmla="*/ 412143 h 4191633"/>
                <a:gd name="connsiteX74" fmla="*/ 5145408 w 8767375"/>
                <a:gd name="connsiteY74" fmla="*/ 349039 h 4191633"/>
                <a:gd name="connsiteX75" fmla="*/ 2842520 w 8767375"/>
                <a:gd name="connsiteY75" fmla="*/ 321679 h 4191633"/>
                <a:gd name="connsiteX76" fmla="*/ 2777938 w 8767375"/>
                <a:gd name="connsiteY76" fmla="*/ 449858 h 4191633"/>
                <a:gd name="connsiteX77" fmla="*/ 2766846 w 8767375"/>
                <a:gd name="connsiteY77" fmla="*/ 463660 h 4191633"/>
                <a:gd name="connsiteX78" fmla="*/ 2766846 w 8767375"/>
                <a:gd name="connsiteY78" fmla="*/ 463660 h 4191633"/>
                <a:gd name="connsiteX79" fmla="*/ 2777939 w 8767375"/>
                <a:gd name="connsiteY79" fmla="*/ 449857 h 4191633"/>
                <a:gd name="connsiteX80" fmla="*/ 2842521 w 8767375"/>
                <a:gd name="connsiteY80" fmla="*/ 321679 h 4191633"/>
                <a:gd name="connsiteX81" fmla="*/ 2842520 w 8767375"/>
                <a:gd name="connsiteY81" fmla="*/ 321679 h 4191633"/>
                <a:gd name="connsiteX82" fmla="*/ 4205651 w 8767375"/>
                <a:gd name="connsiteY82" fmla="*/ 311079 h 4191633"/>
                <a:gd name="connsiteX83" fmla="*/ 4161528 w 8767375"/>
                <a:gd name="connsiteY83" fmla="*/ 434081 h 4191633"/>
                <a:gd name="connsiteX84" fmla="*/ 4154995 w 8767375"/>
                <a:gd name="connsiteY84" fmla="*/ 449980 h 4191633"/>
                <a:gd name="connsiteX85" fmla="*/ 4148710 w 8767375"/>
                <a:gd name="connsiteY85" fmla="*/ 460209 h 4191633"/>
                <a:gd name="connsiteX86" fmla="*/ 4141808 w 8767375"/>
                <a:gd name="connsiteY86" fmla="*/ 465756 h 4191633"/>
                <a:gd name="connsiteX87" fmla="*/ 4133675 w 8767375"/>
                <a:gd name="connsiteY87" fmla="*/ 467358 h 4191633"/>
                <a:gd name="connsiteX88" fmla="*/ 4133675 w 8767375"/>
                <a:gd name="connsiteY88" fmla="*/ 467358 h 4191633"/>
                <a:gd name="connsiteX89" fmla="*/ 4141809 w 8767375"/>
                <a:gd name="connsiteY89" fmla="*/ 465756 h 4191633"/>
                <a:gd name="connsiteX90" fmla="*/ 4148711 w 8767375"/>
                <a:gd name="connsiteY90" fmla="*/ 460209 h 4191633"/>
                <a:gd name="connsiteX91" fmla="*/ 4154996 w 8767375"/>
                <a:gd name="connsiteY91" fmla="*/ 449980 h 4191633"/>
                <a:gd name="connsiteX92" fmla="*/ 4161529 w 8767375"/>
                <a:gd name="connsiteY92" fmla="*/ 434081 h 4191633"/>
                <a:gd name="connsiteX93" fmla="*/ 4205652 w 8767375"/>
                <a:gd name="connsiteY93" fmla="*/ 311079 h 4191633"/>
                <a:gd name="connsiteX94" fmla="*/ 4205651 w 8767375"/>
                <a:gd name="connsiteY94" fmla="*/ 311079 h 4191633"/>
                <a:gd name="connsiteX95" fmla="*/ 1431202 w 8767375"/>
                <a:gd name="connsiteY95" fmla="*/ 310340 h 4191633"/>
                <a:gd name="connsiteX96" fmla="*/ 1431202 w 8767375"/>
                <a:gd name="connsiteY96" fmla="*/ 310340 h 4191633"/>
                <a:gd name="connsiteX97" fmla="*/ 1432928 w 8767375"/>
                <a:gd name="connsiteY97" fmla="*/ 325129 h 4191633"/>
                <a:gd name="connsiteX98" fmla="*/ 1431202 w 8767375"/>
                <a:gd name="connsiteY98" fmla="*/ 310340 h 4191633"/>
                <a:gd name="connsiteX99" fmla="*/ 4347634 w 8767375"/>
                <a:gd name="connsiteY99" fmla="*/ 308861 h 4191633"/>
                <a:gd name="connsiteX100" fmla="*/ 4347633 w 8767375"/>
                <a:gd name="connsiteY100" fmla="*/ 308862 h 4191633"/>
                <a:gd name="connsiteX101" fmla="*/ 4343935 w 8767375"/>
                <a:gd name="connsiteY101" fmla="*/ 366541 h 4191633"/>
                <a:gd name="connsiteX102" fmla="*/ 4329392 w 8767375"/>
                <a:gd name="connsiteY102" fmla="*/ 375908 h 4191633"/>
                <a:gd name="connsiteX103" fmla="*/ 4312014 w 8767375"/>
                <a:gd name="connsiteY103" fmla="*/ 385644 h 4191633"/>
                <a:gd name="connsiteX104" fmla="*/ 4292787 w 8767375"/>
                <a:gd name="connsiteY104" fmla="*/ 393286 h 4191633"/>
                <a:gd name="connsiteX105" fmla="*/ 4272452 w 8767375"/>
                <a:gd name="connsiteY105" fmla="*/ 396367 h 4191633"/>
                <a:gd name="connsiteX106" fmla="*/ 4272452 w 8767375"/>
                <a:gd name="connsiteY106" fmla="*/ 396367 h 4191633"/>
                <a:gd name="connsiteX107" fmla="*/ 4292788 w 8767375"/>
                <a:gd name="connsiteY107" fmla="*/ 393286 h 4191633"/>
                <a:gd name="connsiteX108" fmla="*/ 4312015 w 8767375"/>
                <a:gd name="connsiteY108" fmla="*/ 385644 h 4191633"/>
                <a:gd name="connsiteX109" fmla="*/ 4329393 w 8767375"/>
                <a:gd name="connsiteY109" fmla="*/ 375908 h 4191633"/>
                <a:gd name="connsiteX110" fmla="*/ 4343936 w 8767375"/>
                <a:gd name="connsiteY110" fmla="*/ 366541 h 4191633"/>
                <a:gd name="connsiteX111" fmla="*/ 4347634 w 8767375"/>
                <a:gd name="connsiteY111" fmla="*/ 308861 h 4191633"/>
                <a:gd name="connsiteX112" fmla="*/ 279767 w 8767375"/>
                <a:gd name="connsiteY112" fmla="*/ 302191 h 4191633"/>
                <a:gd name="connsiteX113" fmla="*/ 275700 w 8767375"/>
                <a:gd name="connsiteY113" fmla="*/ 349409 h 4191633"/>
                <a:gd name="connsiteX114" fmla="*/ 275700 w 8767375"/>
                <a:gd name="connsiteY114" fmla="*/ 349410 h 4191633"/>
                <a:gd name="connsiteX115" fmla="*/ 279767 w 8767375"/>
                <a:gd name="connsiteY115" fmla="*/ 302191 h 4191633"/>
                <a:gd name="connsiteX116" fmla="*/ 1813555 w 8767375"/>
                <a:gd name="connsiteY116" fmla="*/ 294596 h 4191633"/>
                <a:gd name="connsiteX117" fmla="*/ 1813555 w 8767375"/>
                <a:gd name="connsiteY117" fmla="*/ 294596 h 4191633"/>
                <a:gd name="connsiteX118" fmla="*/ 1814685 w 8767375"/>
                <a:gd name="connsiteY118" fmla="*/ 308670 h 4191633"/>
                <a:gd name="connsiteX119" fmla="*/ 1813555 w 8767375"/>
                <a:gd name="connsiteY119" fmla="*/ 294596 h 4191633"/>
                <a:gd name="connsiteX120" fmla="*/ 441346 w 8767375"/>
                <a:gd name="connsiteY120" fmla="*/ 293826 h 4191633"/>
                <a:gd name="connsiteX121" fmla="*/ 431332 w 8767375"/>
                <a:gd name="connsiteY121" fmla="*/ 345436 h 4191633"/>
                <a:gd name="connsiteX122" fmla="*/ 419038 w 8767375"/>
                <a:gd name="connsiteY122" fmla="*/ 387864 h 4191633"/>
                <a:gd name="connsiteX123" fmla="*/ 387486 w 8767375"/>
                <a:gd name="connsiteY123" fmla="*/ 448625 h 4191633"/>
                <a:gd name="connsiteX124" fmla="*/ 387487 w 8767375"/>
                <a:gd name="connsiteY124" fmla="*/ 448624 h 4191633"/>
                <a:gd name="connsiteX125" fmla="*/ 419039 w 8767375"/>
                <a:gd name="connsiteY125" fmla="*/ 387863 h 4191633"/>
                <a:gd name="connsiteX126" fmla="*/ 431333 w 8767375"/>
                <a:gd name="connsiteY126" fmla="*/ 345435 h 4191633"/>
                <a:gd name="connsiteX127" fmla="*/ 441345 w 8767375"/>
                <a:gd name="connsiteY127" fmla="*/ 293833 h 4191633"/>
                <a:gd name="connsiteX128" fmla="*/ 441346 w 8767375"/>
                <a:gd name="connsiteY128" fmla="*/ 293826 h 4191633"/>
                <a:gd name="connsiteX129" fmla="*/ 4046139 w 8767375"/>
                <a:gd name="connsiteY129" fmla="*/ 274598 h 4191633"/>
                <a:gd name="connsiteX130" fmla="*/ 4044167 w 8767375"/>
                <a:gd name="connsiteY130" fmla="*/ 277309 h 4191633"/>
                <a:gd name="connsiteX131" fmla="*/ 4054890 w 8767375"/>
                <a:gd name="connsiteY131" fmla="*/ 307505 h 4191633"/>
                <a:gd name="connsiteX132" fmla="*/ 4058464 w 8767375"/>
                <a:gd name="connsiteY132" fmla="*/ 343370 h 4191633"/>
                <a:gd name="connsiteX133" fmla="*/ 4055260 w 8767375"/>
                <a:gd name="connsiteY133" fmla="*/ 372703 h 4191633"/>
                <a:gd name="connsiteX134" fmla="*/ 4046016 w 8767375"/>
                <a:gd name="connsiteY134" fmla="*/ 401297 h 4191633"/>
                <a:gd name="connsiteX135" fmla="*/ 4031227 w 8767375"/>
                <a:gd name="connsiteY135" fmla="*/ 427179 h 4191633"/>
                <a:gd name="connsiteX136" fmla="*/ 4011260 w 8767375"/>
                <a:gd name="connsiteY136" fmla="*/ 448131 h 4191633"/>
                <a:gd name="connsiteX137" fmla="*/ 3986734 w 8767375"/>
                <a:gd name="connsiteY137" fmla="*/ 462181 h 4191633"/>
                <a:gd name="connsiteX138" fmla="*/ 3958388 w 8767375"/>
                <a:gd name="connsiteY138" fmla="*/ 467358 h 4191633"/>
                <a:gd name="connsiteX139" fmla="*/ 3958388 w 8767375"/>
                <a:gd name="connsiteY139" fmla="*/ 467358 h 4191633"/>
                <a:gd name="connsiteX140" fmla="*/ 3986735 w 8767375"/>
                <a:gd name="connsiteY140" fmla="*/ 462181 h 4191633"/>
                <a:gd name="connsiteX141" fmla="*/ 4011261 w 8767375"/>
                <a:gd name="connsiteY141" fmla="*/ 448131 h 4191633"/>
                <a:gd name="connsiteX142" fmla="*/ 4031228 w 8767375"/>
                <a:gd name="connsiteY142" fmla="*/ 427179 h 4191633"/>
                <a:gd name="connsiteX143" fmla="*/ 4046017 w 8767375"/>
                <a:gd name="connsiteY143" fmla="*/ 401297 h 4191633"/>
                <a:gd name="connsiteX144" fmla="*/ 4055261 w 8767375"/>
                <a:gd name="connsiteY144" fmla="*/ 372703 h 4191633"/>
                <a:gd name="connsiteX145" fmla="*/ 4058465 w 8767375"/>
                <a:gd name="connsiteY145" fmla="*/ 343370 h 4191633"/>
                <a:gd name="connsiteX146" fmla="*/ 4054891 w 8767375"/>
                <a:gd name="connsiteY146" fmla="*/ 307505 h 4191633"/>
                <a:gd name="connsiteX147" fmla="*/ 4044168 w 8767375"/>
                <a:gd name="connsiteY147" fmla="*/ 277309 h 4191633"/>
                <a:gd name="connsiteX148" fmla="*/ 4046140 w 8767375"/>
                <a:gd name="connsiteY148" fmla="*/ 274598 h 4191633"/>
                <a:gd name="connsiteX149" fmla="*/ 4046139 w 8767375"/>
                <a:gd name="connsiteY149" fmla="*/ 274598 h 4191633"/>
                <a:gd name="connsiteX150" fmla="*/ 3836589 w 8767375"/>
                <a:gd name="connsiteY150" fmla="*/ 274598 h 4191633"/>
                <a:gd name="connsiteX151" fmla="*/ 3834617 w 8767375"/>
                <a:gd name="connsiteY151" fmla="*/ 277309 h 4191633"/>
                <a:gd name="connsiteX152" fmla="*/ 3845340 w 8767375"/>
                <a:gd name="connsiteY152" fmla="*/ 307505 h 4191633"/>
                <a:gd name="connsiteX153" fmla="*/ 3848914 w 8767375"/>
                <a:gd name="connsiteY153" fmla="*/ 343370 h 4191633"/>
                <a:gd name="connsiteX154" fmla="*/ 3845710 w 8767375"/>
                <a:gd name="connsiteY154" fmla="*/ 372703 h 4191633"/>
                <a:gd name="connsiteX155" fmla="*/ 3836466 w 8767375"/>
                <a:gd name="connsiteY155" fmla="*/ 401297 h 4191633"/>
                <a:gd name="connsiteX156" fmla="*/ 3821677 w 8767375"/>
                <a:gd name="connsiteY156" fmla="*/ 427179 h 4191633"/>
                <a:gd name="connsiteX157" fmla="*/ 3801710 w 8767375"/>
                <a:gd name="connsiteY157" fmla="*/ 448131 h 4191633"/>
                <a:gd name="connsiteX158" fmla="*/ 3777184 w 8767375"/>
                <a:gd name="connsiteY158" fmla="*/ 462181 h 4191633"/>
                <a:gd name="connsiteX159" fmla="*/ 3748838 w 8767375"/>
                <a:gd name="connsiteY159" fmla="*/ 467358 h 4191633"/>
                <a:gd name="connsiteX160" fmla="*/ 3748838 w 8767375"/>
                <a:gd name="connsiteY160" fmla="*/ 467358 h 4191633"/>
                <a:gd name="connsiteX161" fmla="*/ 3777185 w 8767375"/>
                <a:gd name="connsiteY161" fmla="*/ 462181 h 4191633"/>
                <a:gd name="connsiteX162" fmla="*/ 3801711 w 8767375"/>
                <a:gd name="connsiteY162" fmla="*/ 448131 h 4191633"/>
                <a:gd name="connsiteX163" fmla="*/ 3821678 w 8767375"/>
                <a:gd name="connsiteY163" fmla="*/ 427179 h 4191633"/>
                <a:gd name="connsiteX164" fmla="*/ 3836467 w 8767375"/>
                <a:gd name="connsiteY164" fmla="*/ 401297 h 4191633"/>
                <a:gd name="connsiteX165" fmla="*/ 3845711 w 8767375"/>
                <a:gd name="connsiteY165" fmla="*/ 372703 h 4191633"/>
                <a:gd name="connsiteX166" fmla="*/ 3848915 w 8767375"/>
                <a:gd name="connsiteY166" fmla="*/ 343370 h 4191633"/>
                <a:gd name="connsiteX167" fmla="*/ 3845341 w 8767375"/>
                <a:gd name="connsiteY167" fmla="*/ 307505 h 4191633"/>
                <a:gd name="connsiteX168" fmla="*/ 3834618 w 8767375"/>
                <a:gd name="connsiteY168" fmla="*/ 277309 h 4191633"/>
                <a:gd name="connsiteX169" fmla="*/ 3836590 w 8767375"/>
                <a:gd name="connsiteY169" fmla="*/ 274598 h 4191633"/>
                <a:gd name="connsiteX170" fmla="*/ 3836589 w 8767375"/>
                <a:gd name="connsiteY170" fmla="*/ 274598 h 4191633"/>
                <a:gd name="connsiteX171" fmla="*/ 5034853 w 8767375"/>
                <a:gd name="connsiteY171" fmla="*/ 246498 h 4191633"/>
                <a:gd name="connsiteX172" fmla="*/ 5020370 w 8767375"/>
                <a:gd name="connsiteY172" fmla="*/ 265848 h 4191633"/>
                <a:gd name="connsiteX173" fmla="*/ 5006876 w 8767375"/>
                <a:gd name="connsiteY173" fmla="*/ 282979 h 4191633"/>
                <a:gd name="connsiteX174" fmla="*/ 5005151 w 8767375"/>
                <a:gd name="connsiteY174" fmla="*/ 313052 h 4191633"/>
                <a:gd name="connsiteX175" fmla="*/ 5004657 w 8767375"/>
                <a:gd name="connsiteY175" fmla="*/ 326240 h 4191633"/>
                <a:gd name="connsiteX176" fmla="*/ 5004165 w 8767375"/>
                <a:gd name="connsiteY176" fmla="*/ 339674 h 4191633"/>
                <a:gd name="connsiteX177" fmla="*/ 5003795 w 8767375"/>
                <a:gd name="connsiteY177" fmla="*/ 352491 h 4191633"/>
                <a:gd name="connsiteX178" fmla="*/ 5003671 w 8767375"/>
                <a:gd name="connsiteY178" fmla="*/ 363829 h 4191633"/>
                <a:gd name="connsiteX179" fmla="*/ 5006147 w 8767375"/>
                <a:gd name="connsiteY179" fmla="*/ 386260 h 4191633"/>
                <a:gd name="connsiteX180" fmla="*/ 5013323 w 8767375"/>
                <a:gd name="connsiteY180" fmla="*/ 401174 h 4191633"/>
                <a:gd name="connsiteX181" fmla="*/ 5024831 w 8767375"/>
                <a:gd name="connsiteY181" fmla="*/ 409554 h 4191633"/>
                <a:gd name="connsiteX182" fmla="*/ 5040049 w 8767375"/>
                <a:gd name="connsiteY182" fmla="*/ 412143 h 4191633"/>
                <a:gd name="connsiteX183" fmla="*/ 5040049 w 8767375"/>
                <a:gd name="connsiteY183" fmla="*/ 412143 h 4191633"/>
                <a:gd name="connsiteX184" fmla="*/ 5024832 w 8767375"/>
                <a:gd name="connsiteY184" fmla="*/ 409554 h 4191633"/>
                <a:gd name="connsiteX185" fmla="*/ 5013324 w 8767375"/>
                <a:gd name="connsiteY185" fmla="*/ 401174 h 4191633"/>
                <a:gd name="connsiteX186" fmla="*/ 5006148 w 8767375"/>
                <a:gd name="connsiteY186" fmla="*/ 386260 h 4191633"/>
                <a:gd name="connsiteX187" fmla="*/ 5003672 w 8767375"/>
                <a:gd name="connsiteY187" fmla="*/ 363829 h 4191633"/>
                <a:gd name="connsiteX188" fmla="*/ 5003796 w 8767375"/>
                <a:gd name="connsiteY188" fmla="*/ 352490 h 4191633"/>
                <a:gd name="connsiteX189" fmla="*/ 5004166 w 8767375"/>
                <a:gd name="connsiteY189" fmla="*/ 339673 h 4191633"/>
                <a:gd name="connsiteX190" fmla="*/ 5004658 w 8767375"/>
                <a:gd name="connsiteY190" fmla="*/ 326239 h 4191633"/>
                <a:gd name="connsiteX191" fmla="*/ 5005152 w 8767375"/>
                <a:gd name="connsiteY191" fmla="*/ 313051 h 4191633"/>
                <a:gd name="connsiteX192" fmla="*/ 5006877 w 8767375"/>
                <a:gd name="connsiteY192" fmla="*/ 282978 h 4191633"/>
                <a:gd name="connsiteX193" fmla="*/ 5020371 w 8767375"/>
                <a:gd name="connsiteY193" fmla="*/ 265847 h 4191633"/>
                <a:gd name="connsiteX194" fmla="*/ 5034853 w 8767375"/>
                <a:gd name="connsiteY194" fmla="*/ 246498 h 4191633"/>
                <a:gd name="connsiteX195" fmla="*/ 3260934 w 8767375"/>
                <a:gd name="connsiteY195" fmla="*/ 241760 h 4191633"/>
                <a:gd name="connsiteX196" fmla="*/ 3260933 w 8767375"/>
                <a:gd name="connsiteY196" fmla="*/ 241760 h 4191633"/>
                <a:gd name="connsiteX197" fmla="*/ 3267878 w 8767375"/>
                <a:gd name="connsiteY197" fmla="*/ 242507 h 4191633"/>
                <a:gd name="connsiteX198" fmla="*/ 3273574 w 8767375"/>
                <a:gd name="connsiteY198" fmla="*/ 245746 h 4191633"/>
                <a:gd name="connsiteX199" fmla="*/ 3277402 w 8767375"/>
                <a:gd name="connsiteY199" fmla="*/ 252721 h 4191633"/>
                <a:gd name="connsiteX200" fmla="*/ 3278758 w 8767375"/>
                <a:gd name="connsiteY200" fmla="*/ 264926 h 4191633"/>
                <a:gd name="connsiteX201" fmla="*/ 3276293 w 8767375"/>
                <a:gd name="connsiteY201" fmla="*/ 291070 h 4191633"/>
                <a:gd name="connsiteX202" fmla="*/ 3270647 w 8767375"/>
                <a:gd name="connsiteY202" fmla="*/ 320502 h 4191633"/>
                <a:gd name="connsiteX203" fmla="*/ 3263396 w 8767375"/>
                <a:gd name="connsiteY203" fmla="*/ 354863 h 4191633"/>
                <a:gd name="connsiteX204" fmla="*/ 3259327 w 8767375"/>
                <a:gd name="connsiteY204" fmla="*/ 387374 h 4191633"/>
                <a:gd name="connsiteX205" fmla="*/ 3261423 w 8767375"/>
                <a:gd name="connsiteY205" fmla="*/ 405035 h 4191633"/>
                <a:gd name="connsiteX206" fmla="*/ 3270420 w 8767375"/>
                <a:gd name="connsiteY206" fmla="*/ 411403 h 4191633"/>
                <a:gd name="connsiteX207" fmla="*/ 3270421 w 8767375"/>
                <a:gd name="connsiteY207" fmla="*/ 411403 h 4191633"/>
                <a:gd name="connsiteX208" fmla="*/ 3261424 w 8767375"/>
                <a:gd name="connsiteY208" fmla="*/ 405035 h 4191633"/>
                <a:gd name="connsiteX209" fmla="*/ 3259328 w 8767375"/>
                <a:gd name="connsiteY209" fmla="*/ 387374 h 4191633"/>
                <a:gd name="connsiteX210" fmla="*/ 3263397 w 8767375"/>
                <a:gd name="connsiteY210" fmla="*/ 354863 h 4191633"/>
                <a:gd name="connsiteX211" fmla="*/ 3270648 w 8767375"/>
                <a:gd name="connsiteY211" fmla="*/ 320502 h 4191633"/>
                <a:gd name="connsiteX212" fmla="*/ 3276294 w 8767375"/>
                <a:gd name="connsiteY212" fmla="*/ 291070 h 4191633"/>
                <a:gd name="connsiteX213" fmla="*/ 3278759 w 8767375"/>
                <a:gd name="connsiteY213" fmla="*/ 264926 h 4191633"/>
                <a:gd name="connsiteX214" fmla="*/ 3277403 w 8767375"/>
                <a:gd name="connsiteY214" fmla="*/ 252721 h 4191633"/>
                <a:gd name="connsiteX215" fmla="*/ 3273575 w 8767375"/>
                <a:gd name="connsiteY215" fmla="*/ 245746 h 4191633"/>
                <a:gd name="connsiteX216" fmla="*/ 3267879 w 8767375"/>
                <a:gd name="connsiteY216" fmla="*/ 242507 h 4191633"/>
                <a:gd name="connsiteX217" fmla="*/ 3260934 w 8767375"/>
                <a:gd name="connsiteY217" fmla="*/ 241760 h 4191633"/>
                <a:gd name="connsiteX218" fmla="*/ 3994869 w 8767375"/>
                <a:gd name="connsiteY218" fmla="*/ 225298 h 4191633"/>
                <a:gd name="connsiteX219" fmla="*/ 3994869 w 8767375"/>
                <a:gd name="connsiteY219" fmla="*/ 225298 h 4191633"/>
                <a:gd name="connsiteX220" fmla="*/ 4038745 w 8767375"/>
                <a:gd name="connsiteY220" fmla="*/ 232570 h 4191633"/>
                <a:gd name="connsiteX221" fmla="*/ 4077075 w 8767375"/>
                <a:gd name="connsiteY221" fmla="*/ 252043 h 4191633"/>
                <a:gd name="connsiteX222" fmla="*/ 4110352 w 8767375"/>
                <a:gd name="connsiteY222" fmla="*/ 282732 h 4191633"/>
                <a:gd name="connsiteX223" fmla="*/ 4118879 w 8767375"/>
                <a:gd name="connsiteY223" fmla="*/ 293199 h 4191633"/>
                <a:gd name="connsiteX224" fmla="*/ 4118879 w 8767375"/>
                <a:gd name="connsiteY224" fmla="*/ 293198 h 4191633"/>
                <a:gd name="connsiteX225" fmla="*/ 4110353 w 8767375"/>
                <a:gd name="connsiteY225" fmla="*/ 282732 h 4191633"/>
                <a:gd name="connsiteX226" fmla="*/ 4077076 w 8767375"/>
                <a:gd name="connsiteY226" fmla="*/ 252043 h 4191633"/>
                <a:gd name="connsiteX227" fmla="*/ 4038746 w 8767375"/>
                <a:gd name="connsiteY227" fmla="*/ 232570 h 4191633"/>
                <a:gd name="connsiteX228" fmla="*/ 3994869 w 8767375"/>
                <a:gd name="connsiteY228" fmla="*/ 225298 h 4191633"/>
                <a:gd name="connsiteX229" fmla="*/ 3785319 w 8767375"/>
                <a:gd name="connsiteY229" fmla="*/ 225298 h 4191633"/>
                <a:gd name="connsiteX230" fmla="*/ 3785319 w 8767375"/>
                <a:gd name="connsiteY230" fmla="*/ 225298 h 4191633"/>
                <a:gd name="connsiteX231" fmla="*/ 3829195 w 8767375"/>
                <a:gd name="connsiteY231" fmla="*/ 232570 h 4191633"/>
                <a:gd name="connsiteX232" fmla="*/ 3867525 w 8767375"/>
                <a:gd name="connsiteY232" fmla="*/ 252043 h 4191633"/>
                <a:gd name="connsiteX233" fmla="*/ 3884779 w 8767375"/>
                <a:gd name="connsiteY233" fmla="*/ 265816 h 4191633"/>
                <a:gd name="connsiteX234" fmla="*/ 3897047 w 8767375"/>
                <a:gd name="connsiteY234" fmla="*/ 278768 h 4191633"/>
                <a:gd name="connsiteX235" fmla="*/ 3897048 w 8767375"/>
                <a:gd name="connsiteY235" fmla="*/ 278767 h 4191633"/>
                <a:gd name="connsiteX236" fmla="*/ 3884780 w 8767375"/>
                <a:gd name="connsiteY236" fmla="*/ 265816 h 4191633"/>
                <a:gd name="connsiteX237" fmla="*/ 3867526 w 8767375"/>
                <a:gd name="connsiteY237" fmla="*/ 252043 h 4191633"/>
                <a:gd name="connsiteX238" fmla="*/ 3829196 w 8767375"/>
                <a:gd name="connsiteY238" fmla="*/ 232570 h 4191633"/>
                <a:gd name="connsiteX239" fmla="*/ 3785319 w 8767375"/>
                <a:gd name="connsiteY239" fmla="*/ 225298 h 4191633"/>
                <a:gd name="connsiteX240" fmla="*/ 4671436 w 8767375"/>
                <a:gd name="connsiteY240" fmla="*/ 224312 h 4191633"/>
                <a:gd name="connsiteX241" fmla="*/ 4685240 w 8767375"/>
                <a:gd name="connsiteY241" fmla="*/ 228133 h 4191633"/>
                <a:gd name="connsiteX242" fmla="*/ 4688872 w 8767375"/>
                <a:gd name="connsiteY242" fmla="*/ 238363 h 4191633"/>
                <a:gd name="connsiteX243" fmla="*/ 4688872 w 8767375"/>
                <a:gd name="connsiteY243" fmla="*/ 238364 h 4191633"/>
                <a:gd name="connsiteX244" fmla="*/ 4688872 w 8767375"/>
                <a:gd name="connsiteY244" fmla="*/ 238364 h 4191633"/>
                <a:gd name="connsiteX245" fmla="*/ 4686341 w 8767375"/>
                <a:gd name="connsiteY245" fmla="*/ 253689 h 4191633"/>
                <a:gd name="connsiteX246" fmla="*/ 4680572 w 8767375"/>
                <a:gd name="connsiteY246" fmla="*/ 276257 h 4191633"/>
                <a:gd name="connsiteX247" fmla="*/ 4670982 w 8767375"/>
                <a:gd name="connsiteY247" fmla="*/ 308829 h 4191633"/>
                <a:gd name="connsiteX248" fmla="*/ 4662303 w 8767375"/>
                <a:gd name="connsiteY248" fmla="*/ 342782 h 4191633"/>
                <a:gd name="connsiteX249" fmla="*/ 4656429 w 8767375"/>
                <a:gd name="connsiteY249" fmla="*/ 370690 h 4191633"/>
                <a:gd name="connsiteX250" fmla="*/ 4652883 w 8767375"/>
                <a:gd name="connsiteY250" fmla="*/ 395885 h 4191633"/>
                <a:gd name="connsiteX251" fmla="*/ 4655349 w 8767375"/>
                <a:gd name="connsiteY251" fmla="*/ 413500 h 4191633"/>
                <a:gd name="connsiteX252" fmla="*/ 4665455 w 8767375"/>
                <a:gd name="connsiteY252" fmla="*/ 420031 h 4191633"/>
                <a:gd name="connsiteX253" fmla="*/ 4665456 w 8767375"/>
                <a:gd name="connsiteY253" fmla="*/ 420031 h 4191633"/>
                <a:gd name="connsiteX254" fmla="*/ 4655350 w 8767375"/>
                <a:gd name="connsiteY254" fmla="*/ 413500 h 4191633"/>
                <a:gd name="connsiteX255" fmla="*/ 4652884 w 8767375"/>
                <a:gd name="connsiteY255" fmla="*/ 395885 h 4191633"/>
                <a:gd name="connsiteX256" fmla="*/ 4656430 w 8767375"/>
                <a:gd name="connsiteY256" fmla="*/ 370689 h 4191633"/>
                <a:gd name="connsiteX257" fmla="*/ 4662304 w 8767375"/>
                <a:gd name="connsiteY257" fmla="*/ 342781 h 4191633"/>
                <a:gd name="connsiteX258" fmla="*/ 4670983 w 8767375"/>
                <a:gd name="connsiteY258" fmla="*/ 308828 h 4191633"/>
                <a:gd name="connsiteX259" fmla="*/ 4680573 w 8767375"/>
                <a:gd name="connsiteY259" fmla="*/ 276256 h 4191633"/>
                <a:gd name="connsiteX260" fmla="*/ 4686342 w 8767375"/>
                <a:gd name="connsiteY260" fmla="*/ 253688 h 4191633"/>
                <a:gd name="connsiteX261" fmla="*/ 4688873 w 8767375"/>
                <a:gd name="connsiteY261" fmla="*/ 238363 h 4191633"/>
                <a:gd name="connsiteX262" fmla="*/ 4685241 w 8767375"/>
                <a:gd name="connsiteY262" fmla="*/ 228133 h 4191633"/>
                <a:gd name="connsiteX263" fmla="*/ 4671437 w 8767375"/>
                <a:gd name="connsiteY263" fmla="*/ 224312 h 4191633"/>
                <a:gd name="connsiteX264" fmla="*/ 4671436 w 8767375"/>
                <a:gd name="connsiteY264" fmla="*/ 224312 h 4191633"/>
                <a:gd name="connsiteX265" fmla="*/ 2661662 w 8767375"/>
                <a:gd name="connsiteY265" fmla="*/ 224312 h 4191633"/>
                <a:gd name="connsiteX266" fmla="*/ 2649192 w 8767375"/>
                <a:gd name="connsiteY266" fmla="*/ 225683 h 4191633"/>
                <a:gd name="connsiteX267" fmla="*/ 2635871 w 8767375"/>
                <a:gd name="connsiteY267" fmla="*/ 229920 h 4191633"/>
                <a:gd name="connsiteX268" fmla="*/ 2624368 w 8767375"/>
                <a:gd name="connsiteY268" fmla="*/ 237273 h 4191633"/>
                <a:gd name="connsiteX269" fmla="*/ 2624368 w 8767375"/>
                <a:gd name="connsiteY269" fmla="*/ 237274 h 4191633"/>
                <a:gd name="connsiteX270" fmla="*/ 2635870 w 8767375"/>
                <a:gd name="connsiteY270" fmla="*/ 229921 h 4191633"/>
                <a:gd name="connsiteX271" fmla="*/ 2649191 w 8767375"/>
                <a:gd name="connsiteY271" fmla="*/ 225684 h 4191633"/>
                <a:gd name="connsiteX272" fmla="*/ 2661661 w 8767375"/>
                <a:gd name="connsiteY272" fmla="*/ 224313 h 4191633"/>
                <a:gd name="connsiteX273" fmla="*/ 2675465 w 8767375"/>
                <a:gd name="connsiteY273" fmla="*/ 228134 h 4191633"/>
                <a:gd name="connsiteX274" fmla="*/ 2679097 w 8767375"/>
                <a:gd name="connsiteY274" fmla="*/ 238364 h 4191633"/>
                <a:gd name="connsiteX275" fmla="*/ 2676567 w 8767375"/>
                <a:gd name="connsiteY275" fmla="*/ 253689 h 4191633"/>
                <a:gd name="connsiteX276" fmla="*/ 2670797 w 8767375"/>
                <a:gd name="connsiteY276" fmla="*/ 276257 h 4191633"/>
                <a:gd name="connsiteX277" fmla="*/ 2661207 w 8767375"/>
                <a:gd name="connsiteY277" fmla="*/ 308829 h 4191633"/>
                <a:gd name="connsiteX278" fmla="*/ 2652528 w 8767375"/>
                <a:gd name="connsiteY278" fmla="*/ 342782 h 4191633"/>
                <a:gd name="connsiteX279" fmla="*/ 2646654 w 8767375"/>
                <a:gd name="connsiteY279" fmla="*/ 370690 h 4191633"/>
                <a:gd name="connsiteX280" fmla="*/ 2643109 w 8767375"/>
                <a:gd name="connsiteY280" fmla="*/ 395886 h 4191633"/>
                <a:gd name="connsiteX281" fmla="*/ 2645574 w 8767375"/>
                <a:gd name="connsiteY281" fmla="*/ 413501 h 4191633"/>
                <a:gd name="connsiteX282" fmla="*/ 2655680 w 8767375"/>
                <a:gd name="connsiteY282" fmla="*/ 420032 h 4191633"/>
                <a:gd name="connsiteX283" fmla="*/ 2675400 w 8767375"/>
                <a:gd name="connsiteY283" fmla="*/ 413869 h 4191633"/>
                <a:gd name="connsiteX284" fmla="*/ 2697338 w 8767375"/>
                <a:gd name="connsiteY284" fmla="*/ 398956 h 4191633"/>
                <a:gd name="connsiteX285" fmla="*/ 2719030 w 8767375"/>
                <a:gd name="connsiteY285" fmla="*/ 380839 h 4191633"/>
                <a:gd name="connsiteX286" fmla="*/ 2723323 w 8767375"/>
                <a:gd name="connsiteY286" fmla="*/ 377167 h 4191633"/>
                <a:gd name="connsiteX287" fmla="*/ 2723323 w 8767375"/>
                <a:gd name="connsiteY287" fmla="*/ 377167 h 4191633"/>
                <a:gd name="connsiteX288" fmla="*/ 2719031 w 8767375"/>
                <a:gd name="connsiteY288" fmla="*/ 380838 h 4191633"/>
                <a:gd name="connsiteX289" fmla="*/ 2697339 w 8767375"/>
                <a:gd name="connsiteY289" fmla="*/ 398955 h 4191633"/>
                <a:gd name="connsiteX290" fmla="*/ 2675401 w 8767375"/>
                <a:gd name="connsiteY290" fmla="*/ 413868 h 4191633"/>
                <a:gd name="connsiteX291" fmla="*/ 2655681 w 8767375"/>
                <a:gd name="connsiteY291" fmla="*/ 420031 h 4191633"/>
                <a:gd name="connsiteX292" fmla="*/ 2645575 w 8767375"/>
                <a:gd name="connsiteY292" fmla="*/ 413500 h 4191633"/>
                <a:gd name="connsiteX293" fmla="*/ 2643110 w 8767375"/>
                <a:gd name="connsiteY293" fmla="*/ 395885 h 4191633"/>
                <a:gd name="connsiteX294" fmla="*/ 2646655 w 8767375"/>
                <a:gd name="connsiteY294" fmla="*/ 370689 h 4191633"/>
                <a:gd name="connsiteX295" fmla="*/ 2652529 w 8767375"/>
                <a:gd name="connsiteY295" fmla="*/ 342781 h 4191633"/>
                <a:gd name="connsiteX296" fmla="*/ 2661208 w 8767375"/>
                <a:gd name="connsiteY296" fmla="*/ 308828 h 4191633"/>
                <a:gd name="connsiteX297" fmla="*/ 2670798 w 8767375"/>
                <a:gd name="connsiteY297" fmla="*/ 276256 h 4191633"/>
                <a:gd name="connsiteX298" fmla="*/ 2676568 w 8767375"/>
                <a:gd name="connsiteY298" fmla="*/ 253688 h 4191633"/>
                <a:gd name="connsiteX299" fmla="*/ 2679098 w 8767375"/>
                <a:gd name="connsiteY299" fmla="*/ 238363 h 4191633"/>
                <a:gd name="connsiteX300" fmla="*/ 2675466 w 8767375"/>
                <a:gd name="connsiteY300" fmla="*/ 228133 h 4191633"/>
                <a:gd name="connsiteX301" fmla="*/ 2661662 w 8767375"/>
                <a:gd name="connsiteY301" fmla="*/ 224312 h 4191633"/>
                <a:gd name="connsiteX302" fmla="*/ 804287 w 8767375"/>
                <a:gd name="connsiteY302" fmla="*/ 224312 h 4191633"/>
                <a:gd name="connsiteX303" fmla="*/ 818090 w 8767375"/>
                <a:gd name="connsiteY303" fmla="*/ 228133 h 4191633"/>
                <a:gd name="connsiteX304" fmla="*/ 821722 w 8767375"/>
                <a:gd name="connsiteY304" fmla="*/ 238363 h 4191633"/>
                <a:gd name="connsiteX305" fmla="*/ 821722 w 8767375"/>
                <a:gd name="connsiteY305" fmla="*/ 238364 h 4191633"/>
                <a:gd name="connsiteX306" fmla="*/ 821722 w 8767375"/>
                <a:gd name="connsiteY306" fmla="*/ 238364 h 4191633"/>
                <a:gd name="connsiteX307" fmla="*/ 819192 w 8767375"/>
                <a:gd name="connsiteY307" fmla="*/ 253689 h 4191633"/>
                <a:gd name="connsiteX308" fmla="*/ 813422 w 8767375"/>
                <a:gd name="connsiteY308" fmla="*/ 276257 h 4191633"/>
                <a:gd name="connsiteX309" fmla="*/ 803832 w 8767375"/>
                <a:gd name="connsiteY309" fmla="*/ 308829 h 4191633"/>
                <a:gd name="connsiteX310" fmla="*/ 795153 w 8767375"/>
                <a:gd name="connsiteY310" fmla="*/ 342782 h 4191633"/>
                <a:gd name="connsiteX311" fmla="*/ 789279 w 8767375"/>
                <a:gd name="connsiteY311" fmla="*/ 370690 h 4191633"/>
                <a:gd name="connsiteX312" fmla="*/ 785734 w 8767375"/>
                <a:gd name="connsiteY312" fmla="*/ 395885 h 4191633"/>
                <a:gd name="connsiteX313" fmla="*/ 788199 w 8767375"/>
                <a:gd name="connsiteY313" fmla="*/ 413500 h 4191633"/>
                <a:gd name="connsiteX314" fmla="*/ 798305 w 8767375"/>
                <a:gd name="connsiteY314" fmla="*/ 420031 h 4191633"/>
                <a:gd name="connsiteX315" fmla="*/ 798306 w 8767375"/>
                <a:gd name="connsiteY315" fmla="*/ 420031 h 4191633"/>
                <a:gd name="connsiteX316" fmla="*/ 788200 w 8767375"/>
                <a:gd name="connsiteY316" fmla="*/ 413500 h 4191633"/>
                <a:gd name="connsiteX317" fmla="*/ 785735 w 8767375"/>
                <a:gd name="connsiteY317" fmla="*/ 395885 h 4191633"/>
                <a:gd name="connsiteX318" fmla="*/ 789280 w 8767375"/>
                <a:gd name="connsiteY318" fmla="*/ 370689 h 4191633"/>
                <a:gd name="connsiteX319" fmla="*/ 795154 w 8767375"/>
                <a:gd name="connsiteY319" fmla="*/ 342781 h 4191633"/>
                <a:gd name="connsiteX320" fmla="*/ 803833 w 8767375"/>
                <a:gd name="connsiteY320" fmla="*/ 308828 h 4191633"/>
                <a:gd name="connsiteX321" fmla="*/ 813423 w 8767375"/>
                <a:gd name="connsiteY321" fmla="*/ 276256 h 4191633"/>
                <a:gd name="connsiteX322" fmla="*/ 819193 w 8767375"/>
                <a:gd name="connsiteY322" fmla="*/ 253688 h 4191633"/>
                <a:gd name="connsiteX323" fmla="*/ 821723 w 8767375"/>
                <a:gd name="connsiteY323" fmla="*/ 238363 h 4191633"/>
                <a:gd name="connsiteX324" fmla="*/ 818091 w 8767375"/>
                <a:gd name="connsiteY324" fmla="*/ 228133 h 4191633"/>
                <a:gd name="connsiteX325" fmla="*/ 804288 w 8767375"/>
                <a:gd name="connsiteY325" fmla="*/ 224312 h 4191633"/>
                <a:gd name="connsiteX326" fmla="*/ 804287 w 8767375"/>
                <a:gd name="connsiteY326" fmla="*/ 224312 h 4191633"/>
                <a:gd name="connsiteX327" fmla="*/ 2875552 w 8767375"/>
                <a:gd name="connsiteY327" fmla="*/ 223819 h 4191633"/>
                <a:gd name="connsiteX328" fmla="*/ 2853120 w 8767375"/>
                <a:gd name="connsiteY328" fmla="*/ 228749 h 4191633"/>
                <a:gd name="connsiteX329" fmla="*/ 2853119 w 8767375"/>
                <a:gd name="connsiteY329" fmla="*/ 228750 h 4191633"/>
                <a:gd name="connsiteX330" fmla="*/ 2875551 w 8767375"/>
                <a:gd name="connsiteY330" fmla="*/ 223820 h 4191633"/>
                <a:gd name="connsiteX331" fmla="*/ 2895147 w 8767375"/>
                <a:gd name="connsiteY331" fmla="*/ 234173 h 4191633"/>
                <a:gd name="connsiteX332" fmla="*/ 2902419 w 8767375"/>
                <a:gd name="connsiteY332" fmla="*/ 262767 h 4191633"/>
                <a:gd name="connsiteX333" fmla="*/ 2901309 w 8767375"/>
                <a:gd name="connsiteY333" fmla="*/ 271887 h 4191633"/>
                <a:gd name="connsiteX334" fmla="*/ 2898475 w 8767375"/>
                <a:gd name="connsiteY334" fmla="*/ 287170 h 4191633"/>
                <a:gd name="connsiteX335" fmla="*/ 2894654 w 8767375"/>
                <a:gd name="connsiteY335" fmla="*/ 310094 h 4191633"/>
                <a:gd name="connsiteX336" fmla="*/ 2890833 w 8767375"/>
                <a:gd name="connsiteY336" fmla="*/ 335237 h 4191633"/>
                <a:gd name="connsiteX337" fmla="*/ 2887999 w 8767375"/>
                <a:gd name="connsiteY337" fmla="*/ 357175 h 4191633"/>
                <a:gd name="connsiteX338" fmla="*/ 2886889 w 8767375"/>
                <a:gd name="connsiteY338" fmla="*/ 377141 h 4191633"/>
                <a:gd name="connsiteX339" fmla="*/ 2890710 w 8767375"/>
                <a:gd name="connsiteY339" fmla="*/ 402284 h 4191633"/>
                <a:gd name="connsiteX340" fmla="*/ 2902665 w 8767375"/>
                <a:gd name="connsiteY340" fmla="*/ 412144 h 4191633"/>
                <a:gd name="connsiteX341" fmla="*/ 2911046 w 8767375"/>
                <a:gd name="connsiteY341" fmla="*/ 409925 h 4191633"/>
                <a:gd name="connsiteX342" fmla="*/ 2921399 w 8767375"/>
                <a:gd name="connsiteY342" fmla="*/ 404749 h 4191633"/>
                <a:gd name="connsiteX343" fmla="*/ 2932738 w 8767375"/>
                <a:gd name="connsiteY343" fmla="*/ 396614 h 4191633"/>
                <a:gd name="connsiteX344" fmla="*/ 2949253 w 8767375"/>
                <a:gd name="connsiteY344" fmla="*/ 386754 h 4191633"/>
                <a:gd name="connsiteX345" fmla="*/ 2996334 w 8767375"/>
                <a:gd name="connsiteY345" fmla="*/ 355942 h 4191633"/>
                <a:gd name="connsiteX346" fmla="*/ 2996087 w 8767375"/>
                <a:gd name="connsiteY346" fmla="*/ 411158 h 4191633"/>
                <a:gd name="connsiteX347" fmla="*/ 2996088 w 8767375"/>
                <a:gd name="connsiteY347" fmla="*/ 411157 h 4191633"/>
                <a:gd name="connsiteX348" fmla="*/ 2996335 w 8767375"/>
                <a:gd name="connsiteY348" fmla="*/ 355941 h 4191633"/>
                <a:gd name="connsiteX349" fmla="*/ 2949254 w 8767375"/>
                <a:gd name="connsiteY349" fmla="*/ 386753 h 4191633"/>
                <a:gd name="connsiteX350" fmla="*/ 2932739 w 8767375"/>
                <a:gd name="connsiteY350" fmla="*/ 396613 h 4191633"/>
                <a:gd name="connsiteX351" fmla="*/ 2921400 w 8767375"/>
                <a:gd name="connsiteY351" fmla="*/ 404748 h 4191633"/>
                <a:gd name="connsiteX352" fmla="*/ 2911047 w 8767375"/>
                <a:gd name="connsiteY352" fmla="*/ 409924 h 4191633"/>
                <a:gd name="connsiteX353" fmla="*/ 2902666 w 8767375"/>
                <a:gd name="connsiteY353" fmla="*/ 412143 h 4191633"/>
                <a:gd name="connsiteX354" fmla="*/ 2890711 w 8767375"/>
                <a:gd name="connsiteY354" fmla="*/ 402283 h 4191633"/>
                <a:gd name="connsiteX355" fmla="*/ 2886890 w 8767375"/>
                <a:gd name="connsiteY355" fmla="*/ 377140 h 4191633"/>
                <a:gd name="connsiteX356" fmla="*/ 2888000 w 8767375"/>
                <a:gd name="connsiteY356" fmla="*/ 357174 h 4191633"/>
                <a:gd name="connsiteX357" fmla="*/ 2890834 w 8767375"/>
                <a:gd name="connsiteY357" fmla="*/ 335236 h 4191633"/>
                <a:gd name="connsiteX358" fmla="*/ 2894655 w 8767375"/>
                <a:gd name="connsiteY358" fmla="*/ 310093 h 4191633"/>
                <a:gd name="connsiteX359" fmla="*/ 2898476 w 8767375"/>
                <a:gd name="connsiteY359" fmla="*/ 287169 h 4191633"/>
                <a:gd name="connsiteX360" fmla="*/ 2901310 w 8767375"/>
                <a:gd name="connsiteY360" fmla="*/ 271886 h 4191633"/>
                <a:gd name="connsiteX361" fmla="*/ 2902420 w 8767375"/>
                <a:gd name="connsiteY361" fmla="*/ 262766 h 4191633"/>
                <a:gd name="connsiteX362" fmla="*/ 2895148 w 8767375"/>
                <a:gd name="connsiteY362" fmla="*/ 234172 h 4191633"/>
                <a:gd name="connsiteX363" fmla="*/ 2875552 w 8767375"/>
                <a:gd name="connsiteY363" fmla="*/ 223819 h 4191633"/>
                <a:gd name="connsiteX364" fmla="*/ 2773502 w 8767375"/>
                <a:gd name="connsiteY364" fmla="*/ 223819 h 4191633"/>
                <a:gd name="connsiteX365" fmla="*/ 2752426 w 8767375"/>
                <a:gd name="connsiteY365" fmla="*/ 231461 h 4191633"/>
                <a:gd name="connsiteX366" fmla="*/ 2752426 w 8767375"/>
                <a:gd name="connsiteY366" fmla="*/ 231462 h 4191633"/>
                <a:gd name="connsiteX367" fmla="*/ 2773501 w 8767375"/>
                <a:gd name="connsiteY367" fmla="*/ 223820 h 4191633"/>
                <a:gd name="connsiteX368" fmla="*/ 2791988 w 8767375"/>
                <a:gd name="connsiteY368" fmla="*/ 231955 h 4191633"/>
                <a:gd name="connsiteX369" fmla="*/ 2797165 w 8767375"/>
                <a:gd name="connsiteY369" fmla="*/ 253646 h 4191633"/>
                <a:gd name="connsiteX370" fmla="*/ 2796425 w 8767375"/>
                <a:gd name="connsiteY370" fmla="*/ 263629 h 4191633"/>
                <a:gd name="connsiteX371" fmla="*/ 2794576 w 8767375"/>
                <a:gd name="connsiteY371" fmla="*/ 277433 h 4191633"/>
                <a:gd name="connsiteX372" fmla="*/ 2792235 w 8767375"/>
                <a:gd name="connsiteY372" fmla="*/ 292963 h 4191633"/>
                <a:gd name="connsiteX373" fmla="*/ 2789893 w 8767375"/>
                <a:gd name="connsiteY373" fmla="*/ 311203 h 4191633"/>
                <a:gd name="connsiteX374" fmla="*/ 2788044 w 8767375"/>
                <a:gd name="connsiteY374" fmla="*/ 326486 h 4191633"/>
                <a:gd name="connsiteX375" fmla="*/ 2787305 w 8767375"/>
                <a:gd name="connsiteY375" fmla="*/ 333265 h 4191633"/>
                <a:gd name="connsiteX376" fmla="*/ 2792235 w 8767375"/>
                <a:gd name="connsiteY376" fmla="*/ 333265 h 4191633"/>
                <a:gd name="connsiteX377" fmla="*/ 2792236 w 8767375"/>
                <a:gd name="connsiteY377" fmla="*/ 333264 h 4191633"/>
                <a:gd name="connsiteX378" fmla="*/ 2787306 w 8767375"/>
                <a:gd name="connsiteY378" fmla="*/ 333264 h 4191633"/>
                <a:gd name="connsiteX379" fmla="*/ 2788045 w 8767375"/>
                <a:gd name="connsiteY379" fmla="*/ 326485 h 4191633"/>
                <a:gd name="connsiteX380" fmla="*/ 2789894 w 8767375"/>
                <a:gd name="connsiteY380" fmla="*/ 311202 h 4191633"/>
                <a:gd name="connsiteX381" fmla="*/ 2792236 w 8767375"/>
                <a:gd name="connsiteY381" fmla="*/ 292962 h 4191633"/>
                <a:gd name="connsiteX382" fmla="*/ 2794577 w 8767375"/>
                <a:gd name="connsiteY382" fmla="*/ 277432 h 4191633"/>
                <a:gd name="connsiteX383" fmla="*/ 2796426 w 8767375"/>
                <a:gd name="connsiteY383" fmla="*/ 263628 h 4191633"/>
                <a:gd name="connsiteX384" fmla="*/ 2797166 w 8767375"/>
                <a:gd name="connsiteY384" fmla="*/ 253645 h 4191633"/>
                <a:gd name="connsiteX385" fmla="*/ 2791989 w 8767375"/>
                <a:gd name="connsiteY385" fmla="*/ 231954 h 4191633"/>
                <a:gd name="connsiteX386" fmla="*/ 2773502 w 8767375"/>
                <a:gd name="connsiteY386" fmla="*/ 223819 h 4191633"/>
                <a:gd name="connsiteX387" fmla="*/ 4246324 w 8767375"/>
                <a:gd name="connsiteY387" fmla="*/ 223080 h 4191633"/>
                <a:gd name="connsiteX388" fmla="*/ 4246324 w 8767375"/>
                <a:gd name="connsiteY388" fmla="*/ 223080 h 4191633"/>
                <a:gd name="connsiteX389" fmla="*/ 4255443 w 8767375"/>
                <a:gd name="connsiteY389" fmla="*/ 224682 h 4191633"/>
                <a:gd name="connsiteX390" fmla="*/ 4263207 w 8767375"/>
                <a:gd name="connsiteY390" fmla="*/ 229242 h 4191633"/>
                <a:gd name="connsiteX391" fmla="*/ 4268507 w 8767375"/>
                <a:gd name="connsiteY391" fmla="*/ 236514 h 4191633"/>
                <a:gd name="connsiteX392" fmla="*/ 4270479 w 8767375"/>
                <a:gd name="connsiteY392" fmla="*/ 246250 h 4191633"/>
                <a:gd name="connsiteX393" fmla="*/ 4269247 w 8767375"/>
                <a:gd name="connsiteY393" fmla="*/ 257959 h 4191633"/>
                <a:gd name="connsiteX394" fmla="*/ 4265303 w 8767375"/>
                <a:gd name="connsiteY394" fmla="*/ 277556 h 4191633"/>
                <a:gd name="connsiteX395" fmla="*/ 4261359 w 8767375"/>
                <a:gd name="connsiteY395" fmla="*/ 297398 h 4191633"/>
                <a:gd name="connsiteX396" fmla="*/ 4260127 w 8767375"/>
                <a:gd name="connsiteY396" fmla="*/ 310340 h 4191633"/>
                <a:gd name="connsiteX397" fmla="*/ 4261852 w 8767375"/>
                <a:gd name="connsiteY397" fmla="*/ 325129 h 4191633"/>
                <a:gd name="connsiteX398" fmla="*/ 4266412 w 8767375"/>
                <a:gd name="connsiteY398" fmla="*/ 334619 h 4191633"/>
                <a:gd name="connsiteX399" fmla="*/ 4272821 w 8767375"/>
                <a:gd name="connsiteY399" fmla="*/ 339673 h 4191633"/>
                <a:gd name="connsiteX400" fmla="*/ 4280339 w 8767375"/>
                <a:gd name="connsiteY400" fmla="*/ 341152 h 4191633"/>
                <a:gd name="connsiteX401" fmla="*/ 4280340 w 8767375"/>
                <a:gd name="connsiteY401" fmla="*/ 341152 h 4191633"/>
                <a:gd name="connsiteX402" fmla="*/ 4272822 w 8767375"/>
                <a:gd name="connsiteY402" fmla="*/ 339673 h 4191633"/>
                <a:gd name="connsiteX403" fmla="*/ 4266413 w 8767375"/>
                <a:gd name="connsiteY403" fmla="*/ 334619 h 4191633"/>
                <a:gd name="connsiteX404" fmla="*/ 4261853 w 8767375"/>
                <a:gd name="connsiteY404" fmla="*/ 325129 h 4191633"/>
                <a:gd name="connsiteX405" fmla="*/ 4260128 w 8767375"/>
                <a:gd name="connsiteY405" fmla="*/ 310340 h 4191633"/>
                <a:gd name="connsiteX406" fmla="*/ 4261360 w 8767375"/>
                <a:gd name="connsiteY406" fmla="*/ 297398 h 4191633"/>
                <a:gd name="connsiteX407" fmla="*/ 4265304 w 8767375"/>
                <a:gd name="connsiteY407" fmla="*/ 277556 h 4191633"/>
                <a:gd name="connsiteX408" fmla="*/ 4269248 w 8767375"/>
                <a:gd name="connsiteY408" fmla="*/ 257959 h 4191633"/>
                <a:gd name="connsiteX409" fmla="*/ 4270480 w 8767375"/>
                <a:gd name="connsiteY409" fmla="*/ 246250 h 4191633"/>
                <a:gd name="connsiteX410" fmla="*/ 4268508 w 8767375"/>
                <a:gd name="connsiteY410" fmla="*/ 236514 h 4191633"/>
                <a:gd name="connsiteX411" fmla="*/ 4263208 w 8767375"/>
                <a:gd name="connsiteY411" fmla="*/ 229242 h 4191633"/>
                <a:gd name="connsiteX412" fmla="*/ 4255444 w 8767375"/>
                <a:gd name="connsiteY412" fmla="*/ 224682 h 4191633"/>
                <a:gd name="connsiteX413" fmla="*/ 4246324 w 8767375"/>
                <a:gd name="connsiteY413" fmla="*/ 223080 h 4191633"/>
                <a:gd name="connsiteX414" fmla="*/ 4157585 w 8767375"/>
                <a:gd name="connsiteY414" fmla="*/ 223080 h 4191633"/>
                <a:gd name="connsiteX415" fmla="*/ 4157585 w 8767375"/>
                <a:gd name="connsiteY415" fmla="*/ 223080 h 4191633"/>
                <a:gd name="connsiteX416" fmla="*/ 4167567 w 8767375"/>
                <a:gd name="connsiteY416" fmla="*/ 223696 h 4191633"/>
                <a:gd name="connsiteX417" fmla="*/ 4172867 w 8767375"/>
                <a:gd name="connsiteY417" fmla="*/ 226654 h 4191633"/>
                <a:gd name="connsiteX418" fmla="*/ 4174962 w 8767375"/>
                <a:gd name="connsiteY418" fmla="*/ 233433 h 4191633"/>
                <a:gd name="connsiteX419" fmla="*/ 4175331 w 8767375"/>
                <a:gd name="connsiteY419" fmla="*/ 245511 h 4191633"/>
                <a:gd name="connsiteX420" fmla="*/ 4174099 w 8767375"/>
                <a:gd name="connsiteY420" fmla="*/ 271393 h 4191633"/>
                <a:gd name="connsiteX421" fmla="*/ 4173359 w 8767375"/>
                <a:gd name="connsiteY421" fmla="*/ 300726 h 4191633"/>
                <a:gd name="connsiteX422" fmla="*/ 4173360 w 8767375"/>
                <a:gd name="connsiteY422" fmla="*/ 300726 h 4191633"/>
                <a:gd name="connsiteX423" fmla="*/ 4174100 w 8767375"/>
                <a:gd name="connsiteY423" fmla="*/ 271393 h 4191633"/>
                <a:gd name="connsiteX424" fmla="*/ 4175332 w 8767375"/>
                <a:gd name="connsiteY424" fmla="*/ 245511 h 4191633"/>
                <a:gd name="connsiteX425" fmla="*/ 4174963 w 8767375"/>
                <a:gd name="connsiteY425" fmla="*/ 233433 h 4191633"/>
                <a:gd name="connsiteX426" fmla="*/ 4172868 w 8767375"/>
                <a:gd name="connsiteY426" fmla="*/ 226654 h 4191633"/>
                <a:gd name="connsiteX427" fmla="*/ 4167568 w 8767375"/>
                <a:gd name="connsiteY427" fmla="*/ 223696 h 4191633"/>
                <a:gd name="connsiteX428" fmla="*/ 4157585 w 8767375"/>
                <a:gd name="connsiteY428" fmla="*/ 223080 h 4191633"/>
                <a:gd name="connsiteX429" fmla="*/ 3593359 w 8767375"/>
                <a:gd name="connsiteY429" fmla="*/ 223080 h 4191633"/>
                <a:gd name="connsiteX430" fmla="*/ 3593359 w 8767375"/>
                <a:gd name="connsiteY430" fmla="*/ 223080 h 4191633"/>
                <a:gd name="connsiteX431" fmla="*/ 3621424 w 8767375"/>
                <a:gd name="connsiteY431" fmla="*/ 227174 h 4191633"/>
                <a:gd name="connsiteX432" fmla="*/ 3644321 w 8767375"/>
                <a:gd name="connsiteY432" fmla="*/ 240450 h 4191633"/>
                <a:gd name="connsiteX433" fmla="*/ 3659831 w 8767375"/>
                <a:gd name="connsiteY433" fmla="*/ 264148 h 4191633"/>
                <a:gd name="connsiteX434" fmla="*/ 3665493 w 8767375"/>
                <a:gd name="connsiteY434" fmla="*/ 299759 h 4191633"/>
                <a:gd name="connsiteX435" fmla="*/ 3660571 w 8767375"/>
                <a:gd name="connsiteY435" fmla="*/ 334839 h 4191633"/>
                <a:gd name="connsiteX436" fmla="*/ 3641502 w 8767375"/>
                <a:gd name="connsiteY436" fmla="*/ 367533 h 4191633"/>
                <a:gd name="connsiteX437" fmla="*/ 3613696 w 8767375"/>
                <a:gd name="connsiteY437" fmla="*/ 393424 h 4191633"/>
                <a:gd name="connsiteX438" fmla="*/ 3575433 w 8767375"/>
                <a:gd name="connsiteY438" fmla="*/ 415020 h 4191633"/>
                <a:gd name="connsiteX439" fmla="*/ 3576905 w 8767375"/>
                <a:gd name="connsiteY439" fmla="*/ 420031 h 4191633"/>
                <a:gd name="connsiteX440" fmla="*/ 3576906 w 8767375"/>
                <a:gd name="connsiteY440" fmla="*/ 420031 h 4191633"/>
                <a:gd name="connsiteX441" fmla="*/ 3575434 w 8767375"/>
                <a:gd name="connsiteY441" fmla="*/ 415020 h 4191633"/>
                <a:gd name="connsiteX442" fmla="*/ 3613697 w 8767375"/>
                <a:gd name="connsiteY442" fmla="*/ 393424 h 4191633"/>
                <a:gd name="connsiteX443" fmla="*/ 3641503 w 8767375"/>
                <a:gd name="connsiteY443" fmla="*/ 367533 h 4191633"/>
                <a:gd name="connsiteX444" fmla="*/ 3660572 w 8767375"/>
                <a:gd name="connsiteY444" fmla="*/ 334839 h 4191633"/>
                <a:gd name="connsiteX445" fmla="*/ 3665494 w 8767375"/>
                <a:gd name="connsiteY445" fmla="*/ 299759 h 4191633"/>
                <a:gd name="connsiteX446" fmla="*/ 3659832 w 8767375"/>
                <a:gd name="connsiteY446" fmla="*/ 264148 h 4191633"/>
                <a:gd name="connsiteX447" fmla="*/ 3644322 w 8767375"/>
                <a:gd name="connsiteY447" fmla="*/ 240450 h 4191633"/>
                <a:gd name="connsiteX448" fmla="*/ 3621425 w 8767375"/>
                <a:gd name="connsiteY448" fmla="*/ 227174 h 4191633"/>
                <a:gd name="connsiteX449" fmla="*/ 3593359 w 8767375"/>
                <a:gd name="connsiteY449" fmla="*/ 223080 h 4191633"/>
                <a:gd name="connsiteX450" fmla="*/ 3214069 w 8767375"/>
                <a:gd name="connsiteY450" fmla="*/ 223080 h 4191633"/>
                <a:gd name="connsiteX451" fmla="*/ 3214069 w 8767375"/>
                <a:gd name="connsiteY451" fmla="*/ 223080 h 4191633"/>
                <a:gd name="connsiteX452" fmla="*/ 3222996 w 8767375"/>
                <a:gd name="connsiteY452" fmla="*/ 225321 h 4191633"/>
                <a:gd name="connsiteX453" fmla="*/ 3228326 w 8767375"/>
                <a:gd name="connsiteY453" fmla="*/ 230428 h 4191633"/>
                <a:gd name="connsiteX454" fmla="*/ 3232417 w 8767375"/>
                <a:gd name="connsiteY454" fmla="*/ 236032 h 4191633"/>
                <a:gd name="connsiteX455" fmla="*/ 3237377 w 8767375"/>
                <a:gd name="connsiteY455" fmla="*/ 240019 h 4191633"/>
                <a:gd name="connsiteX456" fmla="*/ 3243451 w 8767375"/>
                <a:gd name="connsiteY456" fmla="*/ 241636 h 4191633"/>
                <a:gd name="connsiteX457" fmla="*/ 3249775 w 8767375"/>
                <a:gd name="connsiteY457" fmla="*/ 242010 h 4191633"/>
                <a:gd name="connsiteX458" fmla="*/ 3249776 w 8767375"/>
                <a:gd name="connsiteY458" fmla="*/ 242010 h 4191633"/>
                <a:gd name="connsiteX459" fmla="*/ 3243452 w 8767375"/>
                <a:gd name="connsiteY459" fmla="*/ 241636 h 4191633"/>
                <a:gd name="connsiteX460" fmla="*/ 3237378 w 8767375"/>
                <a:gd name="connsiteY460" fmla="*/ 240019 h 4191633"/>
                <a:gd name="connsiteX461" fmla="*/ 3232418 w 8767375"/>
                <a:gd name="connsiteY461" fmla="*/ 236032 h 4191633"/>
                <a:gd name="connsiteX462" fmla="*/ 3228327 w 8767375"/>
                <a:gd name="connsiteY462" fmla="*/ 230428 h 4191633"/>
                <a:gd name="connsiteX463" fmla="*/ 3222997 w 8767375"/>
                <a:gd name="connsiteY463" fmla="*/ 225321 h 4191633"/>
                <a:gd name="connsiteX464" fmla="*/ 3214069 w 8767375"/>
                <a:gd name="connsiteY464" fmla="*/ 223080 h 4191633"/>
                <a:gd name="connsiteX465" fmla="*/ 4871080 w 8767375"/>
                <a:gd name="connsiteY465" fmla="*/ 222833 h 4191633"/>
                <a:gd name="connsiteX466" fmla="*/ 4889331 w 8767375"/>
                <a:gd name="connsiteY466" fmla="*/ 225450 h 4191633"/>
                <a:gd name="connsiteX467" fmla="*/ 4898698 w 8767375"/>
                <a:gd name="connsiteY467" fmla="*/ 231803 h 4191633"/>
                <a:gd name="connsiteX468" fmla="*/ 4902149 w 8767375"/>
                <a:gd name="connsiteY468" fmla="*/ 239651 h 4191633"/>
                <a:gd name="connsiteX469" fmla="*/ 4902642 w 8767375"/>
                <a:gd name="connsiteY469" fmla="*/ 246755 h 4191633"/>
                <a:gd name="connsiteX470" fmla="*/ 4902642 w 8767375"/>
                <a:gd name="connsiteY470" fmla="*/ 246755 h 4191633"/>
                <a:gd name="connsiteX471" fmla="*/ 4902642 w 8767375"/>
                <a:gd name="connsiteY471" fmla="*/ 246756 h 4191633"/>
                <a:gd name="connsiteX472" fmla="*/ 4897959 w 8767375"/>
                <a:gd name="connsiteY472" fmla="*/ 259959 h 4191633"/>
                <a:gd name="connsiteX473" fmla="*/ 4887605 w 8767375"/>
                <a:gd name="connsiteY473" fmla="*/ 273913 h 4191633"/>
                <a:gd name="connsiteX474" fmla="*/ 4876883 w 8767375"/>
                <a:gd name="connsiteY474" fmla="*/ 286247 h 4191633"/>
                <a:gd name="connsiteX475" fmla="*/ 4871079 w 8767375"/>
                <a:gd name="connsiteY475" fmla="*/ 294596 h 4191633"/>
                <a:gd name="connsiteX476" fmla="*/ 4872209 w 8767375"/>
                <a:gd name="connsiteY476" fmla="*/ 308670 h 4191633"/>
                <a:gd name="connsiteX477" fmla="*/ 4875227 w 8767375"/>
                <a:gd name="connsiteY477" fmla="*/ 321128 h 4191633"/>
                <a:gd name="connsiteX478" fmla="*/ 4879125 w 8767375"/>
                <a:gd name="connsiteY478" fmla="*/ 334084 h 4191633"/>
                <a:gd name="connsiteX479" fmla="*/ 4882983 w 8767375"/>
                <a:gd name="connsiteY479" fmla="*/ 349906 h 4191633"/>
                <a:gd name="connsiteX480" fmla="*/ 4883477 w 8767375"/>
                <a:gd name="connsiteY480" fmla="*/ 374575 h 4191633"/>
                <a:gd name="connsiteX481" fmla="*/ 4883477 w 8767375"/>
                <a:gd name="connsiteY481" fmla="*/ 374575 h 4191633"/>
                <a:gd name="connsiteX482" fmla="*/ 4883477 w 8767375"/>
                <a:gd name="connsiteY482" fmla="*/ 374576 h 4191633"/>
                <a:gd name="connsiteX483" fmla="*/ 4882121 w 8767375"/>
                <a:gd name="connsiteY483" fmla="*/ 406219 h 4191633"/>
                <a:gd name="connsiteX484" fmla="*/ 4882122 w 8767375"/>
                <a:gd name="connsiteY484" fmla="*/ 406218 h 4191633"/>
                <a:gd name="connsiteX485" fmla="*/ 4883478 w 8767375"/>
                <a:gd name="connsiteY485" fmla="*/ 374575 h 4191633"/>
                <a:gd name="connsiteX486" fmla="*/ 4882984 w 8767375"/>
                <a:gd name="connsiteY486" fmla="*/ 349906 h 4191633"/>
                <a:gd name="connsiteX487" fmla="*/ 4879126 w 8767375"/>
                <a:gd name="connsiteY487" fmla="*/ 334084 h 4191633"/>
                <a:gd name="connsiteX488" fmla="*/ 4875228 w 8767375"/>
                <a:gd name="connsiteY488" fmla="*/ 321128 h 4191633"/>
                <a:gd name="connsiteX489" fmla="*/ 4872210 w 8767375"/>
                <a:gd name="connsiteY489" fmla="*/ 308670 h 4191633"/>
                <a:gd name="connsiteX490" fmla="*/ 4871080 w 8767375"/>
                <a:gd name="connsiteY490" fmla="*/ 294595 h 4191633"/>
                <a:gd name="connsiteX491" fmla="*/ 4876884 w 8767375"/>
                <a:gd name="connsiteY491" fmla="*/ 286246 h 4191633"/>
                <a:gd name="connsiteX492" fmla="*/ 4887606 w 8767375"/>
                <a:gd name="connsiteY492" fmla="*/ 273912 h 4191633"/>
                <a:gd name="connsiteX493" fmla="*/ 4897960 w 8767375"/>
                <a:gd name="connsiteY493" fmla="*/ 259958 h 4191633"/>
                <a:gd name="connsiteX494" fmla="*/ 4902643 w 8767375"/>
                <a:gd name="connsiteY494" fmla="*/ 246755 h 4191633"/>
                <a:gd name="connsiteX495" fmla="*/ 4902150 w 8767375"/>
                <a:gd name="connsiteY495" fmla="*/ 239651 h 4191633"/>
                <a:gd name="connsiteX496" fmla="*/ 4898699 w 8767375"/>
                <a:gd name="connsiteY496" fmla="*/ 231803 h 4191633"/>
                <a:gd name="connsiteX497" fmla="*/ 4889332 w 8767375"/>
                <a:gd name="connsiteY497" fmla="*/ 225450 h 4191633"/>
                <a:gd name="connsiteX498" fmla="*/ 4871080 w 8767375"/>
                <a:gd name="connsiteY498" fmla="*/ 222833 h 4191633"/>
                <a:gd name="connsiteX499" fmla="*/ 5069730 w 8767375"/>
                <a:gd name="connsiteY499" fmla="*/ 204539 h 4191633"/>
                <a:gd name="connsiteX500" fmla="*/ 5069729 w 8767375"/>
                <a:gd name="connsiteY500" fmla="*/ 204539 h 4191633"/>
                <a:gd name="connsiteX501" fmla="*/ 5081688 w 8767375"/>
                <a:gd name="connsiteY501" fmla="*/ 205236 h 4191633"/>
                <a:gd name="connsiteX502" fmla="*/ 5096355 w 8767375"/>
                <a:gd name="connsiteY502" fmla="*/ 205629 h 4191633"/>
                <a:gd name="connsiteX503" fmla="*/ 5111637 w 8767375"/>
                <a:gd name="connsiteY503" fmla="*/ 206072 h 4191633"/>
                <a:gd name="connsiteX504" fmla="*/ 5125441 w 8767375"/>
                <a:gd name="connsiteY504" fmla="*/ 206564 h 4191633"/>
                <a:gd name="connsiteX505" fmla="*/ 5136041 w 8767375"/>
                <a:gd name="connsiteY505" fmla="*/ 207057 h 4191633"/>
                <a:gd name="connsiteX506" fmla="*/ 5143189 w 8767375"/>
                <a:gd name="connsiteY506" fmla="*/ 212544 h 4191633"/>
                <a:gd name="connsiteX507" fmla="*/ 5145407 w 8767375"/>
                <a:gd name="connsiteY507" fmla="*/ 225714 h 4191633"/>
                <a:gd name="connsiteX508" fmla="*/ 5145407 w 8767375"/>
                <a:gd name="connsiteY508" fmla="*/ 225714 h 4191633"/>
                <a:gd name="connsiteX509" fmla="*/ 5145407 w 8767375"/>
                <a:gd name="connsiteY509" fmla="*/ 225715 h 4191633"/>
                <a:gd name="connsiteX510" fmla="*/ 5140471 w 8767375"/>
                <a:gd name="connsiteY510" fmla="*/ 240710 h 4191633"/>
                <a:gd name="connsiteX511" fmla="*/ 5140472 w 8767375"/>
                <a:gd name="connsiteY511" fmla="*/ 240710 h 4191633"/>
                <a:gd name="connsiteX512" fmla="*/ 5145408 w 8767375"/>
                <a:gd name="connsiteY512" fmla="*/ 225714 h 4191633"/>
                <a:gd name="connsiteX513" fmla="*/ 5143190 w 8767375"/>
                <a:gd name="connsiteY513" fmla="*/ 212544 h 4191633"/>
                <a:gd name="connsiteX514" fmla="*/ 5136042 w 8767375"/>
                <a:gd name="connsiteY514" fmla="*/ 207057 h 4191633"/>
                <a:gd name="connsiteX515" fmla="*/ 5125442 w 8767375"/>
                <a:gd name="connsiteY515" fmla="*/ 206564 h 4191633"/>
                <a:gd name="connsiteX516" fmla="*/ 5111638 w 8767375"/>
                <a:gd name="connsiteY516" fmla="*/ 206072 h 4191633"/>
                <a:gd name="connsiteX517" fmla="*/ 5096356 w 8767375"/>
                <a:gd name="connsiteY517" fmla="*/ 205629 h 4191633"/>
                <a:gd name="connsiteX518" fmla="*/ 5081689 w 8767375"/>
                <a:gd name="connsiteY518" fmla="*/ 205236 h 4191633"/>
                <a:gd name="connsiteX519" fmla="*/ 5069730 w 8767375"/>
                <a:gd name="connsiteY519" fmla="*/ 204539 h 4191633"/>
                <a:gd name="connsiteX520" fmla="*/ 2383680 w 8767375"/>
                <a:gd name="connsiteY520" fmla="*/ 204539 h 4191633"/>
                <a:gd name="connsiteX521" fmla="*/ 2376275 w 8767375"/>
                <a:gd name="connsiteY521" fmla="*/ 204854 h 4191633"/>
                <a:gd name="connsiteX522" fmla="*/ 2376275 w 8767375"/>
                <a:gd name="connsiteY522" fmla="*/ 204854 h 4191633"/>
                <a:gd name="connsiteX523" fmla="*/ 2383680 w 8767375"/>
                <a:gd name="connsiteY523" fmla="*/ 204539 h 4191633"/>
                <a:gd name="connsiteX524" fmla="*/ 4606186 w 8767375"/>
                <a:gd name="connsiteY524" fmla="*/ 201556 h 4191633"/>
                <a:gd name="connsiteX525" fmla="*/ 4583750 w 8767375"/>
                <a:gd name="connsiteY525" fmla="*/ 244199 h 4191633"/>
                <a:gd name="connsiteX526" fmla="*/ 4556969 w 8767375"/>
                <a:gd name="connsiteY526" fmla="*/ 291790 h 4191633"/>
                <a:gd name="connsiteX527" fmla="*/ 4532136 w 8767375"/>
                <a:gd name="connsiteY527" fmla="*/ 337586 h 4191633"/>
                <a:gd name="connsiteX528" fmla="*/ 4529540 w 8767375"/>
                <a:gd name="connsiteY528" fmla="*/ 344049 h 4191633"/>
                <a:gd name="connsiteX529" fmla="*/ 4526944 w 8767375"/>
                <a:gd name="connsiteY529" fmla="*/ 352626 h 4191633"/>
                <a:gd name="connsiteX530" fmla="*/ 4524471 w 8767375"/>
                <a:gd name="connsiteY530" fmla="*/ 362444 h 4191633"/>
                <a:gd name="connsiteX531" fmla="*/ 4522492 w 8767375"/>
                <a:gd name="connsiteY531" fmla="*/ 372635 h 4191633"/>
                <a:gd name="connsiteX532" fmla="*/ 4522492 w 8767375"/>
                <a:gd name="connsiteY532" fmla="*/ 376116 h 4191633"/>
                <a:gd name="connsiteX533" fmla="*/ 4523851 w 8767375"/>
                <a:gd name="connsiteY533" fmla="*/ 388668 h 4191633"/>
                <a:gd name="connsiteX534" fmla="*/ 4527191 w 8767375"/>
                <a:gd name="connsiteY534" fmla="*/ 399606 h 4191633"/>
                <a:gd name="connsiteX535" fmla="*/ 4531395 w 8767375"/>
                <a:gd name="connsiteY535" fmla="*/ 407313 h 4191633"/>
                <a:gd name="connsiteX536" fmla="*/ 4535599 w 8767375"/>
                <a:gd name="connsiteY536" fmla="*/ 410171 h 4191633"/>
                <a:gd name="connsiteX537" fmla="*/ 4535600 w 8767375"/>
                <a:gd name="connsiteY537" fmla="*/ 410171 h 4191633"/>
                <a:gd name="connsiteX538" fmla="*/ 4531396 w 8767375"/>
                <a:gd name="connsiteY538" fmla="*/ 407313 h 4191633"/>
                <a:gd name="connsiteX539" fmla="*/ 4527192 w 8767375"/>
                <a:gd name="connsiteY539" fmla="*/ 399606 h 4191633"/>
                <a:gd name="connsiteX540" fmla="*/ 4523852 w 8767375"/>
                <a:gd name="connsiteY540" fmla="*/ 388668 h 4191633"/>
                <a:gd name="connsiteX541" fmla="*/ 4522493 w 8767375"/>
                <a:gd name="connsiteY541" fmla="*/ 376116 h 4191633"/>
                <a:gd name="connsiteX542" fmla="*/ 4522493 w 8767375"/>
                <a:gd name="connsiteY542" fmla="*/ 372634 h 4191633"/>
                <a:gd name="connsiteX543" fmla="*/ 4524472 w 8767375"/>
                <a:gd name="connsiteY543" fmla="*/ 362443 h 4191633"/>
                <a:gd name="connsiteX544" fmla="*/ 4526945 w 8767375"/>
                <a:gd name="connsiteY544" fmla="*/ 352625 h 4191633"/>
                <a:gd name="connsiteX545" fmla="*/ 4529541 w 8767375"/>
                <a:gd name="connsiteY545" fmla="*/ 344048 h 4191633"/>
                <a:gd name="connsiteX546" fmla="*/ 4532137 w 8767375"/>
                <a:gd name="connsiteY546" fmla="*/ 337585 h 4191633"/>
                <a:gd name="connsiteX547" fmla="*/ 4556970 w 8767375"/>
                <a:gd name="connsiteY547" fmla="*/ 291789 h 4191633"/>
                <a:gd name="connsiteX548" fmla="*/ 4583751 w 8767375"/>
                <a:gd name="connsiteY548" fmla="*/ 244198 h 4191633"/>
                <a:gd name="connsiteX549" fmla="*/ 4606186 w 8767375"/>
                <a:gd name="connsiteY549" fmla="*/ 201556 h 4191633"/>
                <a:gd name="connsiteX550" fmla="*/ 2132739 w 8767375"/>
                <a:gd name="connsiteY550" fmla="*/ 201556 h 4191633"/>
                <a:gd name="connsiteX551" fmla="*/ 2130483 w 8767375"/>
                <a:gd name="connsiteY551" fmla="*/ 210008 h 4191633"/>
                <a:gd name="connsiteX552" fmla="*/ 2132193 w 8767375"/>
                <a:gd name="connsiteY552" fmla="*/ 203602 h 4191633"/>
                <a:gd name="connsiteX553" fmla="*/ 2132739 w 8767375"/>
                <a:gd name="connsiteY553" fmla="*/ 201556 h 4191633"/>
                <a:gd name="connsiteX554" fmla="*/ 1139086 w 8767375"/>
                <a:gd name="connsiteY554" fmla="*/ 201556 h 4191633"/>
                <a:gd name="connsiteX555" fmla="*/ 1116650 w 8767375"/>
                <a:gd name="connsiteY555" fmla="*/ 244199 h 4191633"/>
                <a:gd name="connsiteX556" fmla="*/ 1089869 w 8767375"/>
                <a:gd name="connsiteY556" fmla="*/ 291790 h 4191633"/>
                <a:gd name="connsiteX557" fmla="*/ 1065036 w 8767375"/>
                <a:gd name="connsiteY557" fmla="*/ 337586 h 4191633"/>
                <a:gd name="connsiteX558" fmla="*/ 1062440 w 8767375"/>
                <a:gd name="connsiteY558" fmla="*/ 344049 h 4191633"/>
                <a:gd name="connsiteX559" fmla="*/ 1059844 w 8767375"/>
                <a:gd name="connsiteY559" fmla="*/ 352626 h 4191633"/>
                <a:gd name="connsiteX560" fmla="*/ 1057371 w 8767375"/>
                <a:gd name="connsiteY560" fmla="*/ 362444 h 4191633"/>
                <a:gd name="connsiteX561" fmla="*/ 1055392 w 8767375"/>
                <a:gd name="connsiteY561" fmla="*/ 372635 h 4191633"/>
                <a:gd name="connsiteX562" fmla="*/ 1055392 w 8767375"/>
                <a:gd name="connsiteY562" fmla="*/ 376116 h 4191633"/>
                <a:gd name="connsiteX563" fmla="*/ 1056751 w 8767375"/>
                <a:gd name="connsiteY563" fmla="*/ 388668 h 4191633"/>
                <a:gd name="connsiteX564" fmla="*/ 1060091 w 8767375"/>
                <a:gd name="connsiteY564" fmla="*/ 399606 h 4191633"/>
                <a:gd name="connsiteX565" fmla="*/ 1064295 w 8767375"/>
                <a:gd name="connsiteY565" fmla="*/ 407313 h 4191633"/>
                <a:gd name="connsiteX566" fmla="*/ 1068499 w 8767375"/>
                <a:gd name="connsiteY566" fmla="*/ 410171 h 4191633"/>
                <a:gd name="connsiteX567" fmla="*/ 1068500 w 8767375"/>
                <a:gd name="connsiteY567" fmla="*/ 410171 h 4191633"/>
                <a:gd name="connsiteX568" fmla="*/ 1064296 w 8767375"/>
                <a:gd name="connsiteY568" fmla="*/ 407313 h 4191633"/>
                <a:gd name="connsiteX569" fmla="*/ 1060092 w 8767375"/>
                <a:gd name="connsiteY569" fmla="*/ 399606 h 4191633"/>
                <a:gd name="connsiteX570" fmla="*/ 1056752 w 8767375"/>
                <a:gd name="connsiteY570" fmla="*/ 388668 h 4191633"/>
                <a:gd name="connsiteX571" fmla="*/ 1055393 w 8767375"/>
                <a:gd name="connsiteY571" fmla="*/ 376116 h 4191633"/>
                <a:gd name="connsiteX572" fmla="*/ 1055393 w 8767375"/>
                <a:gd name="connsiteY572" fmla="*/ 372634 h 4191633"/>
                <a:gd name="connsiteX573" fmla="*/ 1057372 w 8767375"/>
                <a:gd name="connsiteY573" fmla="*/ 362443 h 4191633"/>
                <a:gd name="connsiteX574" fmla="*/ 1059845 w 8767375"/>
                <a:gd name="connsiteY574" fmla="*/ 352625 h 4191633"/>
                <a:gd name="connsiteX575" fmla="*/ 1062441 w 8767375"/>
                <a:gd name="connsiteY575" fmla="*/ 344048 h 4191633"/>
                <a:gd name="connsiteX576" fmla="*/ 1065037 w 8767375"/>
                <a:gd name="connsiteY576" fmla="*/ 337585 h 4191633"/>
                <a:gd name="connsiteX577" fmla="*/ 1089870 w 8767375"/>
                <a:gd name="connsiteY577" fmla="*/ 291789 h 4191633"/>
                <a:gd name="connsiteX578" fmla="*/ 1116651 w 8767375"/>
                <a:gd name="connsiteY578" fmla="*/ 244198 h 4191633"/>
                <a:gd name="connsiteX579" fmla="*/ 1139087 w 8767375"/>
                <a:gd name="connsiteY579" fmla="*/ 201556 h 4191633"/>
                <a:gd name="connsiteX580" fmla="*/ 1139086 w 8767375"/>
                <a:gd name="connsiteY580" fmla="*/ 201556 h 4191633"/>
                <a:gd name="connsiteX581" fmla="*/ 4685667 w 8767375"/>
                <a:gd name="connsiteY581" fmla="*/ 114621 h 4191633"/>
                <a:gd name="connsiteX582" fmla="*/ 4701937 w 8767375"/>
                <a:gd name="connsiteY582" fmla="*/ 116612 h 4191633"/>
                <a:gd name="connsiteX583" fmla="*/ 4715247 w 8767375"/>
                <a:gd name="connsiteY583" fmla="*/ 122708 h 4191633"/>
                <a:gd name="connsiteX584" fmla="*/ 4724245 w 8767375"/>
                <a:gd name="connsiteY584" fmla="*/ 133530 h 4191633"/>
                <a:gd name="connsiteX585" fmla="*/ 4727572 w 8767375"/>
                <a:gd name="connsiteY585" fmla="*/ 149454 h 4191633"/>
                <a:gd name="connsiteX586" fmla="*/ 4724861 w 8767375"/>
                <a:gd name="connsiteY586" fmla="*/ 165877 h 4191633"/>
                <a:gd name="connsiteX587" fmla="*/ 4716233 w 8767375"/>
                <a:gd name="connsiteY587" fmla="*/ 180058 h 4191633"/>
                <a:gd name="connsiteX588" fmla="*/ 4701320 w 8767375"/>
                <a:gd name="connsiteY588" fmla="*/ 190136 h 4191633"/>
                <a:gd name="connsiteX589" fmla="*/ 4679751 w 8767375"/>
                <a:gd name="connsiteY589" fmla="*/ 193993 h 4191633"/>
                <a:gd name="connsiteX590" fmla="*/ 4647707 w 8767375"/>
                <a:gd name="connsiteY590" fmla="*/ 183667 h 4191633"/>
                <a:gd name="connsiteX591" fmla="*/ 4637354 w 8767375"/>
                <a:gd name="connsiteY591" fmla="*/ 156175 h 4191633"/>
                <a:gd name="connsiteX592" fmla="*/ 4639819 w 8767375"/>
                <a:gd name="connsiteY592" fmla="*/ 143236 h 4191633"/>
                <a:gd name="connsiteX593" fmla="*/ 4647831 w 8767375"/>
                <a:gd name="connsiteY593" fmla="*/ 129675 h 4191633"/>
                <a:gd name="connsiteX594" fmla="*/ 4662620 w 8767375"/>
                <a:gd name="connsiteY594" fmla="*/ 118975 h 4191633"/>
                <a:gd name="connsiteX595" fmla="*/ 4685667 w 8767375"/>
                <a:gd name="connsiteY595" fmla="*/ 114621 h 4191633"/>
                <a:gd name="connsiteX596" fmla="*/ 2675893 w 8767375"/>
                <a:gd name="connsiteY596" fmla="*/ 114621 h 4191633"/>
                <a:gd name="connsiteX597" fmla="*/ 2692161 w 8767375"/>
                <a:gd name="connsiteY597" fmla="*/ 116612 h 4191633"/>
                <a:gd name="connsiteX598" fmla="*/ 2705473 w 8767375"/>
                <a:gd name="connsiteY598" fmla="*/ 122708 h 4191633"/>
                <a:gd name="connsiteX599" fmla="*/ 2714469 w 8767375"/>
                <a:gd name="connsiteY599" fmla="*/ 133530 h 4191633"/>
                <a:gd name="connsiteX600" fmla="*/ 2717797 w 8767375"/>
                <a:gd name="connsiteY600" fmla="*/ 149454 h 4191633"/>
                <a:gd name="connsiteX601" fmla="*/ 2715086 w 8767375"/>
                <a:gd name="connsiteY601" fmla="*/ 165877 h 4191633"/>
                <a:gd name="connsiteX602" fmla="*/ 2706459 w 8767375"/>
                <a:gd name="connsiteY602" fmla="*/ 180058 h 4191633"/>
                <a:gd name="connsiteX603" fmla="*/ 2691545 w 8767375"/>
                <a:gd name="connsiteY603" fmla="*/ 190136 h 4191633"/>
                <a:gd name="connsiteX604" fmla="*/ 2669977 w 8767375"/>
                <a:gd name="connsiteY604" fmla="*/ 193993 h 4191633"/>
                <a:gd name="connsiteX605" fmla="*/ 2637932 w 8767375"/>
                <a:gd name="connsiteY605" fmla="*/ 183667 h 4191633"/>
                <a:gd name="connsiteX606" fmla="*/ 2627579 w 8767375"/>
                <a:gd name="connsiteY606" fmla="*/ 156175 h 4191633"/>
                <a:gd name="connsiteX607" fmla="*/ 2630045 w 8767375"/>
                <a:gd name="connsiteY607" fmla="*/ 143236 h 4191633"/>
                <a:gd name="connsiteX608" fmla="*/ 2638055 w 8767375"/>
                <a:gd name="connsiteY608" fmla="*/ 129675 h 4191633"/>
                <a:gd name="connsiteX609" fmla="*/ 2652845 w 8767375"/>
                <a:gd name="connsiteY609" fmla="*/ 118975 h 4191633"/>
                <a:gd name="connsiteX610" fmla="*/ 2675893 w 8767375"/>
                <a:gd name="connsiteY610" fmla="*/ 114621 h 4191633"/>
                <a:gd name="connsiteX611" fmla="*/ 818519 w 8767375"/>
                <a:gd name="connsiteY611" fmla="*/ 114621 h 4191633"/>
                <a:gd name="connsiteX612" fmla="*/ 834788 w 8767375"/>
                <a:gd name="connsiteY612" fmla="*/ 116612 h 4191633"/>
                <a:gd name="connsiteX613" fmla="*/ 848098 w 8767375"/>
                <a:gd name="connsiteY613" fmla="*/ 122708 h 4191633"/>
                <a:gd name="connsiteX614" fmla="*/ 857096 w 8767375"/>
                <a:gd name="connsiteY614" fmla="*/ 133530 h 4191633"/>
                <a:gd name="connsiteX615" fmla="*/ 860423 w 8767375"/>
                <a:gd name="connsiteY615" fmla="*/ 149454 h 4191633"/>
                <a:gd name="connsiteX616" fmla="*/ 857712 w 8767375"/>
                <a:gd name="connsiteY616" fmla="*/ 165877 h 4191633"/>
                <a:gd name="connsiteX617" fmla="*/ 849084 w 8767375"/>
                <a:gd name="connsiteY617" fmla="*/ 180058 h 4191633"/>
                <a:gd name="connsiteX618" fmla="*/ 834171 w 8767375"/>
                <a:gd name="connsiteY618" fmla="*/ 190136 h 4191633"/>
                <a:gd name="connsiteX619" fmla="*/ 812603 w 8767375"/>
                <a:gd name="connsiteY619" fmla="*/ 193993 h 4191633"/>
                <a:gd name="connsiteX620" fmla="*/ 780558 w 8767375"/>
                <a:gd name="connsiteY620" fmla="*/ 183667 h 4191633"/>
                <a:gd name="connsiteX621" fmla="*/ 770206 w 8767375"/>
                <a:gd name="connsiteY621" fmla="*/ 156175 h 4191633"/>
                <a:gd name="connsiteX622" fmla="*/ 772671 w 8767375"/>
                <a:gd name="connsiteY622" fmla="*/ 143236 h 4191633"/>
                <a:gd name="connsiteX623" fmla="*/ 780682 w 8767375"/>
                <a:gd name="connsiteY623" fmla="*/ 129675 h 4191633"/>
                <a:gd name="connsiteX624" fmla="*/ 795472 w 8767375"/>
                <a:gd name="connsiteY624" fmla="*/ 118975 h 4191633"/>
                <a:gd name="connsiteX625" fmla="*/ 818519 w 8767375"/>
                <a:gd name="connsiteY625" fmla="*/ 114621 h 4191633"/>
                <a:gd name="connsiteX626" fmla="*/ 1012733 w 8767375"/>
                <a:gd name="connsiteY626" fmla="*/ 0 h 4191633"/>
                <a:gd name="connsiteX627" fmla="*/ 1031581 w 8767375"/>
                <a:gd name="connsiteY627" fmla="*/ 4356 h 4191633"/>
                <a:gd name="connsiteX628" fmla="*/ 1031582 w 8767375"/>
                <a:gd name="connsiteY628" fmla="*/ 4357 h 4191633"/>
                <a:gd name="connsiteX629" fmla="*/ 1043261 w 8767375"/>
                <a:gd name="connsiteY629" fmla="*/ 15862 h 4191633"/>
                <a:gd name="connsiteX630" fmla="*/ 1049235 w 8767375"/>
                <a:gd name="connsiteY630" fmla="*/ 32057 h 4191633"/>
                <a:gd name="connsiteX631" fmla="*/ 1050961 w 8767375"/>
                <a:gd name="connsiteY631" fmla="*/ 50487 h 4191633"/>
                <a:gd name="connsiteX632" fmla="*/ 1045492 w 8767375"/>
                <a:gd name="connsiteY632" fmla="*/ 97608 h 4191633"/>
                <a:gd name="connsiteX633" fmla="*/ 1059442 w 8767375"/>
                <a:gd name="connsiteY633" fmla="*/ 70608 h 4191633"/>
                <a:gd name="connsiteX634" fmla="*/ 1086081 w 8767375"/>
                <a:gd name="connsiteY634" fmla="*/ 33709 h 4191633"/>
                <a:gd name="connsiteX635" fmla="*/ 1115211 w 8767375"/>
                <a:gd name="connsiteY635" fmla="*/ 8990 h 4191633"/>
                <a:gd name="connsiteX636" fmla="*/ 1146083 w 8767375"/>
                <a:gd name="connsiteY636" fmla="*/ 0 h 4191633"/>
                <a:gd name="connsiteX637" fmla="*/ 1164931 w 8767375"/>
                <a:gd name="connsiteY637" fmla="*/ 4356 h 4191633"/>
                <a:gd name="connsiteX638" fmla="*/ 1164932 w 8767375"/>
                <a:gd name="connsiteY638" fmla="*/ 4357 h 4191633"/>
                <a:gd name="connsiteX639" fmla="*/ 1176611 w 8767375"/>
                <a:gd name="connsiteY639" fmla="*/ 15862 h 4191633"/>
                <a:gd name="connsiteX640" fmla="*/ 1182585 w 8767375"/>
                <a:gd name="connsiteY640" fmla="*/ 32057 h 4191633"/>
                <a:gd name="connsiteX641" fmla="*/ 1184310 w 8767375"/>
                <a:gd name="connsiteY641" fmla="*/ 50487 h 4191633"/>
                <a:gd name="connsiteX642" fmla="*/ 1178801 w 8767375"/>
                <a:gd name="connsiteY642" fmla="*/ 97955 h 4191633"/>
                <a:gd name="connsiteX643" fmla="*/ 1163936 w 8767375"/>
                <a:gd name="connsiteY643" fmla="*/ 146536 h 4191633"/>
                <a:gd name="connsiteX644" fmla="*/ 1142279 w 8767375"/>
                <a:gd name="connsiteY644" fmla="*/ 195490 h 4191633"/>
                <a:gd name="connsiteX645" fmla="*/ 1139088 w 8767375"/>
                <a:gd name="connsiteY645" fmla="*/ 201555 h 4191633"/>
                <a:gd name="connsiteX646" fmla="*/ 2132738 w 8767375"/>
                <a:gd name="connsiteY646" fmla="*/ 201555 h 4191633"/>
                <a:gd name="connsiteX647" fmla="*/ 2138265 w 8767375"/>
                <a:gd name="connsiteY647" fmla="*/ 180851 h 4191633"/>
                <a:gd name="connsiteX648" fmla="*/ 2159865 w 8767375"/>
                <a:gd name="connsiteY648" fmla="*/ 116144 h 4191633"/>
                <a:gd name="connsiteX649" fmla="*/ 2183391 w 8767375"/>
                <a:gd name="connsiteY649" fmla="*/ 70609 h 4191633"/>
                <a:gd name="connsiteX650" fmla="*/ 2210030 w 8767375"/>
                <a:gd name="connsiteY650" fmla="*/ 33710 h 4191633"/>
                <a:gd name="connsiteX651" fmla="*/ 2210031 w 8767375"/>
                <a:gd name="connsiteY651" fmla="*/ 33709 h 4191633"/>
                <a:gd name="connsiteX652" fmla="*/ 2210031 w 8767375"/>
                <a:gd name="connsiteY652" fmla="*/ 33709 h 4191633"/>
                <a:gd name="connsiteX653" fmla="*/ 2239162 w 8767375"/>
                <a:gd name="connsiteY653" fmla="*/ 8990 h 4191633"/>
                <a:gd name="connsiteX654" fmla="*/ 2270034 w 8767375"/>
                <a:gd name="connsiteY654" fmla="*/ 0 h 4191633"/>
                <a:gd name="connsiteX655" fmla="*/ 2288882 w 8767375"/>
                <a:gd name="connsiteY655" fmla="*/ 4356 h 4191633"/>
                <a:gd name="connsiteX656" fmla="*/ 2300561 w 8767375"/>
                <a:gd name="connsiteY656" fmla="*/ 15861 h 4191633"/>
                <a:gd name="connsiteX657" fmla="*/ 2306535 w 8767375"/>
                <a:gd name="connsiteY657" fmla="*/ 32056 h 4191633"/>
                <a:gd name="connsiteX658" fmla="*/ 2308260 w 8767375"/>
                <a:gd name="connsiteY658" fmla="*/ 50486 h 4191633"/>
                <a:gd name="connsiteX659" fmla="*/ 2302751 w 8767375"/>
                <a:gd name="connsiteY659" fmla="*/ 97954 h 4191633"/>
                <a:gd name="connsiteX660" fmla="*/ 2295769 w 8767375"/>
                <a:gd name="connsiteY660" fmla="*/ 120772 h 4191633"/>
                <a:gd name="connsiteX661" fmla="*/ 2301571 w 8767375"/>
                <a:gd name="connsiteY661" fmla="*/ 105031 h 4191633"/>
                <a:gd name="connsiteX662" fmla="*/ 2313628 w 8767375"/>
                <a:gd name="connsiteY662" fmla="*/ 79100 h 4191633"/>
                <a:gd name="connsiteX663" fmla="*/ 2341311 w 8767375"/>
                <a:gd name="connsiteY663" fmla="*/ 40263 h 4191633"/>
                <a:gd name="connsiteX664" fmla="*/ 2341312 w 8767375"/>
                <a:gd name="connsiteY664" fmla="*/ 40263 h 4191633"/>
                <a:gd name="connsiteX665" fmla="*/ 2341312 w 8767375"/>
                <a:gd name="connsiteY665" fmla="*/ 40262 h 4191633"/>
                <a:gd name="connsiteX666" fmla="*/ 2372807 w 8767375"/>
                <a:gd name="connsiteY666" fmla="*/ 25636 h 4191633"/>
                <a:gd name="connsiteX667" fmla="*/ 2392170 w 8767375"/>
                <a:gd name="connsiteY667" fmla="*/ 31546 h 4191633"/>
                <a:gd name="connsiteX668" fmla="*/ 2407093 w 8767375"/>
                <a:gd name="connsiteY668" fmla="*/ 47307 h 4191633"/>
                <a:gd name="connsiteX669" fmla="*/ 2416589 w 8767375"/>
                <a:gd name="connsiteY669" fmla="*/ 70333 h 4191633"/>
                <a:gd name="connsiteX670" fmla="*/ 2419919 w 8767375"/>
                <a:gd name="connsiteY670" fmla="*/ 97790 h 4191633"/>
                <a:gd name="connsiteX671" fmla="*/ 2416466 w 8767375"/>
                <a:gd name="connsiteY671" fmla="*/ 122748 h 4191633"/>
                <a:gd name="connsiteX672" fmla="*/ 2407095 w 8767375"/>
                <a:gd name="connsiteY672" fmla="*/ 149514 h 4191633"/>
                <a:gd name="connsiteX673" fmla="*/ 2393164 w 8767375"/>
                <a:gd name="connsiteY673" fmla="*/ 177124 h 4191633"/>
                <a:gd name="connsiteX674" fmla="*/ 2378284 w 8767375"/>
                <a:gd name="connsiteY674" fmla="*/ 201555 h 4191633"/>
                <a:gd name="connsiteX675" fmla="*/ 4475888 w 8767375"/>
                <a:gd name="connsiteY675" fmla="*/ 201555 h 4191633"/>
                <a:gd name="connsiteX676" fmla="*/ 4481415 w 8767375"/>
                <a:gd name="connsiteY676" fmla="*/ 180850 h 4191633"/>
                <a:gd name="connsiteX677" fmla="*/ 4503015 w 8767375"/>
                <a:gd name="connsiteY677" fmla="*/ 116143 h 4191633"/>
                <a:gd name="connsiteX678" fmla="*/ 4526541 w 8767375"/>
                <a:gd name="connsiteY678" fmla="*/ 70608 h 4191633"/>
                <a:gd name="connsiteX679" fmla="*/ 4553181 w 8767375"/>
                <a:gd name="connsiteY679" fmla="*/ 33709 h 4191633"/>
                <a:gd name="connsiteX680" fmla="*/ 4582311 w 8767375"/>
                <a:gd name="connsiteY680" fmla="*/ 8990 h 4191633"/>
                <a:gd name="connsiteX681" fmla="*/ 4613183 w 8767375"/>
                <a:gd name="connsiteY681" fmla="*/ 0 h 4191633"/>
                <a:gd name="connsiteX682" fmla="*/ 4632031 w 8767375"/>
                <a:gd name="connsiteY682" fmla="*/ 4356 h 4191633"/>
                <a:gd name="connsiteX683" fmla="*/ 4643710 w 8767375"/>
                <a:gd name="connsiteY683" fmla="*/ 15861 h 4191633"/>
                <a:gd name="connsiteX684" fmla="*/ 4643711 w 8767375"/>
                <a:gd name="connsiteY684" fmla="*/ 15862 h 4191633"/>
                <a:gd name="connsiteX685" fmla="*/ 4649685 w 8767375"/>
                <a:gd name="connsiteY685" fmla="*/ 32057 h 4191633"/>
                <a:gd name="connsiteX686" fmla="*/ 4651410 w 8767375"/>
                <a:gd name="connsiteY686" fmla="*/ 50487 h 4191633"/>
                <a:gd name="connsiteX687" fmla="*/ 4645901 w 8767375"/>
                <a:gd name="connsiteY687" fmla="*/ 97955 h 4191633"/>
                <a:gd name="connsiteX688" fmla="*/ 4631036 w 8767375"/>
                <a:gd name="connsiteY688" fmla="*/ 146536 h 4191633"/>
                <a:gd name="connsiteX689" fmla="*/ 4609379 w 8767375"/>
                <a:gd name="connsiteY689" fmla="*/ 195490 h 4191633"/>
                <a:gd name="connsiteX690" fmla="*/ 4606188 w 8767375"/>
                <a:gd name="connsiteY690" fmla="*/ 201555 h 4191633"/>
                <a:gd name="connsiteX691" fmla="*/ 4894594 w 8767375"/>
                <a:gd name="connsiteY691" fmla="*/ 201555 h 4191633"/>
                <a:gd name="connsiteX692" fmla="*/ 4902081 w 8767375"/>
                <a:gd name="connsiteY692" fmla="*/ 199701 h 4191633"/>
                <a:gd name="connsiteX693" fmla="*/ 4918683 w 8767375"/>
                <a:gd name="connsiteY693" fmla="*/ 198553 h 4191633"/>
                <a:gd name="connsiteX694" fmla="*/ 4936028 w 8767375"/>
                <a:gd name="connsiteY694" fmla="*/ 198677 h 4191633"/>
                <a:gd name="connsiteX695" fmla="*/ 4950895 w 8767375"/>
                <a:gd name="connsiteY695" fmla="*/ 199046 h 4191633"/>
                <a:gd name="connsiteX696" fmla="*/ 4959938 w 8767375"/>
                <a:gd name="connsiteY696" fmla="*/ 198680 h 4191633"/>
                <a:gd name="connsiteX697" fmla="*/ 4976794 w 8767375"/>
                <a:gd name="connsiteY697" fmla="*/ 134403 h 4191633"/>
                <a:gd name="connsiteX698" fmla="*/ 4999677 w 8767375"/>
                <a:gd name="connsiteY698" fmla="*/ 79099 h 4191633"/>
                <a:gd name="connsiteX699" fmla="*/ 5027361 w 8767375"/>
                <a:gd name="connsiteY699" fmla="*/ 40262 h 4191633"/>
                <a:gd name="connsiteX700" fmla="*/ 5058856 w 8767375"/>
                <a:gd name="connsiteY700" fmla="*/ 25636 h 4191633"/>
                <a:gd name="connsiteX701" fmla="*/ 5078219 w 8767375"/>
                <a:gd name="connsiteY701" fmla="*/ 31546 h 4191633"/>
                <a:gd name="connsiteX702" fmla="*/ 5093143 w 8767375"/>
                <a:gd name="connsiteY702" fmla="*/ 47307 h 4191633"/>
                <a:gd name="connsiteX703" fmla="*/ 5102639 w 8767375"/>
                <a:gd name="connsiteY703" fmla="*/ 70333 h 4191633"/>
                <a:gd name="connsiteX704" fmla="*/ 5105968 w 8767375"/>
                <a:gd name="connsiteY704" fmla="*/ 97790 h 4191633"/>
                <a:gd name="connsiteX705" fmla="*/ 5105968 w 8767375"/>
                <a:gd name="connsiteY705" fmla="*/ 97790 h 4191633"/>
                <a:gd name="connsiteX706" fmla="*/ 5105968 w 8767375"/>
                <a:gd name="connsiteY706" fmla="*/ 97791 h 4191633"/>
                <a:gd name="connsiteX707" fmla="*/ 5102515 w 8767375"/>
                <a:gd name="connsiteY707" fmla="*/ 122749 h 4191633"/>
                <a:gd name="connsiteX708" fmla="*/ 5093144 w 8767375"/>
                <a:gd name="connsiteY708" fmla="*/ 149515 h 4191633"/>
                <a:gd name="connsiteX709" fmla="*/ 5079213 w 8767375"/>
                <a:gd name="connsiteY709" fmla="*/ 177125 h 4191633"/>
                <a:gd name="connsiteX710" fmla="*/ 5064332 w 8767375"/>
                <a:gd name="connsiteY710" fmla="*/ 201556 h 4191633"/>
                <a:gd name="connsiteX711" fmla="*/ 5062324 w 8767375"/>
                <a:gd name="connsiteY711" fmla="*/ 204854 h 4191633"/>
                <a:gd name="connsiteX712" fmla="*/ 5064333 w 8767375"/>
                <a:gd name="connsiteY712" fmla="*/ 201555 h 4191633"/>
                <a:gd name="connsiteX713" fmla="*/ 5262576 w 8767375"/>
                <a:gd name="connsiteY713" fmla="*/ 201555 h 4191633"/>
                <a:gd name="connsiteX714" fmla="*/ 8767375 w 8767375"/>
                <a:gd name="connsiteY714" fmla="*/ 4191633 h 4191633"/>
                <a:gd name="connsiteX715" fmla="*/ 2880924 w 8767375"/>
                <a:gd name="connsiteY715" fmla="*/ 4191633 h 4191633"/>
                <a:gd name="connsiteX716" fmla="*/ 194874 w 8767375"/>
                <a:gd name="connsiteY716" fmla="*/ 1524633 h 4191633"/>
                <a:gd name="connsiteX717" fmla="*/ 201592 w 8767375"/>
                <a:gd name="connsiteY717" fmla="*/ 1103689 h 4191633"/>
                <a:gd name="connsiteX718" fmla="*/ 434953 w 8767375"/>
                <a:gd name="connsiteY718" fmla="*/ 1110833 h 4191633"/>
                <a:gd name="connsiteX719" fmla="*/ 246040 w 8767375"/>
                <a:gd name="connsiteY719" fmla="*/ 943351 h 4191633"/>
                <a:gd name="connsiteX720" fmla="*/ 203972 w 8767375"/>
                <a:gd name="connsiteY720" fmla="*/ 770314 h 4191633"/>
                <a:gd name="connsiteX721" fmla="*/ 158729 w 8767375"/>
                <a:gd name="connsiteY721" fmla="*/ 370264 h 4191633"/>
                <a:gd name="connsiteX722" fmla="*/ 179423 w 8767375"/>
                <a:gd name="connsiteY722" fmla="*/ 201555 h 4191633"/>
                <a:gd name="connsiteX723" fmla="*/ 226667 w 8767375"/>
                <a:gd name="connsiteY723" fmla="*/ 201555 h 4191633"/>
                <a:gd name="connsiteX724" fmla="*/ 237739 w 8767375"/>
                <a:gd name="connsiteY724" fmla="*/ 157265 h 4191633"/>
                <a:gd name="connsiteX725" fmla="*/ 256227 w 8767375"/>
                <a:gd name="connsiteY725" fmla="*/ 104515 h 4191633"/>
                <a:gd name="connsiteX726" fmla="*/ 268551 w 8767375"/>
                <a:gd name="connsiteY726" fmla="*/ 82207 h 4191633"/>
                <a:gd name="connsiteX727" fmla="*/ 281123 w 8767375"/>
                <a:gd name="connsiteY727" fmla="*/ 70375 h 4191633"/>
                <a:gd name="connsiteX728" fmla="*/ 294064 w 8767375"/>
                <a:gd name="connsiteY728" fmla="*/ 65815 h 4191633"/>
                <a:gd name="connsiteX729" fmla="*/ 307251 w 8767375"/>
                <a:gd name="connsiteY729" fmla="*/ 65075 h 4191633"/>
                <a:gd name="connsiteX730" fmla="*/ 317111 w 8767375"/>
                <a:gd name="connsiteY730" fmla="*/ 65826 h 4191633"/>
                <a:gd name="connsiteX731" fmla="*/ 324629 w 8767375"/>
                <a:gd name="connsiteY731" fmla="*/ 68958 h 4191633"/>
                <a:gd name="connsiteX732" fmla="*/ 329313 w 8767375"/>
                <a:gd name="connsiteY732" fmla="*/ 75723 h 4191633"/>
                <a:gd name="connsiteX733" fmla="*/ 330915 w 8767375"/>
                <a:gd name="connsiteY733" fmla="*/ 87622 h 4191633"/>
                <a:gd name="connsiteX734" fmla="*/ 326848 w 8767375"/>
                <a:gd name="connsiteY734" fmla="*/ 112798 h 4191633"/>
                <a:gd name="connsiteX735" fmla="*/ 316618 w 8767375"/>
                <a:gd name="connsiteY735" fmla="*/ 151253 h 4191633"/>
                <a:gd name="connsiteX736" fmla="*/ 303308 w 8767375"/>
                <a:gd name="connsiteY736" fmla="*/ 198602 h 4191633"/>
                <a:gd name="connsiteX737" fmla="*/ 302550 w 8767375"/>
                <a:gd name="connsiteY737" fmla="*/ 201556 h 4191633"/>
                <a:gd name="connsiteX738" fmla="*/ 433838 w 8767375"/>
                <a:gd name="connsiteY738" fmla="*/ 201556 h 4191633"/>
                <a:gd name="connsiteX739" fmla="*/ 433794 w 8767375"/>
                <a:gd name="connsiteY739" fmla="*/ 201764 h 4191633"/>
                <a:gd name="connsiteX740" fmla="*/ 432119 w 8767375"/>
                <a:gd name="connsiteY740" fmla="*/ 209637 h 4191633"/>
                <a:gd name="connsiteX741" fmla="*/ 432124 w 8767375"/>
                <a:gd name="connsiteY741" fmla="*/ 209617 h 4191633"/>
                <a:gd name="connsiteX742" fmla="*/ 433794 w 8767375"/>
                <a:gd name="connsiteY742" fmla="*/ 201764 h 4191633"/>
                <a:gd name="connsiteX743" fmla="*/ 433838 w 8767375"/>
                <a:gd name="connsiteY743" fmla="*/ 201556 h 4191633"/>
                <a:gd name="connsiteX744" fmla="*/ 433838 w 8767375"/>
                <a:gd name="connsiteY744" fmla="*/ 201556 h 4191633"/>
                <a:gd name="connsiteX745" fmla="*/ 449322 w 8767375"/>
                <a:gd name="connsiteY745" fmla="*/ 128733 h 4191633"/>
                <a:gd name="connsiteX746" fmla="*/ 456403 w 8767375"/>
                <a:gd name="connsiteY746" fmla="*/ 105670 h 4191633"/>
                <a:gd name="connsiteX747" fmla="*/ 466217 w 8767375"/>
                <a:gd name="connsiteY747" fmla="*/ 90881 h 4191633"/>
                <a:gd name="connsiteX748" fmla="*/ 479506 w 8767375"/>
                <a:gd name="connsiteY748" fmla="*/ 83108 h 4191633"/>
                <a:gd name="connsiteX749" fmla="*/ 497019 w 8767375"/>
                <a:gd name="connsiteY749" fmla="*/ 80851 h 4191633"/>
                <a:gd name="connsiteX750" fmla="*/ 497020 w 8767375"/>
                <a:gd name="connsiteY750" fmla="*/ 80851 h 4191633"/>
                <a:gd name="connsiteX751" fmla="*/ 512461 w 8767375"/>
                <a:gd name="connsiteY751" fmla="*/ 82577 h 4191633"/>
                <a:gd name="connsiteX752" fmla="*/ 522074 w 8767375"/>
                <a:gd name="connsiteY752" fmla="*/ 87260 h 4191633"/>
                <a:gd name="connsiteX753" fmla="*/ 527127 w 8767375"/>
                <a:gd name="connsiteY753" fmla="*/ 94409 h 4191633"/>
                <a:gd name="connsiteX754" fmla="*/ 528606 w 8767375"/>
                <a:gd name="connsiteY754" fmla="*/ 103775 h 4191633"/>
                <a:gd name="connsiteX755" fmla="*/ 526634 w 8767375"/>
                <a:gd name="connsiteY755" fmla="*/ 118195 h 4191633"/>
                <a:gd name="connsiteX756" fmla="*/ 521581 w 8767375"/>
                <a:gd name="connsiteY756" fmla="*/ 150733 h 4191633"/>
                <a:gd name="connsiteX757" fmla="*/ 514926 w 8767375"/>
                <a:gd name="connsiteY757" fmla="*/ 195719 h 4191633"/>
                <a:gd name="connsiteX758" fmla="*/ 514174 w 8767375"/>
                <a:gd name="connsiteY758" fmla="*/ 201555 h 4191633"/>
                <a:gd name="connsiteX759" fmla="*/ 514173 w 8767375"/>
                <a:gd name="connsiteY759" fmla="*/ 201555 h 4191633"/>
                <a:gd name="connsiteX760" fmla="*/ 514173 w 8767375"/>
                <a:gd name="connsiteY760" fmla="*/ 201556 h 4191633"/>
                <a:gd name="connsiteX761" fmla="*/ 508269 w 8767375"/>
                <a:gd name="connsiteY761" fmla="*/ 247361 h 4191633"/>
                <a:gd name="connsiteX762" fmla="*/ 503216 w 8767375"/>
                <a:gd name="connsiteY762" fmla="*/ 299741 h 4191633"/>
                <a:gd name="connsiteX763" fmla="*/ 501244 w 8767375"/>
                <a:gd name="connsiteY763" fmla="*/ 347314 h 4191633"/>
                <a:gd name="connsiteX764" fmla="*/ 502839 w 8767375"/>
                <a:gd name="connsiteY764" fmla="*/ 387370 h 4191633"/>
                <a:gd name="connsiteX765" fmla="*/ 508239 w 8767375"/>
                <a:gd name="connsiteY765" fmla="*/ 417812 h 4191633"/>
                <a:gd name="connsiteX766" fmla="*/ 518179 w 8767375"/>
                <a:gd name="connsiteY766" fmla="*/ 437039 h 4191633"/>
                <a:gd name="connsiteX767" fmla="*/ 518180 w 8767375"/>
                <a:gd name="connsiteY767" fmla="*/ 437039 h 4191633"/>
                <a:gd name="connsiteX768" fmla="*/ 508240 w 8767375"/>
                <a:gd name="connsiteY768" fmla="*/ 417813 h 4191633"/>
                <a:gd name="connsiteX769" fmla="*/ 502840 w 8767375"/>
                <a:gd name="connsiteY769" fmla="*/ 387371 h 4191633"/>
                <a:gd name="connsiteX770" fmla="*/ 501245 w 8767375"/>
                <a:gd name="connsiteY770" fmla="*/ 347315 h 4191633"/>
                <a:gd name="connsiteX771" fmla="*/ 503217 w 8767375"/>
                <a:gd name="connsiteY771" fmla="*/ 299741 h 4191633"/>
                <a:gd name="connsiteX772" fmla="*/ 508270 w 8767375"/>
                <a:gd name="connsiteY772" fmla="*/ 247361 h 4191633"/>
                <a:gd name="connsiteX773" fmla="*/ 514174 w 8767375"/>
                <a:gd name="connsiteY773" fmla="*/ 201556 h 4191633"/>
                <a:gd name="connsiteX774" fmla="*/ 633817 w 8767375"/>
                <a:gd name="connsiteY774" fmla="*/ 201556 h 4191633"/>
                <a:gd name="connsiteX775" fmla="*/ 635344 w 8767375"/>
                <a:gd name="connsiteY775" fmla="*/ 188921 h 4191633"/>
                <a:gd name="connsiteX776" fmla="*/ 643222 w 8767375"/>
                <a:gd name="connsiteY776" fmla="*/ 123747 h 4191633"/>
                <a:gd name="connsiteX777" fmla="*/ 646562 w 8767375"/>
                <a:gd name="connsiteY777" fmla="*/ 96119 h 4191633"/>
                <a:gd name="connsiteX778" fmla="*/ 651521 w 8767375"/>
                <a:gd name="connsiteY778" fmla="*/ 78600 h 4191633"/>
                <a:gd name="connsiteX779" fmla="*/ 662104 w 8767375"/>
                <a:gd name="connsiteY779" fmla="*/ 68345 h 4191633"/>
                <a:gd name="connsiteX780" fmla="*/ 676709 w 8767375"/>
                <a:gd name="connsiteY780" fmla="*/ 63539 h 4191633"/>
                <a:gd name="connsiteX781" fmla="*/ 693458 w 8767375"/>
                <a:gd name="connsiteY781" fmla="*/ 62364 h 4191633"/>
                <a:gd name="connsiteX782" fmla="*/ 705651 w 8767375"/>
                <a:gd name="connsiteY782" fmla="*/ 63606 h 4191633"/>
                <a:gd name="connsiteX783" fmla="*/ 715165 w 8767375"/>
                <a:gd name="connsiteY783" fmla="*/ 67897 h 4191633"/>
                <a:gd name="connsiteX784" fmla="*/ 721329 w 8767375"/>
                <a:gd name="connsiteY784" fmla="*/ 76027 h 4191633"/>
                <a:gd name="connsiteX785" fmla="*/ 723473 w 8767375"/>
                <a:gd name="connsiteY785" fmla="*/ 89016 h 4191633"/>
                <a:gd name="connsiteX786" fmla="*/ 723473 w 8767375"/>
                <a:gd name="connsiteY786" fmla="*/ 89017 h 4191633"/>
                <a:gd name="connsiteX787" fmla="*/ 723473 w 8767375"/>
                <a:gd name="connsiteY787" fmla="*/ 89017 h 4191633"/>
                <a:gd name="connsiteX788" fmla="*/ 719297 w 8767375"/>
                <a:gd name="connsiteY788" fmla="*/ 137215 h 4191633"/>
                <a:gd name="connsiteX789" fmla="*/ 708715 w 8767375"/>
                <a:gd name="connsiteY789" fmla="*/ 190006 h 4191633"/>
                <a:gd name="connsiteX790" fmla="*/ 706952 w 8767375"/>
                <a:gd name="connsiteY790" fmla="*/ 201556 h 4191633"/>
                <a:gd name="connsiteX791" fmla="*/ 700770 w 8767375"/>
                <a:gd name="connsiteY791" fmla="*/ 242044 h 4191633"/>
                <a:gd name="connsiteX792" fmla="*/ 690473 w 8767375"/>
                <a:gd name="connsiteY792" fmla="*/ 291310 h 4191633"/>
                <a:gd name="connsiteX793" fmla="*/ 678543 w 8767375"/>
                <a:gd name="connsiteY793" fmla="*/ 330209 h 4191633"/>
                <a:gd name="connsiteX794" fmla="*/ 675371 w 8767375"/>
                <a:gd name="connsiteY794" fmla="*/ 350218 h 4191633"/>
                <a:gd name="connsiteX795" fmla="*/ 678082 w 8767375"/>
                <a:gd name="connsiteY795" fmla="*/ 370340 h 4191633"/>
                <a:gd name="connsiteX796" fmla="*/ 685354 w 8767375"/>
                <a:gd name="connsiteY796" fmla="*/ 384107 h 4191633"/>
                <a:gd name="connsiteX797" fmla="*/ 696200 w 8767375"/>
                <a:gd name="connsiteY797" fmla="*/ 391974 h 4191633"/>
                <a:gd name="connsiteX798" fmla="*/ 709634 w 8767375"/>
                <a:gd name="connsiteY798" fmla="*/ 394395 h 4191633"/>
                <a:gd name="connsiteX799" fmla="*/ 709635 w 8767375"/>
                <a:gd name="connsiteY799" fmla="*/ 394395 h 4191633"/>
                <a:gd name="connsiteX800" fmla="*/ 696201 w 8767375"/>
                <a:gd name="connsiteY800" fmla="*/ 391974 h 4191633"/>
                <a:gd name="connsiteX801" fmla="*/ 685355 w 8767375"/>
                <a:gd name="connsiteY801" fmla="*/ 384107 h 4191633"/>
                <a:gd name="connsiteX802" fmla="*/ 678083 w 8767375"/>
                <a:gd name="connsiteY802" fmla="*/ 370340 h 4191633"/>
                <a:gd name="connsiteX803" fmla="*/ 675372 w 8767375"/>
                <a:gd name="connsiteY803" fmla="*/ 350218 h 4191633"/>
                <a:gd name="connsiteX804" fmla="*/ 678544 w 8767375"/>
                <a:gd name="connsiteY804" fmla="*/ 330208 h 4191633"/>
                <a:gd name="connsiteX805" fmla="*/ 690474 w 8767375"/>
                <a:gd name="connsiteY805" fmla="*/ 291309 h 4191633"/>
                <a:gd name="connsiteX806" fmla="*/ 700771 w 8767375"/>
                <a:gd name="connsiteY806" fmla="*/ 242043 h 4191633"/>
                <a:gd name="connsiteX807" fmla="*/ 706953 w 8767375"/>
                <a:gd name="connsiteY807" fmla="*/ 201555 h 4191633"/>
                <a:gd name="connsiteX808" fmla="*/ 875438 w 8767375"/>
                <a:gd name="connsiteY808" fmla="*/ 201555 h 4191633"/>
                <a:gd name="connsiteX809" fmla="*/ 880965 w 8767375"/>
                <a:gd name="connsiteY809" fmla="*/ 180850 h 4191633"/>
                <a:gd name="connsiteX810" fmla="*/ 902565 w 8767375"/>
                <a:gd name="connsiteY810" fmla="*/ 116143 h 4191633"/>
                <a:gd name="connsiteX811" fmla="*/ 926092 w 8767375"/>
                <a:gd name="connsiteY811" fmla="*/ 70608 h 4191633"/>
                <a:gd name="connsiteX812" fmla="*/ 952731 w 8767375"/>
                <a:gd name="connsiteY812" fmla="*/ 33709 h 4191633"/>
                <a:gd name="connsiteX813" fmla="*/ 981862 w 8767375"/>
                <a:gd name="connsiteY813" fmla="*/ 8990 h 4191633"/>
                <a:gd name="connsiteX814" fmla="*/ 1012733 w 8767375"/>
                <a:gd name="connsiteY814" fmla="*/ 0 h 4191633"/>
                <a:gd name="connsiteX0" fmla="*/ 3539100 w 8754617"/>
                <a:gd name="connsiteY0" fmla="*/ 455927 h 4191633"/>
                <a:gd name="connsiteX1" fmla="*/ 3539100 w 8754617"/>
                <a:gd name="connsiteY1" fmla="*/ 460383 h 4191633"/>
                <a:gd name="connsiteX2" fmla="*/ 3531357 w 8754617"/>
                <a:gd name="connsiteY2" fmla="*/ 542185 h 4191633"/>
                <a:gd name="connsiteX3" fmla="*/ 3510663 w 8754617"/>
                <a:gd name="connsiteY3" fmla="*/ 604928 h 4191633"/>
                <a:gd name="connsiteX4" fmla="*/ 3480955 w 8754617"/>
                <a:gd name="connsiteY4" fmla="*/ 645024 h 4191633"/>
                <a:gd name="connsiteX5" fmla="*/ 3446172 w 8754617"/>
                <a:gd name="connsiteY5" fmla="*/ 659132 h 4191633"/>
                <a:gd name="connsiteX6" fmla="*/ 3446172 w 8754617"/>
                <a:gd name="connsiteY6" fmla="*/ 659132 h 4191633"/>
                <a:gd name="connsiteX7" fmla="*/ 3480956 w 8754617"/>
                <a:gd name="connsiteY7" fmla="*/ 645024 h 4191633"/>
                <a:gd name="connsiteX8" fmla="*/ 3510664 w 8754617"/>
                <a:gd name="connsiteY8" fmla="*/ 604928 h 4191633"/>
                <a:gd name="connsiteX9" fmla="*/ 3531358 w 8754617"/>
                <a:gd name="connsiteY9" fmla="*/ 542185 h 4191633"/>
                <a:gd name="connsiteX10" fmla="*/ 3539101 w 8754617"/>
                <a:gd name="connsiteY10" fmla="*/ 460383 h 4191633"/>
                <a:gd name="connsiteX11" fmla="*/ 3539101 w 8754617"/>
                <a:gd name="connsiteY11" fmla="*/ 455927 h 4191633"/>
                <a:gd name="connsiteX12" fmla="*/ 3539100 w 8754617"/>
                <a:gd name="connsiteY12" fmla="*/ 455927 h 4191633"/>
                <a:gd name="connsiteX13" fmla="*/ 3678346 w 8754617"/>
                <a:gd name="connsiteY13" fmla="*/ 438792 h 4191633"/>
                <a:gd name="connsiteX14" fmla="*/ 3659887 w 8754617"/>
                <a:gd name="connsiteY14" fmla="*/ 451455 h 4191633"/>
                <a:gd name="connsiteX15" fmla="*/ 3631910 w 8754617"/>
                <a:gd name="connsiteY15" fmla="*/ 463021 h 4191633"/>
                <a:gd name="connsiteX16" fmla="*/ 3602947 w 8754617"/>
                <a:gd name="connsiteY16" fmla="*/ 467358 h 4191633"/>
                <a:gd name="connsiteX17" fmla="*/ 3602947 w 8754617"/>
                <a:gd name="connsiteY17" fmla="*/ 467358 h 4191633"/>
                <a:gd name="connsiteX18" fmla="*/ 3631911 w 8754617"/>
                <a:gd name="connsiteY18" fmla="*/ 463021 h 4191633"/>
                <a:gd name="connsiteX19" fmla="*/ 3659888 w 8754617"/>
                <a:gd name="connsiteY19" fmla="*/ 451455 h 4191633"/>
                <a:gd name="connsiteX20" fmla="*/ 3678347 w 8754617"/>
                <a:gd name="connsiteY20" fmla="*/ 438792 h 4191633"/>
                <a:gd name="connsiteX21" fmla="*/ 3678346 w 8754617"/>
                <a:gd name="connsiteY21" fmla="*/ 438792 h 4191633"/>
                <a:gd name="connsiteX22" fmla="*/ 3203583 w 8754617"/>
                <a:gd name="connsiteY22" fmla="*/ 428088 h 4191633"/>
                <a:gd name="connsiteX23" fmla="*/ 3188920 w 8754617"/>
                <a:gd name="connsiteY23" fmla="*/ 441992 h 4191633"/>
                <a:gd name="connsiteX24" fmla="*/ 3169913 w 8754617"/>
                <a:gd name="connsiteY24" fmla="*/ 454800 h 4191633"/>
                <a:gd name="connsiteX25" fmla="*/ 3148419 w 8754617"/>
                <a:gd name="connsiteY25" fmla="*/ 464192 h 4191633"/>
                <a:gd name="connsiteX26" fmla="*/ 3126056 w 8754617"/>
                <a:gd name="connsiteY26" fmla="*/ 467851 h 4191633"/>
                <a:gd name="connsiteX27" fmla="*/ 3126056 w 8754617"/>
                <a:gd name="connsiteY27" fmla="*/ 467851 h 4191633"/>
                <a:gd name="connsiteX28" fmla="*/ 3148420 w 8754617"/>
                <a:gd name="connsiteY28" fmla="*/ 464192 h 4191633"/>
                <a:gd name="connsiteX29" fmla="*/ 3169914 w 8754617"/>
                <a:gd name="connsiteY29" fmla="*/ 454800 h 4191633"/>
                <a:gd name="connsiteX30" fmla="*/ 3188921 w 8754617"/>
                <a:gd name="connsiteY30" fmla="*/ 441992 h 4191633"/>
                <a:gd name="connsiteX31" fmla="*/ 3203584 w 8754617"/>
                <a:gd name="connsiteY31" fmla="*/ 428089 h 4191633"/>
                <a:gd name="connsiteX32" fmla="*/ 3203583 w 8754617"/>
                <a:gd name="connsiteY32" fmla="*/ 428088 h 4191633"/>
                <a:gd name="connsiteX33" fmla="*/ 636334 w 8754617"/>
                <a:gd name="connsiteY33" fmla="*/ 399900 h 4191633"/>
                <a:gd name="connsiteX34" fmla="*/ 609936 w 8754617"/>
                <a:gd name="connsiteY34" fmla="*/ 437679 h 4191633"/>
                <a:gd name="connsiteX35" fmla="*/ 609937 w 8754617"/>
                <a:gd name="connsiteY35" fmla="*/ 437678 h 4191633"/>
                <a:gd name="connsiteX36" fmla="*/ 636334 w 8754617"/>
                <a:gd name="connsiteY36" fmla="*/ 399900 h 4191633"/>
                <a:gd name="connsiteX37" fmla="*/ 1921804 w 8754617"/>
                <a:gd name="connsiteY37" fmla="*/ 388980 h 4191633"/>
                <a:gd name="connsiteX38" fmla="*/ 1921804 w 8754617"/>
                <a:gd name="connsiteY38" fmla="*/ 388981 h 4191633"/>
                <a:gd name="connsiteX39" fmla="*/ 1922671 w 8754617"/>
                <a:gd name="connsiteY39" fmla="*/ 397755 h 4191633"/>
                <a:gd name="connsiteX40" fmla="*/ 1921804 w 8754617"/>
                <a:gd name="connsiteY40" fmla="*/ 388980 h 4191633"/>
                <a:gd name="connsiteX41" fmla="*/ 2106154 w 8754617"/>
                <a:gd name="connsiteY41" fmla="*/ 383432 h 4191633"/>
                <a:gd name="connsiteX42" fmla="*/ 2092985 w 8754617"/>
                <a:gd name="connsiteY42" fmla="*/ 392714 h 4191633"/>
                <a:gd name="connsiteX43" fmla="*/ 2106154 w 8754617"/>
                <a:gd name="connsiteY43" fmla="*/ 383432 h 4191633"/>
                <a:gd name="connsiteX44" fmla="*/ 2034111 w 8754617"/>
                <a:gd name="connsiteY44" fmla="*/ 381208 h 4191633"/>
                <a:gd name="connsiteX45" fmla="*/ 2034111 w 8754617"/>
                <a:gd name="connsiteY45" fmla="*/ 381208 h 4191633"/>
                <a:gd name="connsiteX46" fmla="*/ 2034324 w 8754617"/>
                <a:gd name="connsiteY46" fmla="*/ 393952 h 4191633"/>
                <a:gd name="connsiteX47" fmla="*/ 2034111 w 8754617"/>
                <a:gd name="connsiteY47" fmla="*/ 381208 h 4191633"/>
                <a:gd name="connsiteX48" fmla="*/ 1141557 w 8754617"/>
                <a:gd name="connsiteY48" fmla="*/ 362196 h 4191633"/>
                <a:gd name="connsiteX49" fmla="*/ 1141556 w 8754617"/>
                <a:gd name="connsiteY49" fmla="*/ 362196 h 4191633"/>
                <a:gd name="connsiteX50" fmla="*/ 1163321 w 8754617"/>
                <a:gd name="connsiteY50" fmla="*/ 414153 h 4191633"/>
                <a:gd name="connsiteX51" fmla="*/ 1163321 w 8754617"/>
                <a:gd name="connsiteY51" fmla="*/ 414153 h 4191633"/>
                <a:gd name="connsiteX52" fmla="*/ 1163321 w 8754617"/>
                <a:gd name="connsiteY52" fmla="*/ 414154 h 4191633"/>
                <a:gd name="connsiteX53" fmla="*/ 1163322 w 8754617"/>
                <a:gd name="connsiteY53" fmla="*/ 414153 h 4191633"/>
                <a:gd name="connsiteX54" fmla="*/ 1141557 w 8754617"/>
                <a:gd name="connsiteY54" fmla="*/ 362196 h 4191633"/>
                <a:gd name="connsiteX55" fmla="*/ 3326928 w 8754617"/>
                <a:gd name="connsiteY55" fmla="*/ 352024 h 4191633"/>
                <a:gd name="connsiteX56" fmla="*/ 3326927 w 8754617"/>
                <a:gd name="connsiteY56" fmla="*/ 352025 h 4191633"/>
                <a:gd name="connsiteX57" fmla="*/ 3338759 w 8754617"/>
                <a:gd name="connsiteY57" fmla="*/ 406273 h 4191633"/>
                <a:gd name="connsiteX58" fmla="*/ 3323599 w 8754617"/>
                <a:gd name="connsiteY58" fmla="*/ 424968 h 4191633"/>
                <a:gd name="connsiteX59" fmla="*/ 3302277 w 8754617"/>
                <a:gd name="connsiteY59" fmla="*/ 445408 h 4191633"/>
                <a:gd name="connsiteX60" fmla="*/ 3276888 w 8754617"/>
                <a:gd name="connsiteY60" fmla="*/ 461860 h 4191633"/>
                <a:gd name="connsiteX61" fmla="*/ 3249775 w 8754617"/>
                <a:gd name="connsiteY61" fmla="*/ 468590 h 4191633"/>
                <a:gd name="connsiteX62" fmla="*/ 3249775 w 8754617"/>
                <a:gd name="connsiteY62" fmla="*/ 468590 h 4191633"/>
                <a:gd name="connsiteX63" fmla="*/ 3276889 w 8754617"/>
                <a:gd name="connsiteY63" fmla="*/ 461860 h 4191633"/>
                <a:gd name="connsiteX64" fmla="*/ 3302278 w 8754617"/>
                <a:gd name="connsiteY64" fmla="*/ 445408 h 4191633"/>
                <a:gd name="connsiteX65" fmla="*/ 3323600 w 8754617"/>
                <a:gd name="connsiteY65" fmla="*/ 424968 h 4191633"/>
                <a:gd name="connsiteX66" fmla="*/ 3338760 w 8754617"/>
                <a:gd name="connsiteY66" fmla="*/ 406273 h 4191633"/>
                <a:gd name="connsiteX67" fmla="*/ 3326928 w 8754617"/>
                <a:gd name="connsiteY67" fmla="*/ 352024 h 4191633"/>
                <a:gd name="connsiteX68" fmla="*/ 5132650 w 8754617"/>
                <a:gd name="connsiteY68" fmla="*/ 349039 h 4191633"/>
                <a:gd name="connsiteX69" fmla="*/ 5132649 w 8754617"/>
                <a:gd name="connsiteY69" fmla="*/ 349040 h 4191633"/>
                <a:gd name="connsiteX70" fmla="*/ 5132649 w 8754617"/>
                <a:gd name="connsiteY70" fmla="*/ 349040 h 4191633"/>
                <a:gd name="connsiteX71" fmla="*/ 5132649 w 8754617"/>
                <a:gd name="connsiteY71" fmla="*/ 412143 h 4191633"/>
                <a:gd name="connsiteX72" fmla="*/ 5132649 w 8754617"/>
                <a:gd name="connsiteY72" fmla="*/ 412144 h 4191633"/>
                <a:gd name="connsiteX73" fmla="*/ 5132650 w 8754617"/>
                <a:gd name="connsiteY73" fmla="*/ 412143 h 4191633"/>
                <a:gd name="connsiteX74" fmla="*/ 5132650 w 8754617"/>
                <a:gd name="connsiteY74" fmla="*/ 349039 h 4191633"/>
                <a:gd name="connsiteX75" fmla="*/ 2829762 w 8754617"/>
                <a:gd name="connsiteY75" fmla="*/ 321679 h 4191633"/>
                <a:gd name="connsiteX76" fmla="*/ 2765180 w 8754617"/>
                <a:gd name="connsiteY76" fmla="*/ 449858 h 4191633"/>
                <a:gd name="connsiteX77" fmla="*/ 2754088 w 8754617"/>
                <a:gd name="connsiteY77" fmla="*/ 463660 h 4191633"/>
                <a:gd name="connsiteX78" fmla="*/ 2754088 w 8754617"/>
                <a:gd name="connsiteY78" fmla="*/ 463660 h 4191633"/>
                <a:gd name="connsiteX79" fmla="*/ 2765181 w 8754617"/>
                <a:gd name="connsiteY79" fmla="*/ 449857 h 4191633"/>
                <a:gd name="connsiteX80" fmla="*/ 2829763 w 8754617"/>
                <a:gd name="connsiteY80" fmla="*/ 321679 h 4191633"/>
                <a:gd name="connsiteX81" fmla="*/ 2829762 w 8754617"/>
                <a:gd name="connsiteY81" fmla="*/ 321679 h 4191633"/>
                <a:gd name="connsiteX82" fmla="*/ 4192893 w 8754617"/>
                <a:gd name="connsiteY82" fmla="*/ 311079 h 4191633"/>
                <a:gd name="connsiteX83" fmla="*/ 4148770 w 8754617"/>
                <a:gd name="connsiteY83" fmla="*/ 434081 h 4191633"/>
                <a:gd name="connsiteX84" fmla="*/ 4142237 w 8754617"/>
                <a:gd name="connsiteY84" fmla="*/ 449980 h 4191633"/>
                <a:gd name="connsiteX85" fmla="*/ 4135952 w 8754617"/>
                <a:gd name="connsiteY85" fmla="*/ 460209 h 4191633"/>
                <a:gd name="connsiteX86" fmla="*/ 4129050 w 8754617"/>
                <a:gd name="connsiteY86" fmla="*/ 465756 h 4191633"/>
                <a:gd name="connsiteX87" fmla="*/ 4120917 w 8754617"/>
                <a:gd name="connsiteY87" fmla="*/ 467358 h 4191633"/>
                <a:gd name="connsiteX88" fmla="*/ 4120917 w 8754617"/>
                <a:gd name="connsiteY88" fmla="*/ 467358 h 4191633"/>
                <a:gd name="connsiteX89" fmla="*/ 4129051 w 8754617"/>
                <a:gd name="connsiteY89" fmla="*/ 465756 h 4191633"/>
                <a:gd name="connsiteX90" fmla="*/ 4135953 w 8754617"/>
                <a:gd name="connsiteY90" fmla="*/ 460209 h 4191633"/>
                <a:gd name="connsiteX91" fmla="*/ 4142238 w 8754617"/>
                <a:gd name="connsiteY91" fmla="*/ 449980 h 4191633"/>
                <a:gd name="connsiteX92" fmla="*/ 4148771 w 8754617"/>
                <a:gd name="connsiteY92" fmla="*/ 434081 h 4191633"/>
                <a:gd name="connsiteX93" fmla="*/ 4192894 w 8754617"/>
                <a:gd name="connsiteY93" fmla="*/ 311079 h 4191633"/>
                <a:gd name="connsiteX94" fmla="*/ 4192893 w 8754617"/>
                <a:gd name="connsiteY94" fmla="*/ 311079 h 4191633"/>
                <a:gd name="connsiteX95" fmla="*/ 1418444 w 8754617"/>
                <a:gd name="connsiteY95" fmla="*/ 310340 h 4191633"/>
                <a:gd name="connsiteX96" fmla="*/ 1418444 w 8754617"/>
                <a:gd name="connsiteY96" fmla="*/ 310340 h 4191633"/>
                <a:gd name="connsiteX97" fmla="*/ 1420170 w 8754617"/>
                <a:gd name="connsiteY97" fmla="*/ 325129 h 4191633"/>
                <a:gd name="connsiteX98" fmla="*/ 1418444 w 8754617"/>
                <a:gd name="connsiteY98" fmla="*/ 310340 h 4191633"/>
                <a:gd name="connsiteX99" fmla="*/ 4334876 w 8754617"/>
                <a:gd name="connsiteY99" fmla="*/ 308861 h 4191633"/>
                <a:gd name="connsiteX100" fmla="*/ 4334875 w 8754617"/>
                <a:gd name="connsiteY100" fmla="*/ 308862 h 4191633"/>
                <a:gd name="connsiteX101" fmla="*/ 4331177 w 8754617"/>
                <a:gd name="connsiteY101" fmla="*/ 366541 h 4191633"/>
                <a:gd name="connsiteX102" fmla="*/ 4316634 w 8754617"/>
                <a:gd name="connsiteY102" fmla="*/ 375908 h 4191633"/>
                <a:gd name="connsiteX103" fmla="*/ 4299256 w 8754617"/>
                <a:gd name="connsiteY103" fmla="*/ 385644 h 4191633"/>
                <a:gd name="connsiteX104" fmla="*/ 4280029 w 8754617"/>
                <a:gd name="connsiteY104" fmla="*/ 393286 h 4191633"/>
                <a:gd name="connsiteX105" fmla="*/ 4259694 w 8754617"/>
                <a:gd name="connsiteY105" fmla="*/ 396367 h 4191633"/>
                <a:gd name="connsiteX106" fmla="*/ 4259694 w 8754617"/>
                <a:gd name="connsiteY106" fmla="*/ 396367 h 4191633"/>
                <a:gd name="connsiteX107" fmla="*/ 4280030 w 8754617"/>
                <a:gd name="connsiteY107" fmla="*/ 393286 h 4191633"/>
                <a:gd name="connsiteX108" fmla="*/ 4299257 w 8754617"/>
                <a:gd name="connsiteY108" fmla="*/ 385644 h 4191633"/>
                <a:gd name="connsiteX109" fmla="*/ 4316635 w 8754617"/>
                <a:gd name="connsiteY109" fmla="*/ 375908 h 4191633"/>
                <a:gd name="connsiteX110" fmla="*/ 4331178 w 8754617"/>
                <a:gd name="connsiteY110" fmla="*/ 366541 h 4191633"/>
                <a:gd name="connsiteX111" fmla="*/ 4334876 w 8754617"/>
                <a:gd name="connsiteY111" fmla="*/ 308861 h 4191633"/>
                <a:gd name="connsiteX112" fmla="*/ 267009 w 8754617"/>
                <a:gd name="connsiteY112" fmla="*/ 302191 h 4191633"/>
                <a:gd name="connsiteX113" fmla="*/ 262942 w 8754617"/>
                <a:gd name="connsiteY113" fmla="*/ 349409 h 4191633"/>
                <a:gd name="connsiteX114" fmla="*/ 262942 w 8754617"/>
                <a:gd name="connsiteY114" fmla="*/ 349410 h 4191633"/>
                <a:gd name="connsiteX115" fmla="*/ 267009 w 8754617"/>
                <a:gd name="connsiteY115" fmla="*/ 302191 h 4191633"/>
                <a:gd name="connsiteX116" fmla="*/ 1800797 w 8754617"/>
                <a:gd name="connsiteY116" fmla="*/ 294596 h 4191633"/>
                <a:gd name="connsiteX117" fmla="*/ 1800797 w 8754617"/>
                <a:gd name="connsiteY117" fmla="*/ 294596 h 4191633"/>
                <a:gd name="connsiteX118" fmla="*/ 1801927 w 8754617"/>
                <a:gd name="connsiteY118" fmla="*/ 308670 h 4191633"/>
                <a:gd name="connsiteX119" fmla="*/ 1800797 w 8754617"/>
                <a:gd name="connsiteY119" fmla="*/ 294596 h 4191633"/>
                <a:gd name="connsiteX120" fmla="*/ 428588 w 8754617"/>
                <a:gd name="connsiteY120" fmla="*/ 293826 h 4191633"/>
                <a:gd name="connsiteX121" fmla="*/ 418574 w 8754617"/>
                <a:gd name="connsiteY121" fmla="*/ 345436 h 4191633"/>
                <a:gd name="connsiteX122" fmla="*/ 406280 w 8754617"/>
                <a:gd name="connsiteY122" fmla="*/ 387864 h 4191633"/>
                <a:gd name="connsiteX123" fmla="*/ 374728 w 8754617"/>
                <a:gd name="connsiteY123" fmla="*/ 448625 h 4191633"/>
                <a:gd name="connsiteX124" fmla="*/ 374729 w 8754617"/>
                <a:gd name="connsiteY124" fmla="*/ 448624 h 4191633"/>
                <a:gd name="connsiteX125" fmla="*/ 406281 w 8754617"/>
                <a:gd name="connsiteY125" fmla="*/ 387863 h 4191633"/>
                <a:gd name="connsiteX126" fmla="*/ 418575 w 8754617"/>
                <a:gd name="connsiteY126" fmla="*/ 345435 h 4191633"/>
                <a:gd name="connsiteX127" fmla="*/ 428587 w 8754617"/>
                <a:gd name="connsiteY127" fmla="*/ 293833 h 4191633"/>
                <a:gd name="connsiteX128" fmla="*/ 428588 w 8754617"/>
                <a:gd name="connsiteY128" fmla="*/ 293826 h 4191633"/>
                <a:gd name="connsiteX129" fmla="*/ 4033381 w 8754617"/>
                <a:gd name="connsiteY129" fmla="*/ 274598 h 4191633"/>
                <a:gd name="connsiteX130" fmla="*/ 4031409 w 8754617"/>
                <a:gd name="connsiteY130" fmla="*/ 277309 h 4191633"/>
                <a:gd name="connsiteX131" fmla="*/ 4042132 w 8754617"/>
                <a:gd name="connsiteY131" fmla="*/ 307505 h 4191633"/>
                <a:gd name="connsiteX132" fmla="*/ 4045706 w 8754617"/>
                <a:gd name="connsiteY132" fmla="*/ 343370 h 4191633"/>
                <a:gd name="connsiteX133" fmla="*/ 4042502 w 8754617"/>
                <a:gd name="connsiteY133" fmla="*/ 372703 h 4191633"/>
                <a:gd name="connsiteX134" fmla="*/ 4033258 w 8754617"/>
                <a:gd name="connsiteY134" fmla="*/ 401297 h 4191633"/>
                <a:gd name="connsiteX135" fmla="*/ 4018469 w 8754617"/>
                <a:gd name="connsiteY135" fmla="*/ 427179 h 4191633"/>
                <a:gd name="connsiteX136" fmla="*/ 3998502 w 8754617"/>
                <a:gd name="connsiteY136" fmla="*/ 448131 h 4191633"/>
                <a:gd name="connsiteX137" fmla="*/ 3973976 w 8754617"/>
                <a:gd name="connsiteY137" fmla="*/ 462181 h 4191633"/>
                <a:gd name="connsiteX138" fmla="*/ 3945630 w 8754617"/>
                <a:gd name="connsiteY138" fmla="*/ 467358 h 4191633"/>
                <a:gd name="connsiteX139" fmla="*/ 3945630 w 8754617"/>
                <a:gd name="connsiteY139" fmla="*/ 467358 h 4191633"/>
                <a:gd name="connsiteX140" fmla="*/ 3973977 w 8754617"/>
                <a:gd name="connsiteY140" fmla="*/ 462181 h 4191633"/>
                <a:gd name="connsiteX141" fmla="*/ 3998503 w 8754617"/>
                <a:gd name="connsiteY141" fmla="*/ 448131 h 4191633"/>
                <a:gd name="connsiteX142" fmla="*/ 4018470 w 8754617"/>
                <a:gd name="connsiteY142" fmla="*/ 427179 h 4191633"/>
                <a:gd name="connsiteX143" fmla="*/ 4033259 w 8754617"/>
                <a:gd name="connsiteY143" fmla="*/ 401297 h 4191633"/>
                <a:gd name="connsiteX144" fmla="*/ 4042503 w 8754617"/>
                <a:gd name="connsiteY144" fmla="*/ 372703 h 4191633"/>
                <a:gd name="connsiteX145" fmla="*/ 4045707 w 8754617"/>
                <a:gd name="connsiteY145" fmla="*/ 343370 h 4191633"/>
                <a:gd name="connsiteX146" fmla="*/ 4042133 w 8754617"/>
                <a:gd name="connsiteY146" fmla="*/ 307505 h 4191633"/>
                <a:gd name="connsiteX147" fmla="*/ 4031410 w 8754617"/>
                <a:gd name="connsiteY147" fmla="*/ 277309 h 4191633"/>
                <a:gd name="connsiteX148" fmla="*/ 4033382 w 8754617"/>
                <a:gd name="connsiteY148" fmla="*/ 274598 h 4191633"/>
                <a:gd name="connsiteX149" fmla="*/ 4033381 w 8754617"/>
                <a:gd name="connsiteY149" fmla="*/ 274598 h 4191633"/>
                <a:gd name="connsiteX150" fmla="*/ 3823831 w 8754617"/>
                <a:gd name="connsiteY150" fmla="*/ 274598 h 4191633"/>
                <a:gd name="connsiteX151" fmla="*/ 3821859 w 8754617"/>
                <a:gd name="connsiteY151" fmla="*/ 277309 h 4191633"/>
                <a:gd name="connsiteX152" fmla="*/ 3832582 w 8754617"/>
                <a:gd name="connsiteY152" fmla="*/ 307505 h 4191633"/>
                <a:gd name="connsiteX153" fmla="*/ 3836156 w 8754617"/>
                <a:gd name="connsiteY153" fmla="*/ 343370 h 4191633"/>
                <a:gd name="connsiteX154" fmla="*/ 3832952 w 8754617"/>
                <a:gd name="connsiteY154" fmla="*/ 372703 h 4191633"/>
                <a:gd name="connsiteX155" fmla="*/ 3823708 w 8754617"/>
                <a:gd name="connsiteY155" fmla="*/ 401297 h 4191633"/>
                <a:gd name="connsiteX156" fmla="*/ 3808919 w 8754617"/>
                <a:gd name="connsiteY156" fmla="*/ 427179 h 4191633"/>
                <a:gd name="connsiteX157" fmla="*/ 3788952 w 8754617"/>
                <a:gd name="connsiteY157" fmla="*/ 448131 h 4191633"/>
                <a:gd name="connsiteX158" fmla="*/ 3764426 w 8754617"/>
                <a:gd name="connsiteY158" fmla="*/ 462181 h 4191633"/>
                <a:gd name="connsiteX159" fmla="*/ 3736080 w 8754617"/>
                <a:gd name="connsiteY159" fmla="*/ 467358 h 4191633"/>
                <a:gd name="connsiteX160" fmla="*/ 3736080 w 8754617"/>
                <a:gd name="connsiteY160" fmla="*/ 467358 h 4191633"/>
                <a:gd name="connsiteX161" fmla="*/ 3764427 w 8754617"/>
                <a:gd name="connsiteY161" fmla="*/ 462181 h 4191633"/>
                <a:gd name="connsiteX162" fmla="*/ 3788953 w 8754617"/>
                <a:gd name="connsiteY162" fmla="*/ 448131 h 4191633"/>
                <a:gd name="connsiteX163" fmla="*/ 3808920 w 8754617"/>
                <a:gd name="connsiteY163" fmla="*/ 427179 h 4191633"/>
                <a:gd name="connsiteX164" fmla="*/ 3823709 w 8754617"/>
                <a:gd name="connsiteY164" fmla="*/ 401297 h 4191633"/>
                <a:gd name="connsiteX165" fmla="*/ 3832953 w 8754617"/>
                <a:gd name="connsiteY165" fmla="*/ 372703 h 4191633"/>
                <a:gd name="connsiteX166" fmla="*/ 3836157 w 8754617"/>
                <a:gd name="connsiteY166" fmla="*/ 343370 h 4191633"/>
                <a:gd name="connsiteX167" fmla="*/ 3832583 w 8754617"/>
                <a:gd name="connsiteY167" fmla="*/ 307505 h 4191633"/>
                <a:gd name="connsiteX168" fmla="*/ 3821860 w 8754617"/>
                <a:gd name="connsiteY168" fmla="*/ 277309 h 4191633"/>
                <a:gd name="connsiteX169" fmla="*/ 3823832 w 8754617"/>
                <a:gd name="connsiteY169" fmla="*/ 274598 h 4191633"/>
                <a:gd name="connsiteX170" fmla="*/ 3823831 w 8754617"/>
                <a:gd name="connsiteY170" fmla="*/ 274598 h 4191633"/>
                <a:gd name="connsiteX171" fmla="*/ 5022095 w 8754617"/>
                <a:gd name="connsiteY171" fmla="*/ 246498 h 4191633"/>
                <a:gd name="connsiteX172" fmla="*/ 5007612 w 8754617"/>
                <a:gd name="connsiteY172" fmla="*/ 265848 h 4191633"/>
                <a:gd name="connsiteX173" fmla="*/ 4994118 w 8754617"/>
                <a:gd name="connsiteY173" fmla="*/ 282979 h 4191633"/>
                <a:gd name="connsiteX174" fmla="*/ 4992393 w 8754617"/>
                <a:gd name="connsiteY174" fmla="*/ 313052 h 4191633"/>
                <a:gd name="connsiteX175" fmla="*/ 4991899 w 8754617"/>
                <a:gd name="connsiteY175" fmla="*/ 326240 h 4191633"/>
                <a:gd name="connsiteX176" fmla="*/ 4991407 w 8754617"/>
                <a:gd name="connsiteY176" fmla="*/ 339674 h 4191633"/>
                <a:gd name="connsiteX177" fmla="*/ 4991037 w 8754617"/>
                <a:gd name="connsiteY177" fmla="*/ 352491 h 4191633"/>
                <a:gd name="connsiteX178" fmla="*/ 4990913 w 8754617"/>
                <a:gd name="connsiteY178" fmla="*/ 363829 h 4191633"/>
                <a:gd name="connsiteX179" fmla="*/ 4993389 w 8754617"/>
                <a:gd name="connsiteY179" fmla="*/ 386260 h 4191633"/>
                <a:gd name="connsiteX180" fmla="*/ 5000565 w 8754617"/>
                <a:gd name="connsiteY180" fmla="*/ 401174 h 4191633"/>
                <a:gd name="connsiteX181" fmla="*/ 5012073 w 8754617"/>
                <a:gd name="connsiteY181" fmla="*/ 409554 h 4191633"/>
                <a:gd name="connsiteX182" fmla="*/ 5027291 w 8754617"/>
                <a:gd name="connsiteY182" fmla="*/ 412143 h 4191633"/>
                <a:gd name="connsiteX183" fmla="*/ 5027291 w 8754617"/>
                <a:gd name="connsiteY183" fmla="*/ 412143 h 4191633"/>
                <a:gd name="connsiteX184" fmla="*/ 5012074 w 8754617"/>
                <a:gd name="connsiteY184" fmla="*/ 409554 h 4191633"/>
                <a:gd name="connsiteX185" fmla="*/ 5000566 w 8754617"/>
                <a:gd name="connsiteY185" fmla="*/ 401174 h 4191633"/>
                <a:gd name="connsiteX186" fmla="*/ 4993390 w 8754617"/>
                <a:gd name="connsiteY186" fmla="*/ 386260 h 4191633"/>
                <a:gd name="connsiteX187" fmla="*/ 4990914 w 8754617"/>
                <a:gd name="connsiteY187" fmla="*/ 363829 h 4191633"/>
                <a:gd name="connsiteX188" fmla="*/ 4991038 w 8754617"/>
                <a:gd name="connsiteY188" fmla="*/ 352490 h 4191633"/>
                <a:gd name="connsiteX189" fmla="*/ 4991408 w 8754617"/>
                <a:gd name="connsiteY189" fmla="*/ 339673 h 4191633"/>
                <a:gd name="connsiteX190" fmla="*/ 4991900 w 8754617"/>
                <a:gd name="connsiteY190" fmla="*/ 326239 h 4191633"/>
                <a:gd name="connsiteX191" fmla="*/ 4992394 w 8754617"/>
                <a:gd name="connsiteY191" fmla="*/ 313051 h 4191633"/>
                <a:gd name="connsiteX192" fmla="*/ 4994119 w 8754617"/>
                <a:gd name="connsiteY192" fmla="*/ 282978 h 4191633"/>
                <a:gd name="connsiteX193" fmla="*/ 5007613 w 8754617"/>
                <a:gd name="connsiteY193" fmla="*/ 265847 h 4191633"/>
                <a:gd name="connsiteX194" fmla="*/ 5022095 w 8754617"/>
                <a:gd name="connsiteY194" fmla="*/ 246498 h 4191633"/>
                <a:gd name="connsiteX195" fmla="*/ 3248176 w 8754617"/>
                <a:gd name="connsiteY195" fmla="*/ 241760 h 4191633"/>
                <a:gd name="connsiteX196" fmla="*/ 3248175 w 8754617"/>
                <a:gd name="connsiteY196" fmla="*/ 241760 h 4191633"/>
                <a:gd name="connsiteX197" fmla="*/ 3255120 w 8754617"/>
                <a:gd name="connsiteY197" fmla="*/ 242507 h 4191633"/>
                <a:gd name="connsiteX198" fmla="*/ 3260816 w 8754617"/>
                <a:gd name="connsiteY198" fmla="*/ 245746 h 4191633"/>
                <a:gd name="connsiteX199" fmla="*/ 3264644 w 8754617"/>
                <a:gd name="connsiteY199" fmla="*/ 252721 h 4191633"/>
                <a:gd name="connsiteX200" fmla="*/ 3266000 w 8754617"/>
                <a:gd name="connsiteY200" fmla="*/ 264926 h 4191633"/>
                <a:gd name="connsiteX201" fmla="*/ 3263535 w 8754617"/>
                <a:gd name="connsiteY201" fmla="*/ 291070 h 4191633"/>
                <a:gd name="connsiteX202" fmla="*/ 3257889 w 8754617"/>
                <a:gd name="connsiteY202" fmla="*/ 320502 h 4191633"/>
                <a:gd name="connsiteX203" fmla="*/ 3250638 w 8754617"/>
                <a:gd name="connsiteY203" fmla="*/ 354863 h 4191633"/>
                <a:gd name="connsiteX204" fmla="*/ 3246569 w 8754617"/>
                <a:gd name="connsiteY204" fmla="*/ 387374 h 4191633"/>
                <a:gd name="connsiteX205" fmla="*/ 3248665 w 8754617"/>
                <a:gd name="connsiteY205" fmla="*/ 405035 h 4191633"/>
                <a:gd name="connsiteX206" fmla="*/ 3257662 w 8754617"/>
                <a:gd name="connsiteY206" fmla="*/ 411403 h 4191633"/>
                <a:gd name="connsiteX207" fmla="*/ 3257663 w 8754617"/>
                <a:gd name="connsiteY207" fmla="*/ 411403 h 4191633"/>
                <a:gd name="connsiteX208" fmla="*/ 3248666 w 8754617"/>
                <a:gd name="connsiteY208" fmla="*/ 405035 h 4191633"/>
                <a:gd name="connsiteX209" fmla="*/ 3246570 w 8754617"/>
                <a:gd name="connsiteY209" fmla="*/ 387374 h 4191633"/>
                <a:gd name="connsiteX210" fmla="*/ 3250639 w 8754617"/>
                <a:gd name="connsiteY210" fmla="*/ 354863 h 4191633"/>
                <a:gd name="connsiteX211" fmla="*/ 3257890 w 8754617"/>
                <a:gd name="connsiteY211" fmla="*/ 320502 h 4191633"/>
                <a:gd name="connsiteX212" fmla="*/ 3263536 w 8754617"/>
                <a:gd name="connsiteY212" fmla="*/ 291070 h 4191633"/>
                <a:gd name="connsiteX213" fmla="*/ 3266001 w 8754617"/>
                <a:gd name="connsiteY213" fmla="*/ 264926 h 4191633"/>
                <a:gd name="connsiteX214" fmla="*/ 3264645 w 8754617"/>
                <a:gd name="connsiteY214" fmla="*/ 252721 h 4191633"/>
                <a:gd name="connsiteX215" fmla="*/ 3260817 w 8754617"/>
                <a:gd name="connsiteY215" fmla="*/ 245746 h 4191633"/>
                <a:gd name="connsiteX216" fmla="*/ 3255121 w 8754617"/>
                <a:gd name="connsiteY216" fmla="*/ 242507 h 4191633"/>
                <a:gd name="connsiteX217" fmla="*/ 3248176 w 8754617"/>
                <a:gd name="connsiteY217" fmla="*/ 241760 h 4191633"/>
                <a:gd name="connsiteX218" fmla="*/ 3982111 w 8754617"/>
                <a:gd name="connsiteY218" fmla="*/ 225298 h 4191633"/>
                <a:gd name="connsiteX219" fmla="*/ 3982111 w 8754617"/>
                <a:gd name="connsiteY219" fmla="*/ 225298 h 4191633"/>
                <a:gd name="connsiteX220" fmla="*/ 4025987 w 8754617"/>
                <a:gd name="connsiteY220" fmla="*/ 232570 h 4191633"/>
                <a:gd name="connsiteX221" fmla="*/ 4064317 w 8754617"/>
                <a:gd name="connsiteY221" fmla="*/ 252043 h 4191633"/>
                <a:gd name="connsiteX222" fmla="*/ 4097594 w 8754617"/>
                <a:gd name="connsiteY222" fmla="*/ 282732 h 4191633"/>
                <a:gd name="connsiteX223" fmla="*/ 4106121 w 8754617"/>
                <a:gd name="connsiteY223" fmla="*/ 293199 h 4191633"/>
                <a:gd name="connsiteX224" fmla="*/ 4106121 w 8754617"/>
                <a:gd name="connsiteY224" fmla="*/ 293198 h 4191633"/>
                <a:gd name="connsiteX225" fmla="*/ 4097595 w 8754617"/>
                <a:gd name="connsiteY225" fmla="*/ 282732 h 4191633"/>
                <a:gd name="connsiteX226" fmla="*/ 4064318 w 8754617"/>
                <a:gd name="connsiteY226" fmla="*/ 252043 h 4191633"/>
                <a:gd name="connsiteX227" fmla="*/ 4025988 w 8754617"/>
                <a:gd name="connsiteY227" fmla="*/ 232570 h 4191633"/>
                <a:gd name="connsiteX228" fmla="*/ 3982111 w 8754617"/>
                <a:gd name="connsiteY228" fmla="*/ 225298 h 4191633"/>
                <a:gd name="connsiteX229" fmla="*/ 3772561 w 8754617"/>
                <a:gd name="connsiteY229" fmla="*/ 225298 h 4191633"/>
                <a:gd name="connsiteX230" fmla="*/ 3772561 w 8754617"/>
                <a:gd name="connsiteY230" fmla="*/ 225298 h 4191633"/>
                <a:gd name="connsiteX231" fmla="*/ 3816437 w 8754617"/>
                <a:gd name="connsiteY231" fmla="*/ 232570 h 4191633"/>
                <a:gd name="connsiteX232" fmla="*/ 3854767 w 8754617"/>
                <a:gd name="connsiteY232" fmla="*/ 252043 h 4191633"/>
                <a:gd name="connsiteX233" fmla="*/ 3872021 w 8754617"/>
                <a:gd name="connsiteY233" fmla="*/ 265816 h 4191633"/>
                <a:gd name="connsiteX234" fmla="*/ 3884289 w 8754617"/>
                <a:gd name="connsiteY234" fmla="*/ 278768 h 4191633"/>
                <a:gd name="connsiteX235" fmla="*/ 3884290 w 8754617"/>
                <a:gd name="connsiteY235" fmla="*/ 278767 h 4191633"/>
                <a:gd name="connsiteX236" fmla="*/ 3872022 w 8754617"/>
                <a:gd name="connsiteY236" fmla="*/ 265816 h 4191633"/>
                <a:gd name="connsiteX237" fmla="*/ 3854768 w 8754617"/>
                <a:gd name="connsiteY237" fmla="*/ 252043 h 4191633"/>
                <a:gd name="connsiteX238" fmla="*/ 3816438 w 8754617"/>
                <a:gd name="connsiteY238" fmla="*/ 232570 h 4191633"/>
                <a:gd name="connsiteX239" fmla="*/ 3772561 w 8754617"/>
                <a:gd name="connsiteY239" fmla="*/ 225298 h 4191633"/>
                <a:gd name="connsiteX240" fmla="*/ 4658678 w 8754617"/>
                <a:gd name="connsiteY240" fmla="*/ 224312 h 4191633"/>
                <a:gd name="connsiteX241" fmla="*/ 4672482 w 8754617"/>
                <a:gd name="connsiteY241" fmla="*/ 228133 h 4191633"/>
                <a:gd name="connsiteX242" fmla="*/ 4676114 w 8754617"/>
                <a:gd name="connsiteY242" fmla="*/ 238363 h 4191633"/>
                <a:gd name="connsiteX243" fmla="*/ 4676114 w 8754617"/>
                <a:gd name="connsiteY243" fmla="*/ 238364 h 4191633"/>
                <a:gd name="connsiteX244" fmla="*/ 4676114 w 8754617"/>
                <a:gd name="connsiteY244" fmla="*/ 238364 h 4191633"/>
                <a:gd name="connsiteX245" fmla="*/ 4673583 w 8754617"/>
                <a:gd name="connsiteY245" fmla="*/ 253689 h 4191633"/>
                <a:gd name="connsiteX246" fmla="*/ 4667814 w 8754617"/>
                <a:gd name="connsiteY246" fmla="*/ 276257 h 4191633"/>
                <a:gd name="connsiteX247" fmla="*/ 4658224 w 8754617"/>
                <a:gd name="connsiteY247" fmla="*/ 308829 h 4191633"/>
                <a:gd name="connsiteX248" fmla="*/ 4649545 w 8754617"/>
                <a:gd name="connsiteY248" fmla="*/ 342782 h 4191633"/>
                <a:gd name="connsiteX249" fmla="*/ 4643671 w 8754617"/>
                <a:gd name="connsiteY249" fmla="*/ 370690 h 4191633"/>
                <a:gd name="connsiteX250" fmla="*/ 4640125 w 8754617"/>
                <a:gd name="connsiteY250" fmla="*/ 395885 h 4191633"/>
                <a:gd name="connsiteX251" fmla="*/ 4642591 w 8754617"/>
                <a:gd name="connsiteY251" fmla="*/ 413500 h 4191633"/>
                <a:gd name="connsiteX252" fmla="*/ 4652697 w 8754617"/>
                <a:gd name="connsiteY252" fmla="*/ 420031 h 4191633"/>
                <a:gd name="connsiteX253" fmla="*/ 4652698 w 8754617"/>
                <a:gd name="connsiteY253" fmla="*/ 420031 h 4191633"/>
                <a:gd name="connsiteX254" fmla="*/ 4642592 w 8754617"/>
                <a:gd name="connsiteY254" fmla="*/ 413500 h 4191633"/>
                <a:gd name="connsiteX255" fmla="*/ 4640126 w 8754617"/>
                <a:gd name="connsiteY255" fmla="*/ 395885 h 4191633"/>
                <a:gd name="connsiteX256" fmla="*/ 4643672 w 8754617"/>
                <a:gd name="connsiteY256" fmla="*/ 370689 h 4191633"/>
                <a:gd name="connsiteX257" fmla="*/ 4649546 w 8754617"/>
                <a:gd name="connsiteY257" fmla="*/ 342781 h 4191633"/>
                <a:gd name="connsiteX258" fmla="*/ 4658225 w 8754617"/>
                <a:gd name="connsiteY258" fmla="*/ 308828 h 4191633"/>
                <a:gd name="connsiteX259" fmla="*/ 4667815 w 8754617"/>
                <a:gd name="connsiteY259" fmla="*/ 276256 h 4191633"/>
                <a:gd name="connsiteX260" fmla="*/ 4673584 w 8754617"/>
                <a:gd name="connsiteY260" fmla="*/ 253688 h 4191633"/>
                <a:gd name="connsiteX261" fmla="*/ 4676115 w 8754617"/>
                <a:gd name="connsiteY261" fmla="*/ 238363 h 4191633"/>
                <a:gd name="connsiteX262" fmla="*/ 4672483 w 8754617"/>
                <a:gd name="connsiteY262" fmla="*/ 228133 h 4191633"/>
                <a:gd name="connsiteX263" fmla="*/ 4658679 w 8754617"/>
                <a:gd name="connsiteY263" fmla="*/ 224312 h 4191633"/>
                <a:gd name="connsiteX264" fmla="*/ 4658678 w 8754617"/>
                <a:gd name="connsiteY264" fmla="*/ 224312 h 4191633"/>
                <a:gd name="connsiteX265" fmla="*/ 2648904 w 8754617"/>
                <a:gd name="connsiteY265" fmla="*/ 224312 h 4191633"/>
                <a:gd name="connsiteX266" fmla="*/ 2636434 w 8754617"/>
                <a:gd name="connsiteY266" fmla="*/ 225683 h 4191633"/>
                <a:gd name="connsiteX267" fmla="*/ 2623113 w 8754617"/>
                <a:gd name="connsiteY267" fmla="*/ 229920 h 4191633"/>
                <a:gd name="connsiteX268" fmla="*/ 2611610 w 8754617"/>
                <a:gd name="connsiteY268" fmla="*/ 237273 h 4191633"/>
                <a:gd name="connsiteX269" fmla="*/ 2611610 w 8754617"/>
                <a:gd name="connsiteY269" fmla="*/ 237274 h 4191633"/>
                <a:gd name="connsiteX270" fmla="*/ 2623112 w 8754617"/>
                <a:gd name="connsiteY270" fmla="*/ 229921 h 4191633"/>
                <a:gd name="connsiteX271" fmla="*/ 2636433 w 8754617"/>
                <a:gd name="connsiteY271" fmla="*/ 225684 h 4191633"/>
                <a:gd name="connsiteX272" fmla="*/ 2648903 w 8754617"/>
                <a:gd name="connsiteY272" fmla="*/ 224313 h 4191633"/>
                <a:gd name="connsiteX273" fmla="*/ 2662707 w 8754617"/>
                <a:gd name="connsiteY273" fmla="*/ 228134 h 4191633"/>
                <a:gd name="connsiteX274" fmla="*/ 2666339 w 8754617"/>
                <a:gd name="connsiteY274" fmla="*/ 238364 h 4191633"/>
                <a:gd name="connsiteX275" fmla="*/ 2663809 w 8754617"/>
                <a:gd name="connsiteY275" fmla="*/ 253689 h 4191633"/>
                <a:gd name="connsiteX276" fmla="*/ 2658039 w 8754617"/>
                <a:gd name="connsiteY276" fmla="*/ 276257 h 4191633"/>
                <a:gd name="connsiteX277" fmla="*/ 2648449 w 8754617"/>
                <a:gd name="connsiteY277" fmla="*/ 308829 h 4191633"/>
                <a:gd name="connsiteX278" fmla="*/ 2639770 w 8754617"/>
                <a:gd name="connsiteY278" fmla="*/ 342782 h 4191633"/>
                <a:gd name="connsiteX279" fmla="*/ 2633896 w 8754617"/>
                <a:gd name="connsiteY279" fmla="*/ 370690 h 4191633"/>
                <a:gd name="connsiteX280" fmla="*/ 2630351 w 8754617"/>
                <a:gd name="connsiteY280" fmla="*/ 395886 h 4191633"/>
                <a:gd name="connsiteX281" fmla="*/ 2632816 w 8754617"/>
                <a:gd name="connsiteY281" fmla="*/ 413501 h 4191633"/>
                <a:gd name="connsiteX282" fmla="*/ 2642922 w 8754617"/>
                <a:gd name="connsiteY282" fmla="*/ 420032 h 4191633"/>
                <a:gd name="connsiteX283" fmla="*/ 2662642 w 8754617"/>
                <a:gd name="connsiteY283" fmla="*/ 413869 h 4191633"/>
                <a:gd name="connsiteX284" fmla="*/ 2684580 w 8754617"/>
                <a:gd name="connsiteY284" fmla="*/ 398956 h 4191633"/>
                <a:gd name="connsiteX285" fmla="*/ 2706272 w 8754617"/>
                <a:gd name="connsiteY285" fmla="*/ 380839 h 4191633"/>
                <a:gd name="connsiteX286" fmla="*/ 2710565 w 8754617"/>
                <a:gd name="connsiteY286" fmla="*/ 377167 h 4191633"/>
                <a:gd name="connsiteX287" fmla="*/ 2710565 w 8754617"/>
                <a:gd name="connsiteY287" fmla="*/ 377167 h 4191633"/>
                <a:gd name="connsiteX288" fmla="*/ 2706273 w 8754617"/>
                <a:gd name="connsiteY288" fmla="*/ 380838 h 4191633"/>
                <a:gd name="connsiteX289" fmla="*/ 2684581 w 8754617"/>
                <a:gd name="connsiteY289" fmla="*/ 398955 h 4191633"/>
                <a:gd name="connsiteX290" fmla="*/ 2662643 w 8754617"/>
                <a:gd name="connsiteY290" fmla="*/ 413868 h 4191633"/>
                <a:gd name="connsiteX291" fmla="*/ 2642923 w 8754617"/>
                <a:gd name="connsiteY291" fmla="*/ 420031 h 4191633"/>
                <a:gd name="connsiteX292" fmla="*/ 2632817 w 8754617"/>
                <a:gd name="connsiteY292" fmla="*/ 413500 h 4191633"/>
                <a:gd name="connsiteX293" fmla="*/ 2630352 w 8754617"/>
                <a:gd name="connsiteY293" fmla="*/ 395885 h 4191633"/>
                <a:gd name="connsiteX294" fmla="*/ 2633897 w 8754617"/>
                <a:gd name="connsiteY294" fmla="*/ 370689 h 4191633"/>
                <a:gd name="connsiteX295" fmla="*/ 2639771 w 8754617"/>
                <a:gd name="connsiteY295" fmla="*/ 342781 h 4191633"/>
                <a:gd name="connsiteX296" fmla="*/ 2648450 w 8754617"/>
                <a:gd name="connsiteY296" fmla="*/ 308828 h 4191633"/>
                <a:gd name="connsiteX297" fmla="*/ 2658040 w 8754617"/>
                <a:gd name="connsiteY297" fmla="*/ 276256 h 4191633"/>
                <a:gd name="connsiteX298" fmla="*/ 2663810 w 8754617"/>
                <a:gd name="connsiteY298" fmla="*/ 253688 h 4191633"/>
                <a:gd name="connsiteX299" fmla="*/ 2666340 w 8754617"/>
                <a:gd name="connsiteY299" fmla="*/ 238363 h 4191633"/>
                <a:gd name="connsiteX300" fmla="*/ 2662708 w 8754617"/>
                <a:gd name="connsiteY300" fmla="*/ 228133 h 4191633"/>
                <a:gd name="connsiteX301" fmla="*/ 2648904 w 8754617"/>
                <a:gd name="connsiteY301" fmla="*/ 224312 h 4191633"/>
                <a:gd name="connsiteX302" fmla="*/ 791529 w 8754617"/>
                <a:gd name="connsiteY302" fmla="*/ 224312 h 4191633"/>
                <a:gd name="connsiteX303" fmla="*/ 805332 w 8754617"/>
                <a:gd name="connsiteY303" fmla="*/ 228133 h 4191633"/>
                <a:gd name="connsiteX304" fmla="*/ 808964 w 8754617"/>
                <a:gd name="connsiteY304" fmla="*/ 238363 h 4191633"/>
                <a:gd name="connsiteX305" fmla="*/ 808964 w 8754617"/>
                <a:gd name="connsiteY305" fmla="*/ 238364 h 4191633"/>
                <a:gd name="connsiteX306" fmla="*/ 808964 w 8754617"/>
                <a:gd name="connsiteY306" fmla="*/ 238364 h 4191633"/>
                <a:gd name="connsiteX307" fmla="*/ 806434 w 8754617"/>
                <a:gd name="connsiteY307" fmla="*/ 253689 h 4191633"/>
                <a:gd name="connsiteX308" fmla="*/ 800664 w 8754617"/>
                <a:gd name="connsiteY308" fmla="*/ 276257 h 4191633"/>
                <a:gd name="connsiteX309" fmla="*/ 791074 w 8754617"/>
                <a:gd name="connsiteY309" fmla="*/ 308829 h 4191633"/>
                <a:gd name="connsiteX310" fmla="*/ 782395 w 8754617"/>
                <a:gd name="connsiteY310" fmla="*/ 342782 h 4191633"/>
                <a:gd name="connsiteX311" fmla="*/ 776521 w 8754617"/>
                <a:gd name="connsiteY311" fmla="*/ 370690 h 4191633"/>
                <a:gd name="connsiteX312" fmla="*/ 772976 w 8754617"/>
                <a:gd name="connsiteY312" fmla="*/ 395885 h 4191633"/>
                <a:gd name="connsiteX313" fmla="*/ 775441 w 8754617"/>
                <a:gd name="connsiteY313" fmla="*/ 413500 h 4191633"/>
                <a:gd name="connsiteX314" fmla="*/ 785547 w 8754617"/>
                <a:gd name="connsiteY314" fmla="*/ 420031 h 4191633"/>
                <a:gd name="connsiteX315" fmla="*/ 785548 w 8754617"/>
                <a:gd name="connsiteY315" fmla="*/ 420031 h 4191633"/>
                <a:gd name="connsiteX316" fmla="*/ 775442 w 8754617"/>
                <a:gd name="connsiteY316" fmla="*/ 413500 h 4191633"/>
                <a:gd name="connsiteX317" fmla="*/ 772977 w 8754617"/>
                <a:gd name="connsiteY317" fmla="*/ 395885 h 4191633"/>
                <a:gd name="connsiteX318" fmla="*/ 776522 w 8754617"/>
                <a:gd name="connsiteY318" fmla="*/ 370689 h 4191633"/>
                <a:gd name="connsiteX319" fmla="*/ 782396 w 8754617"/>
                <a:gd name="connsiteY319" fmla="*/ 342781 h 4191633"/>
                <a:gd name="connsiteX320" fmla="*/ 791075 w 8754617"/>
                <a:gd name="connsiteY320" fmla="*/ 308828 h 4191633"/>
                <a:gd name="connsiteX321" fmla="*/ 800665 w 8754617"/>
                <a:gd name="connsiteY321" fmla="*/ 276256 h 4191633"/>
                <a:gd name="connsiteX322" fmla="*/ 806435 w 8754617"/>
                <a:gd name="connsiteY322" fmla="*/ 253688 h 4191633"/>
                <a:gd name="connsiteX323" fmla="*/ 808965 w 8754617"/>
                <a:gd name="connsiteY323" fmla="*/ 238363 h 4191633"/>
                <a:gd name="connsiteX324" fmla="*/ 805333 w 8754617"/>
                <a:gd name="connsiteY324" fmla="*/ 228133 h 4191633"/>
                <a:gd name="connsiteX325" fmla="*/ 791530 w 8754617"/>
                <a:gd name="connsiteY325" fmla="*/ 224312 h 4191633"/>
                <a:gd name="connsiteX326" fmla="*/ 791529 w 8754617"/>
                <a:gd name="connsiteY326" fmla="*/ 224312 h 4191633"/>
                <a:gd name="connsiteX327" fmla="*/ 2862794 w 8754617"/>
                <a:gd name="connsiteY327" fmla="*/ 223819 h 4191633"/>
                <a:gd name="connsiteX328" fmla="*/ 2840362 w 8754617"/>
                <a:gd name="connsiteY328" fmla="*/ 228749 h 4191633"/>
                <a:gd name="connsiteX329" fmla="*/ 2840361 w 8754617"/>
                <a:gd name="connsiteY329" fmla="*/ 228750 h 4191633"/>
                <a:gd name="connsiteX330" fmla="*/ 2862793 w 8754617"/>
                <a:gd name="connsiteY330" fmla="*/ 223820 h 4191633"/>
                <a:gd name="connsiteX331" fmla="*/ 2882389 w 8754617"/>
                <a:gd name="connsiteY331" fmla="*/ 234173 h 4191633"/>
                <a:gd name="connsiteX332" fmla="*/ 2889661 w 8754617"/>
                <a:gd name="connsiteY332" fmla="*/ 262767 h 4191633"/>
                <a:gd name="connsiteX333" fmla="*/ 2888551 w 8754617"/>
                <a:gd name="connsiteY333" fmla="*/ 271887 h 4191633"/>
                <a:gd name="connsiteX334" fmla="*/ 2885717 w 8754617"/>
                <a:gd name="connsiteY334" fmla="*/ 287170 h 4191633"/>
                <a:gd name="connsiteX335" fmla="*/ 2881896 w 8754617"/>
                <a:gd name="connsiteY335" fmla="*/ 310094 h 4191633"/>
                <a:gd name="connsiteX336" fmla="*/ 2878075 w 8754617"/>
                <a:gd name="connsiteY336" fmla="*/ 335237 h 4191633"/>
                <a:gd name="connsiteX337" fmla="*/ 2875241 w 8754617"/>
                <a:gd name="connsiteY337" fmla="*/ 357175 h 4191633"/>
                <a:gd name="connsiteX338" fmla="*/ 2874131 w 8754617"/>
                <a:gd name="connsiteY338" fmla="*/ 377141 h 4191633"/>
                <a:gd name="connsiteX339" fmla="*/ 2877952 w 8754617"/>
                <a:gd name="connsiteY339" fmla="*/ 402284 h 4191633"/>
                <a:gd name="connsiteX340" fmla="*/ 2889907 w 8754617"/>
                <a:gd name="connsiteY340" fmla="*/ 412144 h 4191633"/>
                <a:gd name="connsiteX341" fmla="*/ 2898288 w 8754617"/>
                <a:gd name="connsiteY341" fmla="*/ 409925 h 4191633"/>
                <a:gd name="connsiteX342" fmla="*/ 2908641 w 8754617"/>
                <a:gd name="connsiteY342" fmla="*/ 404749 h 4191633"/>
                <a:gd name="connsiteX343" fmla="*/ 2919980 w 8754617"/>
                <a:gd name="connsiteY343" fmla="*/ 396614 h 4191633"/>
                <a:gd name="connsiteX344" fmla="*/ 2936495 w 8754617"/>
                <a:gd name="connsiteY344" fmla="*/ 386754 h 4191633"/>
                <a:gd name="connsiteX345" fmla="*/ 2983576 w 8754617"/>
                <a:gd name="connsiteY345" fmla="*/ 355942 h 4191633"/>
                <a:gd name="connsiteX346" fmla="*/ 2983329 w 8754617"/>
                <a:gd name="connsiteY346" fmla="*/ 411158 h 4191633"/>
                <a:gd name="connsiteX347" fmla="*/ 2983330 w 8754617"/>
                <a:gd name="connsiteY347" fmla="*/ 411157 h 4191633"/>
                <a:gd name="connsiteX348" fmla="*/ 2983577 w 8754617"/>
                <a:gd name="connsiteY348" fmla="*/ 355941 h 4191633"/>
                <a:gd name="connsiteX349" fmla="*/ 2936496 w 8754617"/>
                <a:gd name="connsiteY349" fmla="*/ 386753 h 4191633"/>
                <a:gd name="connsiteX350" fmla="*/ 2919981 w 8754617"/>
                <a:gd name="connsiteY350" fmla="*/ 396613 h 4191633"/>
                <a:gd name="connsiteX351" fmla="*/ 2908642 w 8754617"/>
                <a:gd name="connsiteY351" fmla="*/ 404748 h 4191633"/>
                <a:gd name="connsiteX352" fmla="*/ 2898289 w 8754617"/>
                <a:gd name="connsiteY352" fmla="*/ 409924 h 4191633"/>
                <a:gd name="connsiteX353" fmla="*/ 2889908 w 8754617"/>
                <a:gd name="connsiteY353" fmla="*/ 412143 h 4191633"/>
                <a:gd name="connsiteX354" fmla="*/ 2877953 w 8754617"/>
                <a:gd name="connsiteY354" fmla="*/ 402283 h 4191633"/>
                <a:gd name="connsiteX355" fmla="*/ 2874132 w 8754617"/>
                <a:gd name="connsiteY355" fmla="*/ 377140 h 4191633"/>
                <a:gd name="connsiteX356" fmla="*/ 2875242 w 8754617"/>
                <a:gd name="connsiteY356" fmla="*/ 357174 h 4191633"/>
                <a:gd name="connsiteX357" fmla="*/ 2878076 w 8754617"/>
                <a:gd name="connsiteY357" fmla="*/ 335236 h 4191633"/>
                <a:gd name="connsiteX358" fmla="*/ 2881897 w 8754617"/>
                <a:gd name="connsiteY358" fmla="*/ 310093 h 4191633"/>
                <a:gd name="connsiteX359" fmla="*/ 2885718 w 8754617"/>
                <a:gd name="connsiteY359" fmla="*/ 287169 h 4191633"/>
                <a:gd name="connsiteX360" fmla="*/ 2888552 w 8754617"/>
                <a:gd name="connsiteY360" fmla="*/ 271886 h 4191633"/>
                <a:gd name="connsiteX361" fmla="*/ 2889662 w 8754617"/>
                <a:gd name="connsiteY361" fmla="*/ 262766 h 4191633"/>
                <a:gd name="connsiteX362" fmla="*/ 2882390 w 8754617"/>
                <a:gd name="connsiteY362" fmla="*/ 234172 h 4191633"/>
                <a:gd name="connsiteX363" fmla="*/ 2862794 w 8754617"/>
                <a:gd name="connsiteY363" fmla="*/ 223819 h 4191633"/>
                <a:gd name="connsiteX364" fmla="*/ 2760744 w 8754617"/>
                <a:gd name="connsiteY364" fmla="*/ 223819 h 4191633"/>
                <a:gd name="connsiteX365" fmla="*/ 2739668 w 8754617"/>
                <a:gd name="connsiteY365" fmla="*/ 231461 h 4191633"/>
                <a:gd name="connsiteX366" fmla="*/ 2739668 w 8754617"/>
                <a:gd name="connsiteY366" fmla="*/ 231462 h 4191633"/>
                <a:gd name="connsiteX367" fmla="*/ 2760743 w 8754617"/>
                <a:gd name="connsiteY367" fmla="*/ 223820 h 4191633"/>
                <a:gd name="connsiteX368" fmla="*/ 2779230 w 8754617"/>
                <a:gd name="connsiteY368" fmla="*/ 231955 h 4191633"/>
                <a:gd name="connsiteX369" fmla="*/ 2784407 w 8754617"/>
                <a:gd name="connsiteY369" fmla="*/ 253646 h 4191633"/>
                <a:gd name="connsiteX370" fmla="*/ 2783667 w 8754617"/>
                <a:gd name="connsiteY370" fmla="*/ 263629 h 4191633"/>
                <a:gd name="connsiteX371" fmla="*/ 2781818 w 8754617"/>
                <a:gd name="connsiteY371" fmla="*/ 277433 h 4191633"/>
                <a:gd name="connsiteX372" fmla="*/ 2779477 w 8754617"/>
                <a:gd name="connsiteY372" fmla="*/ 292963 h 4191633"/>
                <a:gd name="connsiteX373" fmla="*/ 2777135 w 8754617"/>
                <a:gd name="connsiteY373" fmla="*/ 311203 h 4191633"/>
                <a:gd name="connsiteX374" fmla="*/ 2775286 w 8754617"/>
                <a:gd name="connsiteY374" fmla="*/ 326486 h 4191633"/>
                <a:gd name="connsiteX375" fmla="*/ 2774547 w 8754617"/>
                <a:gd name="connsiteY375" fmla="*/ 333265 h 4191633"/>
                <a:gd name="connsiteX376" fmla="*/ 2779477 w 8754617"/>
                <a:gd name="connsiteY376" fmla="*/ 333265 h 4191633"/>
                <a:gd name="connsiteX377" fmla="*/ 2779478 w 8754617"/>
                <a:gd name="connsiteY377" fmla="*/ 333264 h 4191633"/>
                <a:gd name="connsiteX378" fmla="*/ 2774548 w 8754617"/>
                <a:gd name="connsiteY378" fmla="*/ 333264 h 4191633"/>
                <a:gd name="connsiteX379" fmla="*/ 2775287 w 8754617"/>
                <a:gd name="connsiteY379" fmla="*/ 326485 h 4191633"/>
                <a:gd name="connsiteX380" fmla="*/ 2777136 w 8754617"/>
                <a:gd name="connsiteY380" fmla="*/ 311202 h 4191633"/>
                <a:gd name="connsiteX381" fmla="*/ 2779478 w 8754617"/>
                <a:gd name="connsiteY381" fmla="*/ 292962 h 4191633"/>
                <a:gd name="connsiteX382" fmla="*/ 2781819 w 8754617"/>
                <a:gd name="connsiteY382" fmla="*/ 277432 h 4191633"/>
                <a:gd name="connsiteX383" fmla="*/ 2783668 w 8754617"/>
                <a:gd name="connsiteY383" fmla="*/ 263628 h 4191633"/>
                <a:gd name="connsiteX384" fmla="*/ 2784408 w 8754617"/>
                <a:gd name="connsiteY384" fmla="*/ 253645 h 4191633"/>
                <a:gd name="connsiteX385" fmla="*/ 2779231 w 8754617"/>
                <a:gd name="connsiteY385" fmla="*/ 231954 h 4191633"/>
                <a:gd name="connsiteX386" fmla="*/ 2760744 w 8754617"/>
                <a:gd name="connsiteY386" fmla="*/ 223819 h 4191633"/>
                <a:gd name="connsiteX387" fmla="*/ 4233566 w 8754617"/>
                <a:gd name="connsiteY387" fmla="*/ 223080 h 4191633"/>
                <a:gd name="connsiteX388" fmla="*/ 4233566 w 8754617"/>
                <a:gd name="connsiteY388" fmla="*/ 223080 h 4191633"/>
                <a:gd name="connsiteX389" fmla="*/ 4242685 w 8754617"/>
                <a:gd name="connsiteY389" fmla="*/ 224682 h 4191633"/>
                <a:gd name="connsiteX390" fmla="*/ 4250449 w 8754617"/>
                <a:gd name="connsiteY390" fmla="*/ 229242 h 4191633"/>
                <a:gd name="connsiteX391" fmla="*/ 4255749 w 8754617"/>
                <a:gd name="connsiteY391" fmla="*/ 236514 h 4191633"/>
                <a:gd name="connsiteX392" fmla="*/ 4257721 w 8754617"/>
                <a:gd name="connsiteY392" fmla="*/ 246250 h 4191633"/>
                <a:gd name="connsiteX393" fmla="*/ 4256489 w 8754617"/>
                <a:gd name="connsiteY393" fmla="*/ 257959 h 4191633"/>
                <a:gd name="connsiteX394" fmla="*/ 4252545 w 8754617"/>
                <a:gd name="connsiteY394" fmla="*/ 277556 h 4191633"/>
                <a:gd name="connsiteX395" fmla="*/ 4248601 w 8754617"/>
                <a:gd name="connsiteY395" fmla="*/ 297398 h 4191633"/>
                <a:gd name="connsiteX396" fmla="*/ 4247369 w 8754617"/>
                <a:gd name="connsiteY396" fmla="*/ 310340 h 4191633"/>
                <a:gd name="connsiteX397" fmla="*/ 4249094 w 8754617"/>
                <a:gd name="connsiteY397" fmla="*/ 325129 h 4191633"/>
                <a:gd name="connsiteX398" fmla="*/ 4253654 w 8754617"/>
                <a:gd name="connsiteY398" fmla="*/ 334619 h 4191633"/>
                <a:gd name="connsiteX399" fmla="*/ 4260063 w 8754617"/>
                <a:gd name="connsiteY399" fmla="*/ 339673 h 4191633"/>
                <a:gd name="connsiteX400" fmla="*/ 4267581 w 8754617"/>
                <a:gd name="connsiteY400" fmla="*/ 341152 h 4191633"/>
                <a:gd name="connsiteX401" fmla="*/ 4267582 w 8754617"/>
                <a:gd name="connsiteY401" fmla="*/ 341152 h 4191633"/>
                <a:gd name="connsiteX402" fmla="*/ 4260064 w 8754617"/>
                <a:gd name="connsiteY402" fmla="*/ 339673 h 4191633"/>
                <a:gd name="connsiteX403" fmla="*/ 4253655 w 8754617"/>
                <a:gd name="connsiteY403" fmla="*/ 334619 h 4191633"/>
                <a:gd name="connsiteX404" fmla="*/ 4249095 w 8754617"/>
                <a:gd name="connsiteY404" fmla="*/ 325129 h 4191633"/>
                <a:gd name="connsiteX405" fmla="*/ 4247370 w 8754617"/>
                <a:gd name="connsiteY405" fmla="*/ 310340 h 4191633"/>
                <a:gd name="connsiteX406" fmla="*/ 4248602 w 8754617"/>
                <a:gd name="connsiteY406" fmla="*/ 297398 h 4191633"/>
                <a:gd name="connsiteX407" fmla="*/ 4252546 w 8754617"/>
                <a:gd name="connsiteY407" fmla="*/ 277556 h 4191633"/>
                <a:gd name="connsiteX408" fmla="*/ 4256490 w 8754617"/>
                <a:gd name="connsiteY408" fmla="*/ 257959 h 4191633"/>
                <a:gd name="connsiteX409" fmla="*/ 4257722 w 8754617"/>
                <a:gd name="connsiteY409" fmla="*/ 246250 h 4191633"/>
                <a:gd name="connsiteX410" fmla="*/ 4255750 w 8754617"/>
                <a:gd name="connsiteY410" fmla="*/ 236514 h 4191633"/>
                <a:gd name="connsiteX411" fmla="*/ 4250450 w 8754617"/>
                <a:gd name="connsiteY411" fmla="*/ 229242 h 4191633"/>
                <a:gd name="connsiteX412" fmla="*/ 4242686 w 8754617"/>
                <a:gd name="connsiteY412" fmla="*/ 224682 h 4191633"/>
                <a:gd name="connsiteX413" fmla="*/ 4233566 w 8754617"/>
                <a:gd name="connsiteY413" fmla="*/ 223080 h 4191633"/>
                <a:gd name="connsiteX414" fmla="*/ 4144827 w 8754617"/>
                <a:gd name="connsiteY414" fmla="*/ 223080 h 4191633"/>
                <a:gd name="connsiteX415" fmla="*/ 4144827 w 8754617"/>
                <a:gd name="connsiteY415" fmla="*/ 223080 h 4191633"/>
                <a:gd name="connsiteX416" fmla="*/ 4154809 w 8754617"/>
                <a:gd name="connsiteY416" fmla="*/ 223696 h 4191633"/>
                <a:gd name="connsiteX417" fmla="*/ 4160109 w 8754617"/>
                <a:gd name="connsiteY417" fmla="*/ 226654 h 4191633"/>
                <a:gd name="connsiteX418" fmla="*/ 4162204 w 8754617"/>
                <a:gd name="connsiteY418" fmla="*/ 233433 h 4191633"/>
                <a:gd name="connsiteX419" fmla="*/ 4162573 w 8754617"/>
                <a:gd name="connsiteY419" fmla="*/ 245511 h 4191633"/>
                <a:gd name="connsiteX420" fmla="*/ 4161341 w 8754617"/>
                <a:gd name="connsiteY420" fmla="*/ 271393 h 4191633"/>
                <a:gd name="connsiteX421" fmla="*/ 4160601 w 8754617"/>
                <a:gd name="connsiteY421" fmla="*/ 300726 h 4191633"/>
                <a:gd name="connsiteX422" fmla="*/ 4160602 w 8754617"/>
                <a:gd name="connsiteY422" fmla="*/ 300726 h 4191633"/>
                <a:gd name="connsiteX423" fmla="*/ 4161342 w 8754617"/>
                <a:gd name="connsiteY423" fmla="*/ 271393 h 4191633"/>
                <a:gd name="connsiteX424" fmla="*/ 4162574 w 8754617"/>
                <a:gd name="connsiteY424" fmla="*/ 245511 h 4191633"/>
                <a:gd name="connsiteX425" fmla="*/ 4162205 w 8754617"/>
                <a:gd name="connsiteY425" fmla="*/ 233433 h 4191633"/>
                <a:gd name="connsiteX426" fmla="*/ 4160110 w 8754617"/>
                <a:gd name="connsiteY426" fmla="*/ 226654 h 4191633"/>
                <a:gd name="connsiteX427" fmla="*/ 4154810 w 8754617"/>
                <a:gd name="connsiteY427" fmla="*/ 223696 h 4191633"/>
                <a:gd name="connsiteX428" fmla="*/ 4144827 w 8754617"/>
                <a:gd name="connsiteY428" fmla="*/ 223080 h 4191633"/>
                <a:gd name="connsiteX429" fmla="*/ 3580601 w 8754617"/>
                <a:gd name="connsiteY429" fmla="*/ 223080 h 4191633"/>
                <a:gd name="connsiteX430" fmla="*/ 3580601 w 8754617"/>
                <a:gd name="connsiteY430" fmla="*/ 223080 h 4191633"/>
                <a:gd name="connsiteX431" fmla="*/ 3608666 w 8754617"/>
                <a:gd name="connsiteY431" fmla="*/ 227174 h 4191633"/>
                <a:gd name="connsiteX432" fmla="*/ 3631563 w 8754617"/>
                <a:gd name="connsiteY432" fmla="*/ 240450 h 4191633"/>
                <a:gd name="connsiteX433" fmla="*/ 3647073 w 8754617"/>
                <a:gd name="connsiteY433" fmla="*/ 264148 h 4191633"/>
                <a:gd name="connsiteX434" fmla="*/ 3652735 w 8754617"/>
                <a:gd name="connsiteY434" fmla="*/ 299759 h 4191633"/>
                <a:gd name="connsiteX435" fmla="*/ 3647813 w 8754617"/>
                <a:gd name="connsiteY435" fmla="*/ 334839 h 4191633"/>
                <a:gd name="connsiteX436" fmla="*/ 3628744 w 8754617"/>
                <a:gd name="connsiteY436" fmla="*/ 367533 h 4191633"/>
                <a:gd name="connsiteX437" fmla="*/ 3600938 w 8754617"/>
                <a:gd name="connsiteY437" fmla="*/ 393424 h 4191633"/>
                <a:gd name="connsiteX438" fmla="*/ 3562675 w 8754617"/>
                <a:gd name="connsiteY438" fmla="*/ 415020 h 4191633"/>
                <a:gd name="connsiteX439" fmla="*/ 3564147 w 8754617"/>
                <a:gd name="connsiteY439" fmla="*/ 420031 h 4191633"/>
                <a:gd name="connsiteX440" fmla="*/ 3564148 w 8754617"/>
                <a:gd name="connsiteY440" fmla="*/ 420031 h 4191633"/>
                <a:gd name="connsiteX441" fmla="*/ 3562676 w 8754617"/>
                <a:gd name="connsiteY441" fmla="*/ 415020 h 4191633"/>
                <a:gd name="connsiteX442" fmla="*/ 3600939 w 8754617"/>
                <a:gd name="connsiteY442" fmla="*/ 393424 h 4191633"/>
                <a:gd name="connsiteX443" fmla="*/ 3628745 w 8754617"/>
                <a:gd name="connsiteY443" fmla="*/ 367533 h 4191633"/>
                <a:gd name="connsiteX444" fmla="*/ 3647814 w 8754617"/>
                <a:gd name="connsiteY444" fmla="*/ 334839 h 4191633"/>
                <a:gd name="connsiteX445" fmla="*/ 3652736 w 8754617"/>
                <a:gd name="connsiteY445" fmla="*/ 299759 h 4191633"/>
                <a:gd name="connsiteX446" fmla="*/ 3647074 w 8754617"/>
                <a:gd name="connsiteY446" fmla="*/ 264148 h 4191633"/>
                <a:gd name="connsiteX447" fmla="*/ 3631564 w 8754617"/>
                <a:gd name="connsiteY447" fmla="*/ 240450 h 4191633"/>
                <a:gd name="connsiteX448" fmla="*/ 3608667 w 8754617"/>
                <a:gd name="connsiteY448" fmla="*/ 227174 h 4191633"/>
                <a:gd name="connsiteX449" fmla="*/ 3580601 w 8754617"/>
                <a:gd name="connsiteY449" fmla="*/ 223080 h 4191633"/>
                <a:gd name="connsiteX450" fmla="*/ 3201311 w 8754617"/>
                <a:gd name="connsiteY450" fmla="*/ 223080 h 4191633"/>
                <a:gd name="connsiteX451" fmla="*/ 3201311 w 8754617"/>
                <a:gd name="connsiteY451" fmla="*/ 223080 h 4191633"/>
                <a:gd name="connsiteX452" fmla="*/ 3210238 w 8754617"/>
                <a:gd name="connsiteY452" fmla="*/ 225321 h 4191633"/>
                <a:gd name="connsiteX453" fmla="*/ 3215568 w 8754617"/>
                <a:gd name="connsiteY453" fmla="*/ 230428 h 4191633"/>
                <a:gd name="connsiteX454" fmla="*/ 3219659 w 8754617"/>
                <a:gd name="connsiteY454" fmla="*/ 236032 h 4191633"/>
                <a:gd name="connsiteX455" fmla="*/ 3224619 w 8754617"/>
                <a:gd name="connsiteY455" fmla="*/ 240019 h 4191633"/>
                <a:gd name="connsiteX456" fmla="*/ 3230693 w 8754617"/>
                <a:gd name="connsiteY456" fmla="*/ 241636 h 4191633"/>
                <a:gd name="connsiteX457" fmla="*/ 3237017 w 8754617"/>
                <a:gd name="connsiteY457" fmla="*/ 242010 h 4191633"/>
                <a:gd name="connsiteX458" fmla="*/ 3237018 w 8754617"/>
                <a:gd name="connsiteY458" fmla="*/ 242010 h 4191633"/>
                <a:gd name="connsiteX459" fmla="*/ 3230694 w 8754617"/>
                <a:gd name="connsiteY459" fmla="*/ 241636 h 4191633"/>
                <a:gd name="connsiteX460" fmla="*/ 3224620 w 8754617"/>
                <a:gd name="connsiteY460" fmla="*/ 240019 h 4191633"/>
                <a:gd name="connsiteX461" fmla="*/ 3219660 w 8754617"/>
                <a:gd name="connsiteY461" fmla="*/ 236032 h 4191633"/>
                <a:gd name="connsiteX462" fmla="*/ 3215569 w 8754617"/>
                <a:gd name="connsiteY462" fmla="*/ 230428 h 4191633"/>
                <a:gd name="connsiteX463" fmla="*/ 3210239 w 8754617"/>
                <a:gd name="connsiteY463" fmla="*/ 225321 h 4191633"/>
                <a:gd name="connsiteX464" fmla="*/ 3201311 w 8754617"/>
                <a:gd name="connsiteY464" fmla="*/ 223080 h 4191633"/>
                <a:gd name="connsiteX465" fmla="*/ 4858322 w 8754617"/>
                <a:gd name="connsiteY465" fmla="*/ 222833 h 4191633"/>
                <a:gd name="connsiteX466" fmla="*/ 4876573 w 8754617"/>
                <a:gd name="connsiteY466" fmla="*/ 225450 h 4191633"/>
                <a:gd name="connsiteX467" fmla="*/ 4885940 w 8754617"/>
                <a:gd name="connsiteY467" fmla="*/ 231803 h 4191633"/>
                <a:gd name="connsiteX468" fmla="*/ 4889391 w 8754617"/>
                <a:gd name="connsiteY468" fmla="*/ 239651 h 4191633"/>
                <a:gd name="connsiteX469" fmla="*/ 4889884 w 8754617"/>
                <a:gd name="connsiteY469" fmla="*/ 246755 h 4191633"/>
                <a:gd name="connsiteX470" fmla="*/ 4889884 w 8754617"/>
                <a:gd name="connsiteY470" fmla="*/ 246755 h 4191633"/>
                <a:gd name="connsiteX471" fmla="*/ 4889884 w 8754617"/>
                <a:gd name="connsiteY471" fmla="*/ 246756 h 4191633"/>
                <a:gd name="connsiteX472" fmla="*/ 4885201 w 8754617"/>
                <a:gd name="connsiteY472" fmla="*/ 259959 h 4191633"/>
                <a:gd name="connsiteX473" fmla="*/ 4874847 w 8754617"/>
                <a:gd name="connsiteY473" fmla="*/ 273913 h 4191633"/>
                <a:gd name="connsiteX474" fmla="*/ 4864125 w 8754617"/>
                <a:gd name="connsiteY474" fmla="*/ 286247 h 4191633"/>
                <a:gd name="connsiteX475" fmla="*/ 4858321 w 8754617"/>
                <a:gd name="connsiteY475" fmla="*/ 294596 h 4191633"/>
                <a:gd name="connsiteX476" fmla="*/ 4859451 w 8754617"/>
                <a:gd name="connsiteY476" fmla="*/ 308670 h 4191633"/>
                <a:gd name="connsiteX477" fmla="*/ 4862469 w 8754617"/>
                <a:gd name="connsiteY477" fmla="*/ 321128 h 4191633"/>
                <a:gd name="connsiteX478" fmla="*/ 4866367 w 8754617"/>
                <a:gd name="connsiteY478" fmla="*/ 334084 h 4191633"/>
                <a:gd name="connsiteX479" fmla="*/ 4870225 w 8754617"/>
                <a:gd name="connsiteY479" fmla="*/ 349906 h 4191633"/>
                <a:gd name="connsiteX480" fmla="*/ 4870719 w 8754617"/>
                <a:gd name="connsiteY480" fmla="*/ 374575 h 4191633"/>
                <a:gd name="connsiteX481" fmla="*/ 4870719 w 8754617"/>
                <a:gd name="connsiteY481" fmla="*/ 374575 h 4191633"/>
                <a:gd name="connsiteX482" fmla="*/ 4870719 w 8754617"/>
                <a:gd name="connsiteY482" fmla="*/ 374576 h 4191633"/>
                <a:gd name="connsiteX483" fmla="*/ 4869363 w 8754617"/>
                <a:gd name="connsiteY483" fmla="*/ 406219 h 4191633"/>
                <a:gd name="connsiteX484" fmla="*/ 4869364 w 8754617"/>
                <a:gd name="connsiteY484" fmla="*/ 406218 h 4191633"/>
                <a:gd name="connsiteX485" fmla="*/ 4870720 w 8754617"/>
                <a:gd name="connsiteY485" fmla="*/ 374575 h 4191633"/>
                <a:gd name="connsiteX486" fmla="*/ 4870226 w 8754617"/>
                <a:gd name="connsiteY486" fmla="*/ 349906 h 4191633"/>
                <a:gd name="connsiteX487" fmla="*/ 4866368 w 8754617"/>
                <a:gd name="connsiteY487" fmla="*/ 334084 h 4191633"/>
                <a:gd name="connsiteX488" fmla="*/ 4862470 w 8754617"/>
                <a:gd name="connsiteY488" fmla="*/ 321128 h 4191633"/>
                <a:gd name="connsiteX489" fmla="*/ 4859452 w 8754617"/>
                <a:gd name="connsiteY489" fmla="*/ 308670 h 4191633"/>
                <a:gd name="connsiteX490" fmla="*/ 4858322 w 8754617"/>
                <a:gd name="connsiteY490" fmla="*/ 294595 h 4191633"/>
                <a:gd name="connsiteX491" fmla="*/ 4864126 w 8754617"/>
                <a:gd name="connsiteY491" fmla="*/ 286246 h 4191633"/>
                <a:gd name="connsiteX492" fmla="*/ 4874848 w 8754617"/>
                <a:gd name="connsiteY492" fmla="*/ 273912 h 4191633"/>
                <a:gd name="connsiteX493" fmla="*/ 4885202 w 8754617"/>
                <a:gd name="connsiteY493" fmla="*/ 259958 h 4191633"/>
                <a:gd name="connsiteX494" fmla="*/ 4889885 w 8754617"/>
                <a:gd name="connsiteY494" fmla="*/ 246755 h 4191633"/>
                <a:gd name="connsiteX495" fmla="*/ 4889392 w 8754617"/>
                <a:gd name="connsiteY495" fmla="*/ 239651 h 4191633"/>
                <a:gd name="connsiteX496" fmla="*/ 4885941 w 8754617"/>
                <a:gd name="connsiteY496" fmla="*/ 231803 h 4191633"/>
                <a:gd name="connsiteX497" fmla="*/ 4876574 w 8754617"/>
                <a:gd name="connsiteY497" fmla="*/ 225450 h 4191633"/>
                <a:gd name="connsiteX498" fmla="*/ 4858322 w 8754617"/>
                <a:gd name="connsiteY498" fmla="*/ 222833 h 4191633"/>
                <a:gd name="connsiteX499" fmla="*/ 5056972 w 8754617"/>
                <a:gd name="connsiteY499" fmla="*/ 204539 h 4191633"/>
                <a:gd name="connsiteX500" fmla="*/ 5056971 w 8754617"/>
                <a:gd name="connsiteY500" fmla="*/ 204539 h 4191633"/>
                <a:gd name="connsiteX501" fmla="*/ 5068930 w 8754617"/>
                <a:gd name="connsiteY501" fmla="*/ 205236 h 4191633"/>
                <a:gd name="connsiteX502" fmla="*/ 5083597 w 8754617"/>
                <a:gd name="connsiteY502" fmla="*/ 205629 h 4191633"/>
                <a:gd name="connsiteX503" fmla="*/ 5098879 w 8754617"/>
                <a:gd name="connsiteY503" fmla="*/ 206072 h 4191633"/>
                <a:gd name="connsiteX504" fmla="*/ 5112683 w 8754617"/>
                <a:gd name="connsiteY504" fmla="*/ 206564 h 4191633"/>
                <a:gd name="connsiteX505" fmla="*/ 5123283 w 8754617"/>
                <a:gd name="connsiteY505" fmla="*/ 207057 h 4191633"/>
                <a:gd name="connsiteX506" fmla="*/ 5130431 w 8754617"/>
                <a:gd name="connsiteY506" fmla="*/ 212544 h 4191633"/>
                <a:gd name="connsiteX507" fmla="*/ 5132649 w 8754617"/>
                <a:gd name="connsiteY507" fmla="*/ 225714 h 4191633"/>
                <a:gd name="connsiteX508" fmla="*/ 5132649 w 8754617"/>
                <a:gd name="connsiteY508" fmla="*/ 225714 h 4191633"/>
                <a:gd name="connsiteX509" fmla="*/ 5132649 w 8754617"/>
                <a:gd name="connsiteY509" fmla="*/ 225715 h 4191633"/>
                <a:gd name="connsiteX510" fmla="*/ 5127713 w 8754617"/>
                <a:gd name="connsiteY510" fmla="*/ 240710 h 4191633"/>
                <a:gd name="connsiteX511" fmla="*/ 5127714 w 8754617"/>
                <a:gd name="connsiteY511" fmla="*/ 240710 h 4191633"/>
                <a:gd name="connsiteX512" fmla="*/ 5132650 w 8754617"/>
                <a:gd name="connsiteY512" fmla="*/ 225714 h 4191633"/>
                <a:gd name="connsiteX513" fmla="*/ 5130432 w 8754617"/>
                <a:gd name="connsiteY513" fmla="*/ 212544 h 4191633"/>
                <a:gd name="connsiteX514" fmla="*/ 5123284 w 8754617"/>
                <a:gd name="connsiteY514" fmla="*/ 207057 h 4191633"/>
                <a:gd name="connsiteX515" fmla="*/ 5112684 w 8754617"/>
                <a:gd name="connsiteY515" fmla="*/ 206564 h 4191633"/>
                <a:gd name="connsiteX516" fmla="*/ 5098880 w 8754617"/>
                <a:gd name="connsiteY516" fmla="*/ 206072 h 4191633"/>
                <a:gd name="connsiteX517" fmla="*/ 5083598 w 8754617"/>
                <a:gd name="connsiteY517" fmla="*/ 205629 h 4191633"/>
                <a:gd name="connsiteX518" fmla="*/ 5068931 w 8754617"/>
                <a:gd name="connsiteY518" fmla="*/ 205236 h 4191633"/>
                <a:gd name="connsiteX519" fmla="*/ 5056972 w 8754617"/>
                <a:gd name="connsiteY519" fmla="*/ 204539 h 4191633"/>
                <a:gd name="connsiteX520" fmla="*/ 2370922 w 8754617"/>
                <a:gd name="connsiteY520" fmla="*/ 204539 h 4191633"/>
                <a:gd name="connsiteX521" fmla="*/ 2363517 w 8754617"/>
                <a:gd name="connsiteY521" fmla="*/ 204854 h 4191633"/>
                <a:gd name="connsiteX522" fmla="*/ 2363517 w 8754617"/>
                <a:gd name="connsiteY522" fmla="*/ 204854 h 4191633"/>
                <a:gd name="connsiteX523" fmla="*/ 2370922 w 8754617"/>
                <a:gd name="connsiteY523" fmla="*/ 204539 h 4191633"/>
                <a:gd name="connsiteX524" fmla="*/ 4593428 w 8754617"/>
                <a:gd name="connsiteY524" fmla="*/ 201556 h 4191633"/>
                <a:gd name="connsiteX525" fmla="*/ 4570992 w 8754617"/>
                <a:gd name="connsiteY525" fmla="*/ 244199 h 4191633"/>
                <a:gd name="connsiteX526" fmla="*/ 4544211 w 8754617"/>
                <a:gd name="connsiteY526" fmla="*/ 291790 h 4191633"/>
                <a:gd name="connsiteX527" fmla="*/ 4519378 w 8754617"/>
                <a:gd name="connsiteY527" fmla="*/ 337586 h 4191633"/>
                <a:gd name="connsiteX528" fmla="*/ 4516782 w 8754617"/>
                <a:gd name="connsiteY528" fmla="*/ 344049 h 4191633"/>
                <a:gd name="connsiteX529" fmla="*/ 4514186 w 8754617"/>
                <a:gd name="connsiteY529" fmla="*/ 352626 h 4191633"/>
                <a:gd name="connsiteX530" fmla="*/ 4511713 w 8754617"/>
                <a:gd name="connsiteY530" fmla="*/ 362444 h 4191633"/>
                <a:gd name="connsiteX531" fmla="*/ 4509734 w 8754617"/>
                <a:gd name="connsiteY531" fmla="*/ 372635 h 4191633"/>
                <a:gd name="connsiteX532" fmla="*/ 4509734 w 8754617"/>
                <a:gd name="connsiteY532" fmla="*/ 376116 h 4191633"/>
                <a:gd name="connsiteX533" fmla="*/ 4511093 w 8754617"/>
                <a:gd name="connsiteY533" fmla="*/ 388668 h 4191633"/>
                <a:gd name="connsiteX534" fmla="*/ 4514433 w 8754617"/>
                <a:gd name="connsiteY534" fmla="*/ 399606 h 4191633"/>
                <a:gd name="connsiteX535" fmla="*/ 4518637 w 8754617"/>
                <a:gd name="connsiteY535" fmla="*/ 407313 h 4191633"/>
                <a:gd name="connsiteX536" fmla="*/ 4522841 w 8754617"/>
                <a:gd name="connsiteY536" fmla="*/ 410171 h 4191633"/>
                <a:gd name="connsiteX537" fmla="*/ 4522842 w 8754617"/>
                <a:gd name="connsiteY537" fmla="*/ 410171 h 4191633"/>
                <a:gd name="connsiteX538" fmla="*/ 4518638 w 8754617"/>
                <a:gd name="connsiteY538" fmla="*/ 407313 h 4191633"/>
                <a:gd name="connsiteX539" fmla="*/ 4514434 w 8754617"/>
                <a:gd name="connsiteY539" fmla="*/ 399606 h 4191633"/>
                <a:gd name="connsiteX540" fmla="*/ 4511094 w 8754617"/>
                <a:gd name="connsiteY540" fmla="*/ 388668 h 4191633"/>
                <a:gd name="connsiteX541" fmla="*/ 4509735 w 8754617"/>
                <a:gd name="connsiteY541" fmla="*/ 376116 h 4191633"/>
                <a:gd name="connsiteX542" fmla="*/ 4509735 w 8754617"/>
                <a:gd name="connsiteY542" fmla="*/ 372634 h 4191633"/>
                <a:gd name="connsiteX543" fmla="*/ 4511714 w 8754617"/>
                <a:gd name="connsiteY543" fmla="*/ 362443 h 4191633"/>
                <a:gd name="connsiteX544" fmla="*/ 4514187 w 8754617"/>
                <a:gd name="connsiteY544" fmla="*/ 352625 h 4191633"/>
                <a:gd name="connsiteX545" fmla="*/ 4516783 w 8754617"/>
                <a:gd name="connsiteY545" fmla="*/ 344048 h 4191633"/>
                <a:gd name="connsiteX546" fmla="*/ 4519379 w 8754617"/>
                <a:gd name="connsiteY546" fmla="*/ 337585 h 4191633"/>
                <a:gd name="connsiteX547" fmla="*/ 4544212 w 8754617"/>
                <a:gd name="connsiteY547" fmla="*/ 291789 h 4191633"/>
                <a:gd name="connsiteX548" fmla="*/ 4570993 w 8754617"/>
                <a:gd name="connsiteY548" fmla="*/ 244198 h 4191633"/>
                <a:gd name="connsiteX549" fmla="*/ 4593428 w 8754617"/>
                <a:gd name="connsiteY549" fmla="*/ 201556 h 4191633"/>
                <a:gd name="connsiteX550" fmla="*/ 2119981 w 8754617"/>
                <a:gd name="connsiteY550" fmla="*/ 201556 h 4191633"/>
                <a:gd name="connsiteX551" fmla="*/ 2117725 w 8754617"/>
                <a:gd name="connsiteY551" fmla="*/ 210008 h 4191633"/>
                <a:gd name="connsiteX552" fmla="*/ 2119435 w 8754617"/>
                <a:gd name="connsiteY552" fmla="*/ 203602 h 4191633"/>
                <a:gd name="connsiteX553" fmla="*/ 2119981 w 8754617"/>
                <a:gd name="connsiteY553" fmla="*/ 201556 h 4191633"/>
                <a:gd name="connsiteX554" fmla="*/ 1126328 w 8754617"/>
                <a:gd name="connsiteY554" fmla="*/ 201556 h 4191633"/>
                <a:gd name="connsiteX555" fmla="*/ 1103892 w 8754617"/>
                <a:gd name="connsiteY555" fmla="*/ 244199 h 4191633"/>
                <a:gd name="connsiteX556" fmla="*/ 1077111 w 8754617"/>
                <a:gd name="connsiteY556" fmla="*/ 291790 h 4191633"/>
                <a:gd name="connsiteX557" fmla="*/ 1052278 w 8754617"/>
                <a:gd name="connsiteY557" fmla="*/ 337586 h 4191633"/>
                <a:gd name="connsiteX558" fmla="*/ 1049682 w 8754617"/>
                <a:gd name="connsiteY558" fmla="*/ 344049 h 4191633"/>
                <a:gd name="connsiteX559" fmla="*/ 1047086 w 8754617"/>
                <a:gd name="connsiteY559" fmla="*/ 352626 h 4191633"/>
                <a:gd name="connsiteX560" fmla="*/ 1044613 w 8754617"/>
                <a:gd name="connsiteY560" fmla="*/ 362444 h 4191633"/>
                <a:gd name="connsiteX561" fmla="*/ 1042634 w 8754617"/>
                <a:gd name="connsiteY561" fmla="*/ 372635 h 4191633"/>
                <a:gd name="connsiteX562" fmla="*/ 1042634 w 8754617"/>
                <a:gd name="connsiteY562" fmla="*/ 376116 h 4191633"/>
                <a:gd name="connsiteX563" fmla="*/ 1043993 w 8754617"/>
                <a:gd name="connsiteY563" fmla="*/ 388668 h 4191633"/>
                <a:gd name="connsiteX564" fmla="*/ 1047333 w 8754617"/>
                <a:gd name="connsiteY564" fmla="*/ 399606 h 4191633"/>
                <a:gd name="connsiteX565" fmla="*/ 1051537 w 8754617"/>
                <a:gd name="connsiteY565" fmla="*/ 407313 h 4191633"/>
                <a:gd name="connsiteX566" fmla="*/ 1055741 w 8754617"/>
                <a:gd name="connsiteY566" fmla="*/ 410171 h 4191633"/>
                <a:gd name="connsiteX567" fmla="*/ 1055742 w 8754617"/>
                <a:gd name="connsiteY567" fmla="*/ 410171 h 4191633"/>
                <a:gd name="connsiteX568" fmla="*/ 1051538 w 8754617"/>
                <a:gd name="connsiteY568" fmla="*/ 407313 h 4191633"/>
                <a:gd name="connsiteX569" fmla="*/ 1047334 w 8754617"/>
                <a:gd name="connsiteY569" fmla="*/ 399606 h 4191633"/>
                <a:gd name="connsiteX570" fmla="*/ 1043994 w 8754617"/>
                <a:gd name="connsiteY570" fmla="*/ 388668 h 4191633"/>
                <a:gd name="connsiteX571" fmla="*/ 1042635 w 8754617"/>
                <a:gd name="connsiteY571" fmla="*/ 376116 h 4191633"/>
                <a:gd name="connsiteX572" fmla="*/ 1042635 w 8754617"/>
                <a:gd name="connsiteY572" fmla="*/ 372634 h 4191633"/>
                <a:gd name="connsiteX573" fmla="*/ 1044614 w 8754617"/>
                <a:gd name="connsiteY573" fmla="*/ 362443 h 4191633"/>
                <a:gd name="connsiteX574" fmla="*/ 1047087 w 8754617"/>
                <a:gd name="connsiteY574" fmla="*/ 352625 h 4191633"/>
                <a:gd name="connsiteX575" fmla="*/ 1049683 w 8754617"/>
                <a:gd name="connsiteY575" fmla="*/ 344048 h 4191633"/>
                <a:gd name="connsiteX576" fmla="*/ 1052279 w 8754617"/>
                <a:gd name="connsiteY576" fmla="*/ 337585 h 4191633"/>
                <a:gd name="connsiteX577" fmla="*/ 1077112 w 8754617"/>
                <a:gd name="connsiteY577" fmla="*/ 291789 h 4191633"/>
                <a:gd name="connsiteX578" fmla="*/ 1103893 w 8754617"/>
                <a:gd name="connsiteY578" fmla="*/ 244198 h 4191633"/>
                <a:gd name="connsiteX579" fmla="*/ 1126329 w 8754617"/>
                <a:gd name="connsiteY579" fmla="*/ 201556 h 4191633"/>
                <a:gd name="connsiteX580" fmla="*/ 1126328 w 8754617"/>
                <a:gd name="connsiteY580" fmla="*/ 201556 h 4191633"/>
                <a:gd name="connsiteX581" fmla="*/ 4672909 w 8754617"/>
                <a:gd name="connsiteY581" fmla="*/ 114621 h 4191633"/>
                <a:gd name="connsiteX582" fmla="*/ 4689179 w 8754617"/>
                <a:gd name="connsiteY582" fmla="*/ 116612 h 4191633"/>
                <a:gd name="connsiteX583" fmla="*/ 4702489 w 8754617"/>
                <a:gd name="connsiteY583" fmla="*/ 122708 h 4191633"/>
                <a:gd name="connsiteX584" fmla="*/ 4711487 w 8754617"/>
                <a:gd name="connsiteY584" fmla="*/ 133530 h 4191633"/>
                <a:gd name="connsiteX585" fmla="*/ 4714814 w 8754617"/>
                <a:gd name="connsiteY585" fmla="*/ 149454 h 4191633"/>
                <a:gd name="connsiteX586" fmla="*/ 4712103 w 8754617"/>
                <a:gd name="connsiteY586" fmla="*/ 165877 h 4191633"/>
                <a:gd name="connsiteX587" fmla="*/ 4703475 w 8754617"/>
                <a:gd name="connsiteY587" fmla="*/ 180058 h 4191633"/>
                <a:gd name="connsiteX588" fmla="*/ 4688562 w 8754617"/>
                <a:gd name="connsiteY588" fmla="*/ 190136 h 4191633"/>
                <a:gd name="connsiteX589" fmla="*/ 4666993 w 8754617"/>
                <a:gd name="connsiteY589" fmla="*/ 193993 h 4191633"/>
                <a:gd name="connsiteX590" fmla="*/ 4634949 w 8754617"/>
                <a:gd name="connsiteY590" fmla="*/ 183667 h 4191633"/>
                <a:gd name="connsiteX591" fmla="*/ 4624596 w 8754617"/>
                <a:gd name="connsiteY591" fmla="*/ 156175 h 4191633"/>
                <a:gd name="connsiteX592" fmla="*/ 4627061 w 8754617"/>
                <a:gd name="connsiteY592" fmla="*/ 143236 h 4191633"/>
                <a:gd name="connsiteX593" fmla="*/ 4635073 w 8754617"/>
                <a:gd name="connsiteY593" fmla="*/ 129675 h 4191633"/>
                <a:gd name="connsiteX594" fmla="*/ 4649862 w 8754617"/>
                <a:gd name="connsiteY594" fmla="*/ 118975 h 4191633"/>
                <a:gd name="connsiteX595" fmla="*/ 4672909 w 8754617"/>
                <a:gd name="connsiteY595" fmla="*/ 114621 h 4191633"/>
                <a:gd name="connsiteX596" fmla="*/ 2663135 w 8754617"/>
                <a:gd name="connsiteY596" fmla="*/ 114621 h 4191633"/>
                <a:gd name="connsiteX597" fmla="*/ 2679403 w 8754617"/>
                <a:gd name="connsiteY597" fmla="*/ 116612 h 4191633"/>
                <a:gd name="connsiteX598" fmla="*/ 2692715 w 8754617"/>
                <a:gd name="connsiteY598" fmla="*/ 122708 h 4191633"/>
                <a:gd name="connsiteX599" fmla="*/ 2701711 w 8754617"/>
                <a:gd name="connsiteY599" fmla="*/ 133530 h 4191633"/>
                <a:gd name="connsiteX600" fmla="*/ 2705039 w 8754617"/>
                <a:gd name="connsiteY600" fmla="*/ 149454 h 4191633"/>
                <a:gd name="connsiteX601" fmla="*/ 2702328 w 8754617"/>
                <a:gd name="connsiteY601" fmla="*/ 165877 h 4191633"/>
                <a:gd name="connsiteX602" fmla="*/ 2693701 w 8754617"/>
                <a:gd name="connsiteY602" fmla="*/ 180058 h 4191633"/>
                <a:gd name="connsiteX603" fmla="*/ 2678787 w 8754617"/>
                <a:gd name="connsiteY603" fmla="*/ 190136 h 4191633"/>
                <a:gd name="connsiteX604" fmla="*/ 2657219 w 8754617"/>
                <a:gd name="connsiteY604" fmla="*/ 193993 h 4191633"/>
                <a:gd name="connsiteX605" fmla="*/ 2625174 w 8754617"/>
                <a:gd name="connsiteY605" fmla="*/ 183667 h 4191633"/>
                <a:gd name="connsiteX606" fmla="*/ 2614821 w 8754617"/>
                <a:gd name="connsiteY606" fmla="*/ 156175 h 4191633"/>
                <a:gd name="connsiteX607" fmla="*/ 2617287 w 8754617"/>
                <a:gd name="connsiteY607" fmla="*/ 143236 h 4191633"/>
                <a:gd name="connsiteX608" fmla="*/ 2625297 w 8754617"/>
                <a:gd name="connsiteY608" fmla="*/ 129675 h 4191633"/>
                <a:gd name="connsiteX609" fmla="*/ 2640087 w 8754617"/>
                <a:gd name="connsiteY609" fmla="*/ 118975 h 4191633"/>
                <a:gd name="connsiteX610" fmla="*/ 2663135 w 8754617"/>
                <a:gd name="connsiteY610" fmla="*/ 114621 h 4191633"/>
                <a:gd name="connsiteX611" fmla="*/ 805761 w 8754617"/>
                <a:gd name="connsiteY611" fmla="*/ 114621 h 4191633"/>
                <a:gd name="connsiteX612" fmla="*/ 822030 w 8754617"/>
                <a:gd name="connsiteY612" fmla="*/ 116612 h 4191633"/>
                <a:gd name="connsiteX613" fmla="*/ 835340 w 8754617"/>
                <a:gd name="connsiteY613" fmla="*/ 122708 h 4191633"/>
                <a:gd name="connsiteX614" fmla="*/ 844338 w 8754617"/>
                <a:gd name="connsiteY614" fmla="*/ 133530 h 4191633"/>
                <a:gd name="connsiteX615" fmla="*/ 847665 w 8754617"/>
                <a:gd name="connsiteY615" fmla="*/ 149454 h 4191633"/>
                <a:gd name="connsiteX616" fmla="*/ 844954 w 8754617"/>
                <a:gd name="connsiteY616" fmla="*/ 165877 h 4191633"/>
                <a:gd name="connsiteX617" fmla="*/ 836326 w 8754617"/>
                <a:gd name="connsiteY617" fmla="*/ 180058 h 4191633"/>
                <a:gd name="connsiteX618" fmla="*/ 821413 w 8754617"/>
                <a:gd name="connsiteY618" fmla="*/ 190136 h 4191633"/>
                <a:gd name="connsiteX619" fmla="*/ 799845 w 8754617"/>
                <a:gd name="connsiteY619" fmla="*/ 193993 h 4191633"/>
                <a:gd name="connsiteX620" fmla="*/ 767800 w 8754617"/>
                <a:gd name="connsiteY620" fmla="*/ 183667 h 4191633"/>
                <a:gd name="connsiteX621" fmla="*/ 757448 w 8754617"/>
                <a:gd name="connsiteY621" fmla="*/ 156175 h 4191633"/>
                <a:gd name="connsiteX622" fmla="*/ 759913 w 8754617"/>
                <a:gd name="connsiteY622" fmla="*/ 143236 h 4191633"/>
                <a:gd name="connsiteX623" fmla="*/ 767924 w 8754617"/>
                <a:gd name="connsiteY623" fmla="*/ 129675 h 4191633"/>
                <a:gd name="connsiteX624" fmla="*/ 782714 w 8754617"/>
                <a:gd name="connsiteY624" fmla="*/ 118975 h 4191633"/>
                <a:gd name="connsiteX625" fmla="*/ 805761 w 8754617"/>
                <a:gd name="connsiteY625" fmla="*/ 114621 h 4191633"/>
                <a:gd name="connsiteX626" fmla="*/ 999975 w 8754617"/>
                <a:gd name="connsiteY626" fmla="*/ 0 h 4191633"/>
                <a:gd name="connsiteX627" fmla="*/ 1018823 w 8754617"/>
                <a:gd name="connsiteY627" fmla="*/ 4356 h 4191633"/>
                <a:gd name="connsiteX628" fmla="*/ 1018824 w 8754617"/>
                <a:gd name="connsiteY628" fmla="*/ 4357 h 4191633"/>
                <a:gd name="connsiteX629" fmla="*/ 1030503 w 8754617"/>
                <a:gd name="connsiteY629" fmla="*/ 15862 h 4191633"/>
                <a:gd name="connsiteX630" fmla="*/ 1036477 w 8754617"/>
                <a:gd name="connsiteY630" fmla="*/ 32057 h 4191633"/>
                <a:gd name="connsiteX631" fmla="*/ 1038203 w 8754617"/>
                <a:gd name="connsiteY631" fmla="*/ 50487 h 4191633"/>
                <a:gd name="connsiteX632" fmla="*/ 1032734 w 8754617"/>
                <a:gd name="connsiteY632" fmla="*/ 97608 h 4191633"/>
                <a:gd name="connsiteX633" fmla="*/ 1046684 w 8754617"/>
                <a:gd name="connsiteY633" fmla="*/ 70608 h 4191633"/>
                <a:gd name="connsiteX634" fmla="*/ 1073323 w 8754617"/>
                <a:gd name="connsiteY634" fmla="*/ 33709 h 4191633"/>
                <a:gd name="connsiteX635" fmla="*/ 1102453 w 8754617"/>
                <a:gd name="connsiteY635" fmla="*/ 8990 h 4191633"/>
                <a:gd name="connsiteX636" fmla="*/ 1133325 w 8754617"/>
                <a:gd name="connsiteY636" fmla="*/ 0 h 4191633"/>
                <a:gd name="connsiteX637" fmla="*/ 1152173 w 8754617"/>
                <a:gd name="connsiteY637" fmla="*/ 4356 h 4191633"/>
                <a:gd name="connsiteX638" fmla="*/ 1152174 w 8754617"/>
                <a:gd name="connsiteY638" fmla="*/ 4357 h 4191633"/>
                <a:gd name="connsiteX639" fmla="*/ 1163853 w 8754617"/>
                <a:gd name="connsiteY639" fmla="*/ 15862 h 4191633"/>
                <a:gd name="connsiteX640" fmla="*/ 1169827 w 8754617"/>
                <a:gd name="connsiteY640" fmla="*/ 32057 h 4191633"/>
                <a:gd name="connsiteX641" fmla="*/ 1171552 w 8754617"/>
                <a:gd name="connsiteY641" fmla="*/ 50487 h 4191633"/>
                <a:gd name="connsiteX642" fmla="*/ 1166043 w 8754617"/>
                <a:gd name="connsiteY642" fmla="*/ 97955 h 4191633"/>
                <a:gd name="connsiteX643" fmla="*/ 1151178 w 8754617"/>
                <a:gd name="connsiteY643" fmla="*/ 146536 h 4191633"/>
                <a:gd name="connsiteX644" fmla="*/ 1129521 w 8754617"/>
                <a:gd name="connsiteY644" fmla="*/ 195490 h 4191633"/>
                <a:gd name="connsiteX645" fmla="*/ 1126330 w 8754617"/>
                <a:gd name="connsiteY645" fmla="*/ 201555 h 4191633"/>
                <a:gd name="connsiteX646" fmla="*/ 2119980 w 8754617"/>
                <a:gd name="connsiteY646" fmla="*/ 201555 h 4191633"/>
                <a:gd name="connsiteX647" fmla="*/ 2125507 w 8754617"/>
                <a:gd name="connsiteY647" fmla="*/ 180851 h 4191633"/>
                <a:gd name="connsiteX648" fmla="*/ 2147107 w 8754617"/>
                <a:gd name="connsiteY648" fmla="*/ 116144 h 4191633"/>
                <a:gd name="connsiteX649" fmla="*/ 2170633 w 8754617"/>
                <a:gd name="connsiteY649" fmla="*/ 70609 h 4191633"/>
                <a:gd name="connsiteX650" fmla="*/ 2197272 w 8754617"/>
                <a:gd name="connsiteY650" fmla="*/ 33710 h 4191633"/>
                <a:gd name="connsiteX651" fmla="*/ 2197273 w 8754617"/>
                <a:gd name="connsiteY651" fmla="*/ 33709 h 4191633"/>
                <a:gd name="connsiteX652" fmla="*/ 2197273 w 8754617"/>
                <a:gd name="connsiteY652" fmla="*/ 33709 h 4191633"/>
                <a:gd name="connsiteX653" fmla="*/ 2226404 w 8754617"/>
                <a:gd name="connsiteY653" fmla="*/ 8990 h 4191633"/>
                <a:gd name="connsiteX654" fmla="*/ 2257276 w 8754617"/>
                <a:gd name="connsiteY654" fmla="*/ 0 h 4191633"/>
                <a:gd name="connsiteX655" fmla="*/ 2276124 w 8754617"/>
                <a:gd name="connsiteY655" fmla="*/ 4356 h 4191633"/>
                <a:gd name="connsiteX656" fmla="*/ 2287803 w 8754617"/>
                <a:gd name="connsiteY656" fmla="*/ 15861 h 4191633"/>
                <a:gd name="connsiteX657" fmla="*/ 2293777 w 8754617"/>
                <a:gd name="connsiteY657" fmla="*/ 32056 h 4191633"/>
                <a:gd name="connsiteX658" fmla="*/ 2295502 w 8754617"/>
                <a:gd name="connsiteY658" fmla="*/ 50486 h 4191633"/>
                <a:gd name="connsiteX659" fmla="*/ 2289993 w 8754617"/>
                <a:gd name="connsiteY659" fmla="*/ 97954 h 4191633"/>
                <a:gd name="connsiteX660" fmla="*/ 2283011 w 8754617"/>
                <a:gd name="connsiteY660" fmla="*/ 120772 h 4191633"/>
                <a:gd name="connsiteX661" fmla="*/ 2288813 w 8754617"/>
                <a:gd name="connsiteY661" fmla="*/ 105031 h 4191633"/>
                <a:gd name="connsiteX662" fmla="*/ 2300870 w 8754617"/>
                <a:gd name="connsiteY662" fmla="*/ 79100 h 4191633"/>
                <a:gd name="connsiteX663" fmla="*/ 2328553 w 8754617"/>
                <a:gd name="connsiteY663" fmla="*/ 40263 h 4191633"/>
                <a:gd name="connsiteX664" fmla="*/ 2328554 w 8754617"/>
                <a:gd name="connsiteY664" fmla="*/ 40263 h 4191633"/>
                <a:gd name="connsiteX665" fmla="*/ 2328554 w 8754617"/>
                <a:gd name="connsiteY665" fmla="*/ 40262 h 4191633"/>
                <a:gd name="connsiteX666" fmla="*/ 2360049 w 8754617"/>
                <a:gd name="connsiteY666" fmla="*/ 25636 h 4191633"/>
                <a:gd name="connsiteX667" fmla="*/ 2379412 w 8754617"/>
                <a:gd name="connsiteY667" fmla="*/ 31546 h 4191633"/>
                <a:gd name="connsiteX668" fmla="*/ 2394335 w 8754617"/>
                <a:gd name="connsiteY668" fmla="*/ 47307 h 4191633"/>
                <a:gd name="connsiteX669" fmla="*/ 2403831 w 8754617"/>
                <a:gd name="connsiteY669" fmla="*/ 70333 h 4191633"/>
                <a:gd name="connsiteX670" fmla="*/ 2407161 w 8754617"/>
                <a:gd name="connsiteY670" fmla="*/ 97790 h 4191633"/>
                <a:gd name="connsiteX671" fmla="*/ 2403708 w 8754617"/>
                <a:gd name="connsiteY671" fmla="*/ 122748 h 4191633"/>
                <a:gd name="connsiteX672" fmla="*/ 2394337 w 8754617"/>
                <a:gd name="connsiteY672" fmla="*/ 149514 h 4191633"/>
                <a:gd name="connsiteX673" fmla="*/ 2380406 w 8754617"/>
                <a:gd name="connsiteY673" fmla="*/ 177124 h 4191633"/>
                <a:gd name="connsiteX674" fmla="*/ 2365526 w 8754617"/>
                <a:gd name="connsiteY674" fmla="*/ 201555 h 4191633"/>
                <a:gd name="connsiteX675" fmla="*/ 4463130 w 8754617"/>
                <a:gd name="connsiteY675" fmla="*/ 201555 h 4191633"/>
                <a:gd name="connsiteX676" fmla="*/ 4468657 w 8754617"/>
                <a:gd name="connsiteY676" fmla="*/ 180850 h 4191633"/>
                <a:gd name="connsiteX677" fmla="*/ 4490257 w 8754617"/>
                <a:gd name="connsiteY677" fmla="*/ 116143 h 4191633"/>
                <a:gd name="connsiteX678" fmla="*/ 4513783 w 8754617"/>
                <a:gd name="connsiteY678" fmla="*/ 70608 h 4191633"/>
                <a:gd name="connsiteX679" fmla="*/ 4540423 w 8754617"/>
                <a:gd name="connsiteY679" fmla="*/ 33709 h 4191633"/>
                <a:gd name="connsiteX680" fmla="*/ 4569553 w 8754617"/>
                <a:gd name="connsiteY680" fmla="*/ 8990 h 4191633"/>
                <a:gd name="connsiteX681" fmla="*/ 4600425 w 8754617"/>
                <a:gd name="connsiteY681" fmla="*/ 0 h 4191633"/>
                <a:gd name="connsiteX682" fmla="*/ 4619273 w 8754617"/>
                <a:gd name="connsiteY682" fmla="*/ 4356 h 4191633"/>
                <a:gd name="connsiteX683" fmla="*/ 4630952 w 8754617"/>
                <a:gd name="connsiteY683" fmla="*/ 15861 h 4191633"/>
                <a:gd name="connsiteX684" fmla="*/ 4630953 w 8754617"/>
                <a:gd name="connsiteY684" fmla="*/ 15862 h 4191633"/>
                <a:gd name="connsiteX685" fmla="*/ 4636927 w 8754617"/>
                <a:gd name="connsiteY685" fmla="*/ 32057 h 4191633"/>
                <a:gd name="connsiteX686" fmla="*/ 4638652 w 8754617"/>
                <a:gd name="connsiteY686" fmla="*/ 50487 h 4191633"/>
                <a:gd name="connsiteX687" fmla="*/ 4633143 w 8754617"/>
                <a:gd name="connsiteY687" fmla="*/ 97955 h 4191633"/>
                <a:gd name="connsiteX688" fmla="*/ 4618278 w 8754617"/>
                <a:gd name="connsiteY688" fmla="*/ 146536 h 4191633"/>
                <a:gd name="connsiteX689" fmla="*/ 4596621 w 8754617"/>
                <a:gd name="connsiteY689" fmla="*/ 195490 h 4191633"/>
                <a:gd name="connsiteX690" fmla="*/ 4593430 w 8754617"/>
                <a:gd name="connsiteY690" fmla="*/ 201555 h 4191633"/>
                <a:gd name="connsiteX691" fmla="*/ 4881836 w 8754617"/>
                <a:gd name="connsiteY691" fmla="*/ 201555 h 4191633"/>
                <a:gd name="connsiteX692" fmla="*/ 4889323 w 8754617"/>
                <a:gd name="connsiteY692" fmla="*/ 199701 h 4191633"/>
                <a:gd name="connsiteX693" fmla="*/ 4905925 w 8754617"/>
                <a:gd name="connsiteY693" fmla="*/ 198553 h 4191633"/>
                <a:gd name="connsiteX694" fmla="*/ 4923270 w 8754617"/>
                <a:gd name="connsiteY694" fmla="*/ 198677 h 4191633"/>
                <a:gd name="connsiteX695" fmla="*/ 4938137 w 8754617"/>
                <a:gd name="connsiteY695" fmla="*/ 199046 h 4191633"/>
                <a:gd name="connsiteX696" fmla="*/ 4947180 w 8754617"/>
                <a:gd name="connsiteY696" fmla="*/ 198680 h 4191633"/>
                <a:gd name="connsiteX697" fmla="*/ 4964036 w 8754617"/>
                <a:gd name="connsiteY697" fmla="*/ 134403 h 4191633"/>
                <a:gd name="connsiteX698" fmla="*/ 4986919 w 8754617"/>
                <a:gd name="connsiteY698" fmla="*/ 79099 h 4191633"/>
                <a:gd name="connsiteX699" fmla="*/ 5014603 w 8754617"/>
                <a:gd name="connsiteY699" fmla="*/ 40262 h 4191633"/>
                <a:gd name="connsiteX700" fmla="*/ 5046098 w 8754617"/>
                <a:gd name="connsiteY700" fmla="*/ 25636 h 4191633"/>
                <a:gd name="connsiteX701" fmla="*/ 5065461 w 8754617"/>
                <a:gd name="connsiteY701" fmla="*/ 31546 h 4191633"/>
                <a:gd name="connsiteX702" fmla="*/ 5080385 w 8754617"/>
                <a:gd name="connsiteY702" fmla="*/ 47307 h 4191633"/>
                <a:gd name="connsiteX703" fmla="*/ 5089881 w 8754617"/>
                <a:gd name="connsiteY703" fmla="*/ 70333 h 4191633"/>
                <a:gd name="connsiteX704" fmla="*/ 5093210 w 8754617"/>
                <a:gd name="connsiteY704" fmla="*/ 97790 h 4191633"/>
                <a:gd name="connsiteX705" fmla="*/ 5093210 w 8754617"/>
                <a:gd name="connsiteY705" fmla="*/ 97790 h 4191633"/>
                <a:gd name="connsiteX706" fmla="*/ 5093210 w 8754617"/>
                <a:gd name="connsiteY706" fmla="*/ 97791 h 4191633"/>
                <a:gd name="connsiteX707" fmla="*/ 5089757 w 8754617"/>
                <a:gd name="connsiteY707" fmla="*/ 122749 h 4191633"/>
                <a:gd name="connsiteX708" fmla="*/ 5080386 w 8754617"/>
                <a:gd name="connsiteY708" fmla="*/ 149515 h 4191633"/>
                <a:gd name="connsiteX709" fmla="*/ 5066455 w 8754617"/>
                <a:gd name="connsiteY709" fmla="*/ 177125 h 4191633"/>
                <a:gd name="connsiteX710" fmla="*/ 5051574 w 8754617"/>
                <a:gd name="connsiteY710" fmla="*/ 201556 h 4191633"/>
                <a:gd name="connsiteX711" fmla="*/ 5049566 w 8754617"/>
                <a:gd name="connsiteY711" fmla="*/ 204854 h 4191633"/>
                <a:gd name="connsiteX712" fmla="*/ 5051575 w 8754617"/>
                <a:gd name="connsiteY712" fmla="*/ 201555 h 4191633"/>
                <a:gd name="connsiteX713" fmla="*/ 5249818 w 8754617"/>
                <a:gd name="connsiteY713" fmla="*/ 201555 h 4191633"/>
                <a:gd name="connsiteX714" fmla="*/ 8754617 w 8754617"/>
                <a:gd name="connsiteY714" fmla="*/ 4191633 h 4191633"/>
                <a:gd name="connsiteX715" fmla="*/ 2868166 w 8754617"/>
                <a:gd name="connsiteY715" fmla="*/ 4191633 h 4191633"/>
                <a:gd name="connsiteX716" fmla="*/ 182116 w 8754617"/>
                <a:gd name="connsiteY716" fmla="*/ 1524633 h 4191633"/>
                <a:gd name="connsiteX717" fmla="*/ 188834 w 8754617"/>
                <a:gd name="connsiteY717" fmla="*/ 1103689 h 4191633"/>
                <a:gd name="connsiteX718" fmla="*/ 422195 w 8754617"/>
                <a:gd name="connsiteY718" fmla="*/ 1110833 h 4191633"/>
                <a:gd name="connsiteX719" fmla="*/ 233282 w 8754617"/>
                <a:gd name="connsiteY719" fmla="*/ 943351 h 4191633"/>
                <a:gd name="connsiteX720" fmla="*/ 191214 w 8754617"/>
                <a:gd name="connsiteY720" fmla="*/ 770314 h 4191633"/>
                <a:gd name="connsiteX721" fmla="*/ 145971 w 8754617"/>
                <a:gd name="connsiteY721" fmla="*/ 370264 h 4191633"/>
                <a:gd name="connsiteX722" fmla="*/ 166665 w 8754617"/>
                <a:gd name="connsiteY722" fmla="*/ 201555 h 4191633"/>
                <a:gd name="connsiteX723" fmla="*/ 213909 w 8754617"/>
                <a:gd name="connsiteY723" fmla="*/ 201555 h 4191633"/>
                <a:gd name="connsiteX724" fmla="*/ 224981 w 8754617"/>
                <a:gd name="connsiteY724" fmla="*/ 157265 h 4191633"/>
                <a:gd name="connsiteX725" fmla="*/ 243469 w 8754617"/>
                <a:gd name="connsiteY725" fmla="*/ 104515 h 4191633"/>
                <a:gd name="connsiteX726" fmla="*/ 255793 w 8754617"/>
                <a:gd name="connsiteY726" fmla="*/ 82207 h 4191633"/>
                <a:gd name="connsiteX727" fmla="*/ 268365 w 8754617"/>
                <a:gd name="connsiteY727" fmla="*/ 70375 h 4191633"/>
                <a:gd name="connsiteX728" fmla="*/ 281306 w 8754617"/>
                <a:gd name="connsiteY728" fmla="*/ 65815 h 4191633"/>
                <a:gd name="connsiteX729" fmla="*/ 294493 w 8754617"/>
                <a:gd name="connsiteY729" fmla="*/ 65075 h 4191633"/>
                <a:gd name="connsiteX730" fmla="*/ 304353 w 8754617"/>
                <a:gd name="connsiteY730" fmla="*/ 65826 h 4191633"/>
                <a:gd name="connsiteX731" fmla="*/ 311871 w 8754617"/>
                <a:gd name="connsiteY731" fmla="*/ 68958 h 4191633"/>
                <a:gd name="connsiteX732" fmla="*/ 316555 w 8754617"/>
                <a:gd name="connsiteY732" fmla="*/ 75723 h 4191633"/>
                <a:gd name="connsiteX733" fmla="*/ 318157 w 8754617"/>
                <a:gd name="connsiteY733" fmla="*/ 87622 h 4191633"/>
                <a:gd name="connsiteX734" fmla="*/ 314090 w 8754617"/>
                <a:gd name="connsiteY734" fmla="*/ 112798 h 4191633"/>
                <a:gd name="connsiteX735" fmla="*/ 303860 w 8754617"/>
                <a:gd name="connsiteY735" fmla="*/ 151253 h 4191633"/>
                <a:gd name="connsiteX736" fmla="*/ 290550 w 8754617"/>
                <a:gd name="connsiteY736" fmla="*/ 198602 h 4191633"/>
                <a:gd name="connsiteX737" fmla="*/ 289792 w 8754617"/>
                <a:gd name="connsiteY737" fmla="*/ 201556 h 4191633"/>
                <a:gd name="connsiteX738" fmla="*/ 421080 w 8754617"/>
                <a:gd name="connsiteY738" fmla="*/ 201556 h 4191633"/>
                <a:gd name="connsiteX739" fmla="*/ 421036 w 8754617"/>
                <a:gd name="connsiteY739" fmla="*/ 201764 h 4191633"/>
                <a:gd name="connsiteX740" fmla="*/ 419361 w 8754617"/>
                <a:gd name="connsiteY740" fmla="*/ 209637 h 4191633"/>
                <a:gd name="connsiteX741" fmla="*/ 419366 w 8754617"/>
                <a:gd name="connsiteY741" fmla="*/ 209617 h 4191633"/>
                <a:gd name="connsiteX742" fmla="*/ 421036 w 8754617"/>
                <a:gd name="connsiteY742" fmla="*/ 201764 h 4191633"/>
                <a:gd name="connsiteX743" fmla="*/ 421080 w 8754617"/>
                <a:gd name="connsiteY743" fmla="*/ 201556 h 4191633"/>
                <a:gd name="connsiteX744" fmla="*/ 421080 w 8754617"/>
                <a:gd name="connsiteY744" fmla="*/ 201556 h 4191633"/>
                <a:gd name="connsiteX745" fmla="*/ 436564 w 8754617"/>
                <a:gd name="connsiteY745" fmla="*/ 128733 h 4191633"/>
                <a:gd name="connsiteX746" fmla="*/ 443645 w 8754617"/>
                <a:gd name="connsiteY746" fmla="*/ 105670 h 4191633"/>
                <a:gd name="connsiteX747" fmla="*/ 453459 w 8754617"/>
                <a:gd name="connsiteY747" fmla="*/ 90881 h 4191633"/>
                <a:gd name="connsiteX748" fmla="*/ 466748 w 8754617"/>
                <a:gd name="connsiteY748" fmla="*/ 83108 h 4191633"/>
                <a:gd name="connsiteX749" fmla="*/ 484261 w 8754617"/>
                <a:gd name="connsiteY749" fmla="*/ 80851 h 4191633"/>
                <a:gd name="connsiteX750" fmla="*/ 484262 w 8754617"/>
                <a:gd name="connsiteY750" fmla="*/ 80851 h 4191633"/>
                <a:gd name="connsiteX751" fmla="*/ 499703 w 8754617"/>
                <a:gd name="connsiteY751" fmla="*/ 82577 h 4191633"/>
                <a:gd name="connsiteX752" fmla="*/ 509316 w 8754617"/>
                <a:gd name="connsiteY752" fmla="*/ 87260 h 4191633"/>
                <a:gd name="connsiteX753" fmla="*/ 514369 w 8754617"/>
                <a:gd name="connsiteY753" fmla="*/ 94409 h 4191633"/>
                <a:gd name="connsiteX754" fmla="*/ 515848 w 8754617"/>
                <a:gd name="connsiteY754" fmla="*/ 103775 h 4191633"/>
                <a:gd name="connsiteX755" fmla="*/ 513876 w 8754617"/>
                <a:gd name="connsiteY755" fmla="*/ 118195 h 4191633"/>
                <a:gd name="connsiteX756" fmla="*/ 508823 w 8754617"/>
                <a:gd name="connsiteY756" fmla="*/ 150733 h 4191633"/>
                <a:gd name="connsiteX757" fmla="*/ 502168 w 8754617"/>
                <a:gd name="connsiteY757" fmla="*/ 195719 h 4191633"/>
                <a:gd name="connsiteX758" fmla="*/ 501416 w 8754617"/>
                <a:gd name="connsiteY758" fmla="*/ 201555 h 4191633"/>
                <a:gd name="connsiteX759" fmla="*/ 501415 w 8754617"/>
                <a:gd name="connsiteY759" fmla="*/ 201555 h 4191633"/>
                <a:gd name="connsiteX760" fmla="*/ 501415 w 8754617"/>
                <a:gd name="connsiteY760" fmla="*/ 201556 h 4191633"/>
                <a:gd name="connsiteX761" fmla="*/ 495511 w 8754617"/>
                <a:gd name="connsiteY761" fmla="*/ 247361 h 4191633"/>
                <a:gd name="connsiteX762" fmla="*/ 490458 w 8754617"/>
                <a:gd name="connsiteY762" fmla="*/ 299741 h 4191633"/>
                <a:gd name="connsiteX763" fmla="*/ 488486 w 8754617"/>
                <a:gd name="connsiteY763" fmla="*/ 347314 h 4191633"/>
                <a:gd name="connsiteX764" fmla="*/ 490081 w 8754617"/>
                <a:gd name="connsiteY764" fmla="*/ 387370 h 4191633"/>
                <a:gd name="connsiteX765" fmla="*/ 495481 w 8754617"/>
                <a:gd name="connsiteY765" fmla="*/ 417812 h 4191633"/>
                <a:gd name="connsiteX766" fmla="*/ 505421 w 8754617"/>
                <a:gd name="connsiteY766" fmla="*/ 437039 h 4191633"/>
                <a:gd name="connsiteX767" fmla="*/ 505422 w 8754617"/>
                <a:gd name="connsiteY767" fmla="*/ 437039 h 4191633"/>
                <a:gd name="connsiteX768" fmla="*/ 495482 w 8754617"/>
                <a:gd name="connsiteY768" fmla="*/ 417813 h 4191633"/>
                <a:gd name="connsiteX769" fmla="*/ 490082 w 8754617"/>
                <a:gd name="connsiteY769" fmla="*/ 387371 h 4191633"/>
                <a:gd name="connsiteX770" fmla="*/ 488487 w 8754617"/>
                <a:gd name="connsiteY770" fmla="*/ 347315 h 4191633"/>
                <a:gd name="connsiteX771" fmla="*/ 490459 w 8754617"/>
                <a:gd name="connsiteY771" fmla="*/ 299741 h 4191633"/>
                <a:gd name="connsiteX772" fmla="*/ 495512 w 8754617"/>
                <a:gd name="connsiteY772" fmla="*/ 247361 h 4191633"/>
                <a:gd name="connsiteX773" fmla="*/ 501416 w 8754617"/>
                <a:gd name="connsiteY773" fmla="*/ 201556 h 4191633"/>
                <a:gd name="connsiteX774" fmla="*/ 621059 w 8754617"/>
                <a:gd name="connsiteY774" fmla="*/ 201556 h 4191633"/>
                <a:gd name="connsiteX775" fmla="*/ 622586 w 8754617"/>
                <a:gd name="connsiteY775" fmla="*/ 188921 h 4191633"/>
                <a:gd name="connsiteX776" fmla="*/ 630464 w 8754617"/>
                <a:gd name="connsiteY776" fmla="*/ 123747 h 4191633"/>
                <a:gd name="connsiteX777" fmla="*/ 633804 w 8754617"/>
                <a:gd name="connsiteY777" fmla="*/ 96119 h 4191633"/>
                <a:gd name="connsiteX778" fmla="*/ 638763 w 8754617"/>
                <a:gd name="connsiteY778" fmla="*/ 78600 h 4191633"/>
                <a:gd name="connsiteX779" fmla="*/ 649346 w 8754617"/>
                <a:gd name="connsiteY779" fmla="*/ 68345 h 4191633"/>
                <a:gd name="connsiteX780" fmla="*/ 663951 w 8754617"/>
                <a:gd name="connsiteY780" fmla="*/ 63539 h 4191633"/>
                <a:gd name="connsiteX781" fmla="*/ 680700 w 8754617"/>
                <a:gd name="connsiteY781" fmla="*/ 62364 h 4191633"/>
                <a:gd name="connsiteX782" fmla="*/ 692893 w 8754617"/>
                <a:gd name="connsiteY782" fmla="*/ 63606 h 4191633"/>
                <a:gd name="connsiteX783" fmla="*/ 702407 w 8754617"/>
                <a:gd name="connsiteY783" fmla="*/ 67897 h 4191633"/>
                <a:gd name="connsiteX784" fmla="*/ 708571 w 8754617"/>
                <a:gd name="connsiteY784" fmla="*/ 76027 h 4191633"/>
                <a:gd name="connsiteX785" fmla="*/ 710715 w 8754617"/>
                <a:gd name="connsiteY785" fmla="*/ 89016 h 4191633"/>
                <a:gd name="connsiteX786" fmla="*/ 710715 w 8754617"/>
                <a:gd name="connsiteY786" fmla="*/ 89017 h 4191633"/>
                <a:gd name="connsiteX787" fmla="*/ 710715 w 8754617"/>
                <a:gd name="connsiteY787" fmla="*/ 89017 h 4191633"/>
                <a:gd name="connsiteX788" fmla="*/ 706539 w 8754617"/>
                <a:gd name="connsiteY788" fmla="*/ 137215 h 4191633"/>
                <a:gd name="connsiteX789" fmla="*/ 695957 w 8754617"/>
                <a:gd name="connsiteY789" fmla="*/ 190006 h 4191633"/>
                <a:gd name="connsiteX790" fmla="*/ 694194 w 8754617"/>
                <a:gd name="connsiteY790" fmla="*/ 201556 h 4191633"/>
                <a:gd name="connsiteX791" fmla="*/ 688012 w 8754617"/>
                <a:gd name="connsiteY791" fmla="*/ 242044 h 4191633"/>
                <a:gd name="connsiteX792" fmla="*/ 677715 w 8754617"/>
                <a:gd name="connsiteY792" fmla="*/ 291310 h 4191633"/>
                <a:gd name="connsiteX793" fmla="*/ 665785 w 8754617"/>
                <a:gd name="connsiteY793" fmla="*/ 330209 h 4191633"/>
                <a:gd name="connsiteX794" fmla="*/ 662613 w 8754617"/>
                <a:gd name="connsiteY794" fmla="*/ 350218 h 4191633"/>
                <a:gd name="connsiteX795" fmla="*/ 665324 w 8754617"/>
                <a:gd name="connsiteY795" fmla="*/ 370340 h 4191633"/>
                <a:gd name="connsiteX796" fmla="*/ 672596 w 8754617"/>
                <a:gd name="connsiteY796" fmla="*/ 384107 h 4191633"/>
                <a:gd name="connsiteX797" fmla="*/ 683442 w 8754617"/>
                <a:gd name="connsiteY797" fmla="*/ 391974 h 4191633"/>
                <a:gd name="connsiteX798" fmla="*/ 696876 w 8754617"/>
                <a:gd name="connsiteY798" fmla="*/ 394395 h 4191633"/>
                <a:gd name="connsiteX799" fmla="*/ 696877 w 8754617"/>
                <a:gd name="connsiteY799" fmla="*/ 394395 h 4191633"/>
                <a:gd name="connsiteX800" fmla="*/ 683443 w 8754617"/>
                <a:gd name="connsiteY800" fmla="*/ 391974 h 4191633"/>
                <a:gd name="connsiteX801" fmla="*/ 672597 w 8754617"/>
                <a:gd name="connsiteY801" fmla="*/ 384107 h 4191633"/>
                <a:gd name="connsiteX802" fmla="*/ 665325 w 8754617"/>
                <a:gd name="connsiteY802" fmla="*/ 370340 h 4191633"/>
                <a:gd name="connsiteX803" fmla="*/ 662614 w 8754617"/>
                <a:gd name="connsiteY803" fmla="*/ 350218 h 4191633"/>
                <a:gd name="connsiteX804" fmla="*/ 665786 w 8754617"/>
                <a:gd name="connsiteY804" fmla="*/ 330208 h 4191633"/>
                <a:gd name="connsiteX805" fmla="*/ 677716 w 8754617"/>
                <a:gd name="connsiteY805" fmla="*/ 291309 h 4191633"/>
                <a:gd name="connsiteX806" fmla="*/ 688013 w 8754617"/>
                <a:gd name="connsiteY806" fmla="*/ 242043 h 4191633"/>
                <a:gd name="connsiteX807" fmla="*/ 694195 w 8754617"/>
                <a:gd name="connsiteY807" fmla="*/ 201555 h 4191633"/>
                <a:gd name="connsiteX808" fmla="*/ 862680 w 8754617"/>
                <a:gd name="connsiteY808" fmla="*/ 201555 h 4191633"/>
                <a:gd name="connsiteX809" fmla="*/ 868207 w 8754617"/>
                <a:gd name="connsiteY809" fmla="*/ 180850 h 4191633"/>
                <a:gd name="connsiteX810" fmla="*/ 889807 w 8754617"/>
                <a:gd name="connsiteY810" fmla="*/ 116143 h 4191633"/>
                <a:gd name="connsiteX811" fmla="*/ 913334 w 8754617"/>
                <a:gd name="connsiteY811" fmla="*/ 70608 h 4191633"/>
                <a:gd name="connsiteX812" fmla="*/ 939973 w 8754617"/>
                <a:gd name="connsiteY812" fmla="*/ 33709 h 4191633"/>
                <a:gd name="connsiteX813" fmla="*/ 969104 w 8754617"/>
                <a:gd name="connsiteY813" fmla="*/ 8990 h 4191633"/>
                <a:gd name="connsiteX814" fmla="*/ 999975 w 8754617"/>
                <a:gd name="connsiteY814" fmla="*/ 0 h 4191633"/>
                <a:gd name="connsiteX0" fmla="*/ 3393721 w 8609238"/>
                <a:gd name="connsiteY0" fmla="*/ 455927 h 4191633"/>
                <a:gd name="connsiteX1" fmla="*/ 3393721 w 8609238"/>
                <a:gd name="connsiteY1" fmla="*/ 460383 h 4191633"/>
                <a:gd name="connsiteX2" fmla="*/ 3385978 w 8609238"/>
                <a:gd name="connsiteY2" fmla="*/ 542185 h 4191633"/>
                <a:gd name="connsiteX3" fmla="*/ 3365284 w 8609238"/>
                <a:gd name="connsiteY3" fmla="*/ 604928 h 4191633"/>
                <a:gd name="connsiteX4" fmla="*/ 3335576 w 8609238"/>
                <a:gd name="connsiteY4" fmla="*/ 645024 h 4191633"/>
                <a:gd name="connsiteX5" fmla="*/ 3300793 w 8609238"/>
                <a:gd name="connsiteY5" fmla="*/ 659132 h 4191633"/>
                <a:gd name="connsiteX6" fmla="*/ 3300793 w 8609238"/>
                <a:gd name="connsiteY6" fmla="*/ 659132 h 4191633"/>
                <a:gd name="connsiteX7" fmla="*/ 3335577 w 8609238"/>
                <a:gd name="connsiteY7" fmla="*/ 645024 h 4191633"/>
                <a:gd name="connsiteX8" fmla="*/ 3365285 w 8609238"/>
                <a:gd name="connsiteY8" fmla="*/ 604928 h 4191633"/>
                <a:gd name="connsiteX9" fmla="*/ 3385979 w 8609238"/>
                <a:gd name="connsiteY9" fmla="*/ 542185 h 4191633"/>
                <a:gd name="connsiteX10" fmla="*/ 3393722 w 8609238"/>
                <a:gd name="connsiteY10" fmla="*/ 460383 h 4191633"/>
                <a:gd name="connsiteX11" fmla="*/ 3393722 w 8609238"/>
                <a:gd name="connsiteY11" fmla="*/ 455927 h 4191633"/>
                <a:gd name="connsiteX12" fmla="*/ 3393721 w 8609238"/>
                <a:gd name="connsiteY12" fmla="*/ 455927 h 4191633"/>
                <a:gd name="connsiteX13" fmla="*/ 3532967 w 8609238"/>
                <a:gd name="connsiteY13" fmla="*/ 438792 h 4191633"/>
                <a:gd name="connsiteX14" fmla="*/ 3514508 w 8609238"/>
                <a:gd name="connsiteY14" fmla="*/ 451455 h 4191633"/>
                <a:gd name="connsiteX15" fmla="*/ 3486531 w 8609238"/>
                <a:gd name="connsiteY15" fmla="*/ 463021 h 4191633"/>
                <a:gd name="connsiteX16" fmla="*/ 3457568 w 8609238"/>
                <a:gd name="connsiteY16" fmla="*/ 467358 h 4191633"/>
                <a:gd name="connsiteX17" fmla="*/ 3457568 w 8609238"/>
                <a:gd name="connsiteY17" fmla="*/ 467358 h 4191633"/>
                <a:gd name="connsiteX18" fmla="*/ 3486532 w 8609238"/>
                <a:gd name="connsiteY18" fmla="*/ 463021 h 4191633"/>
                <a:gd name="connsiteX19" fmla="*/ 3514509 w 8609238"/>
                <a:gd name="connsiteY19" fmla="*/ 451455 h 4191633"/>
                <a:gd name="connsiteX20" fmla="*/ 3532968 w 8609238"/>
                <a:gd name="connsiteY20" fmla="*/ 438792 h 4191633"/>
                <a:gd name="connsiteX21" fmla="*/ 3532967 w 8609238"/>
                <a:gd name="connsiteY21" fmla="*/ 438792 h 4191633"/>
                <a:gd name="connsiteX22" fmla="*/ 3058204 w 8609238"/>
                <a:gd name="connsiteY22" fmla="*/ 428088 h 4191633"/>
                <a:gd name="connsiteX23" fmla="*/ 3043541 w 8609238"/>
                <a:gd name="connsiteY23" fmla="*/ 441992 h 4191633"/>
                <a:gd name="connsiteX24" fmla="*/ 3024534 w 8609238"/>
                <a:gd name="connsiteY24" fmla="*/ 454800 h 4191633"/>
                <a:gd name="connsiteX25" fmla="*/ 3003040 w 8609238"/>
                <a:gd name="connsiteY25" fmla="*/ 464192 h 4191633"/>
                <a:gd name="connsiteX26" fmla="*/ 2980677 w 8609238"/>
                <a:gd name="connsiteY26" fmla="*/ 467851 h 4191633"/>
                <a:gd name="connsiteX27" fmla="*/ 2980677 w 8609238"/>
                <a:gd name="connsiteY27" fmla="*/ 467851 h 4191633"/>
                <a:gd name="connsiteX28" fmla="*/ 3003041 w 8609238"/>
                <a:gd name="connsiteY28" fmla="*/ 464192 h 4191633"/>
                <a:gd name="connsiteX29" fmla="*/ 3024535 w 8609238"/>
                <a:gd name="connsiteY29" fmla="*/ 454800 h 4191633"/>
                <a:gd name="connsiteX30" fmla="*/ 3043542 w 8609238"/>
                <a:gd name="connsiteY30" fmla="*/ 441992 h 4191633"/>
                <a:gd name="connsiteX31" fmla="*/ 3058205 w 8609238"/>
                <a:gd name="connsiteY31" fmla="*/ 428089 h 4191633"/>
                <a:gd name="connsiteX32" fmla="*/ 3058204 w 8609238"/>
                <a:gd name="connsiteY32" fmla="*/ 428088 h 4191633"/>
                <a:gd name="connsiteX33" fmla="*/ 490955 w 8609238"/>
                <a:gd name="connsiteY33" fmla="*/ 399900 h 4191633"/>
                <a:gd name="connsiteX34" fmla="*/ 464557 w 8609238"/>
                <a:gd name="connsiteY34" fmla="*/ 437679 h 4191633"/>
                <a:gd name="connsiteX35" fmla="*/ 464558 w 8609238"/>
                <a:gd name="connsiteY35" fmla="*/ 437678 h 4191633"/>
                <a:gd name="connsiteX36" fmla="*/ 490955 w 8609238"/>
                <a:gd name="connsiteY36" fmla="*/ 399900 h 4191633"/>
                <a:gd name="connsiteX37" fmla="*/ 1776425 w 8609238"/>
                <a:gd name="connsiteY37" fmla="*/ 388980 h 4191633"/>
                <a:gd name="connsiteX38" fmla="*/ 1776425 w 8609238"/>
                <a:gd name="connsiteY38" fmla="*/ 388981 h 4191633"/>
                <a:gd name="connsiteX39" fmla="*/ 1777292 w 8609238"/>
                <a:gd name="connsiteY39" fmla="*/ 397755 h 4191633"/>
                <a:gd name="connsiteX40" fmla="*/ 1776425 w 8609238"/>
                <a:gd name="connsiteY40" fmla="*/ 388980 h 4191633"/>
                <a:gd name="connsiteX41" fmla="*/ 1960775 w 8609238"/>
                <a:gd name="connsiteY41" fmla="*/ 383432 h 4191633"/>
                <a:gd name="connsiteX42" fmla="*/ 1947606 w 8609238"/>
                <a:gd name="connsiteY42" fmla="*/ 392714 h 4191633"/>
                <a:gd name="connsiteX43" fmla="*/ 1960775 w 8609238"/>
                <a:gd name="connsiteY43" fmla="*/ 383432 h 4191633"/>
                <a:gd name="connsiteX44" fmla="*/ 1888732 w 8609238"/>
                <a:gd name="connsiteY44" fmla="*/ 381208 h 4191633"/>
                <a:gd name="connsiteX45" fmla="*/ 1888732 w 8609238"/>
                <a:gd name="connsiteY45" fmla="*/ 381208 h 4191633"/>
                <a:gd name="connsiteX46" fmla="*/ 1888945 w 8609238"/>
                <a:gd name="connsiteY46" fmla="*/ 393952 h 4191633"/>
                <a:gd name="connsiteX47" fmla="*/ 1888732 w 8609238"/>
                <a:gd name="connsiteY47" fmla="*/ 381208 h 4191633"/>
                <a:gd name="connsiteX48" fmla="*/ 996178 w 8609238"/>
                <a:gd name="connsiteY48" fmla="*/ 362196 h 4191633"/>
                <a:gd name="connsiteX49" fmla="*/ 996177 w 8609238"/>
                <a:gd name="connsiteY49" fmla="*/ 362196 h 4191633"/>
                <a:gd name="connsiteX50" fmla="*/ 1017942 w 8609238"/>
                <a:gd name="connsiteY50" fmla="*/ 414153 h 4191633"/>
                <a:gd name="connsiteX51" fmla="*/ 1017942 w 8609238"/>
                <a:gd name="connsiteY51" fmla="*/ 414153 h 4191633"/>
                <a:gd name="connsiteX52" fmla="*/ 1017942 w 8609238"/>
                <a:gd name="connsiteY52" fmla="*/ 414154 h 4191633"/>
                <a:gd name="connsiteX53" fmla="*/ 1017943 w 8609238"/>
                <a:gd name="connsiteY53" fmla="*/ 414153 h 4191633"/>
                <a:gd name="connsiteX54" fmla="*/ 996178 w 8609238"/>
                <a:gd name="connsiteY54" fmla="*/ 362196 h 4191633"/>
                <a:gd name="connsiteX55" fmla="*/ 3181549 w 8609238"/>
                <a:gd name="connsiteY55" fmla="*/ 352024 h 4191633"/>
                <a:gd name="connsiteX56" fmla="*/ 3181548 w 8609238"/>
                <a:gd name="connsiteY56" fmla="*/ 352025 h 4191633"/>
                <a:gd name="connsiteX57" fmla="*/ 3193380 w 8609238"/>
                <a:gd name="connsiteY57" fmla="*/ 406273 h 4191633"/>
                <a:gd name="connsiteX58" fmla="*/ 3178220 w 8609238"/>
                <a:gd name="connsiteY58" fmla="*/ 424968 h 4191633"/>
                <a:gd name="connsiteX59" fmla="*/ 3156898 w 8609238"/>
                <a:gd name="connsiteY59" fmla="*/ 445408 h 4191633"/>
                <a:gd name="connsiteX60" fmla="*/ 3131509 w 8609238"/>
                <a:gd name="connsiteY60" fmla="*/ 461860 h 4191633"/>
                <a:gd name="connsiteX61" fmla="*/ 3104396 w 8609238"/>
                <a:gd name="connsiteY61" fmla="*/ 468590 h 4191633"/>
                <a:gd name="connsiteX62" fmla="*/ 3104396 w 8609238"/>
                <a:gd name="connsiteY62" fmla="*/ 468590 h 4191633"/>
                <a:gd name="connsiteX63" fmla="*/ 3131510 w 8609238"/>
                <a:gd name="connsiteY63" fmla="*/ 461860 h 4191633"/>
                <a:gd name="connsiteX64" fmla="*/ 3156899 w 8609238"/>
                <a:gd name="connsiteY64" fmla="*/ 445408 h 4191633"/>
                <a:gd name="connsiteX65" fmla="*/ 3178221 w 8609238"/>
                <a:gd name="connsiteY65" fmla="*/ 424968 h 4191633"/>
                <a:gd name="connsiteX66" fmla="*/ 3193381 w 8609238"/>
                <a:gd name="connsiteY66" fmla="*/ 406273 h 4191633"/>
                <a:gd name="connsiteX67" fmla="*/ 3181549 w 8609238"/>
                <a:gd name="connsiteY67" fmla="*/ 352024 h 4191633"/>
                <a:gd name="connsiteX68" fmla="*/ 4987271 w 8609238"/>
                <a:gd name="connsiteY68" fmla="*/ 349039 h 4191633"/>
                <a:gd name="connsiteX69" fmla="*/ 4987270 w 8609238"/>
                <a:gd name="connsiteY69" fmla="*/ 349040 h 4191633"/>
                <a:gd name="connsiteX70" fmla="*/ 4987270 w 8609238"/>
                <a:gd name="connsiteY70" fmla="*/ 349040 h 4191633"/>
                <a:gd name="connsiteX71" fmla="*/ 4987270 w 8609238"/>
                <a:gd name="connsiteY71" fmla="*/ 412143 h 4191633"/>
                <a:gd name="connsiteX72" fmla="*/ 4987270 w 8609238"/>
                <a:gd name="connsiteY72" fmla="*/ 412144 h 4191633"/>
                <a:gd name="connsiteX73" fmla="*/ 4987271 w 8609238"/>
                <a:gd name="connsiteY73" fmla="*/ 412143 h 4191633"/>
                <a:gd name="connsiteX74" fmla="*/ 4987271 w 8609238"/>
                <a:gd name="connsiteY74" fmla="*/ 349039 h 4191633"/>
                <a:gd name="connsiteX75" fmla="*/ 2684383 w 8609238"/>
                <a:gd name="connsiteY75" fmla="*/ 321679 h 4191633"/>
                <a:gd name="connsiteX76" fmla="*/ 2619801 w 8609238"/>
                <a:gd name="connsiteY76" fmla="*/ 449858 h 4191633"/>
                <a:gd name="connsiteX77" fmla="*/ 2608709 w 8609238"/>
                <a:gd name="connsiteY77" fmla="*/ 463660 h 4191633"/>
                <a:gd name="connsiteX78" fmla="*/ 2608709 w 8609238"/>
                <a:gd name="connsiteY78" fmla="*/ 463660 h 4191633"/>
                <a:gd name="connsiteX79" fmla="*/ 2619802 w 8609238"/>
                <a:gd name="connsiteY79" fmla="*/ 449857 h 4191633"/>
                <a:gd name="connsiteX80" fmla="*/ 2684384 w 8609238"/>
                <a:gd name="connsiteY80" fmla="*/ 321679 h 4191633"/>
                <a:gd name="connsiteX81" fmla="*/ 2684383 w 8609238"/>
                <a:gd name="connsiteY81" fmla="*/ 321679 h 4191633"/>
                <a:gd name="connsiteX82" fmla="*/ 4047514 w 8609238"/>
                <a:gd name="connsiteY82" fmla="*/ 311079 h 4191633"/>
                <a:gd name="connsiteX83" fmla="*/ 4003391 w 8609238"/>
                <a:gd name="connsiteY83" fmla="*/ 434081 h 4191633"/>
                <a:gd name="connsiteX84" fmla="*/ 3996858 w 8609238"/>
                <a:gd name="connsiteY84" fmla="*/ 449980 h 4191633"/>
                <a:gd name="connsiteX85" fmla="*/ 3990573 w 8609238"/>
                <a:gd name="connsiteY85" fmla="*/ 460209 h 4191633"/>
                <a:gd name="connsiteX86" fmla="*/ 3983671 w 8609238"/>
                <a:gd name="connsiteY86" fmla="*/ 465756 h 4191633"/>
                <a:gd name="connsiteX87" fmla="*/ 3975538 w 8609238"/>
                <a:gd name="connsiteY87" fmla="*/ 467358 h 4191633"/>
                <a:gd name="connsiteX88" fmla="*/ 3975538 w 8609238"/>
                <a:gd name="connsiteY88" fmla="*/ 467358 h 4191633"/>
                <a:gd name="connsiteX89" fmla="*/ 3983672 w 8609238"/>
                <a:gd name="connsiteY89" fmla="*/ 465756 h 4191633"/>
                <a:gd name="connsiteX90" fmla="*/ 3990574 w 8609238"/>
                <a:gd name="connsiteY90" fmla="*/ 460209 h 4191633"/>
                <a:gd name="connsiteX91" fmla="*/ 3996859 w 8609238"/>
                <a:gd name="connsiteY91" fmla="*/ 449980 h 4191633"/>
                <a:gd name="connsiteX92" fmla="*/ 4003392 w 8609238"/>
                <a:gd name="connsiteY92" fmla="*/ 434081 h 4191633"/>
                <a:gd name="connsiteX93" fmla="*/ 4047515 w 8609238"/>
                <a:gd name="connsiteY93" fmla="*/ 311079 h 4191633"/>
                <a:gd name="connsiteX94" fmla="*/ 4047514 w 8609238"/>
                <a:gd name="connsiteY94" fmla="*/ 311079 h 4191633"/>
                <a:gd name="connsiteX95" fmla="*/ 1273065 w 8609238"/>
                <a:gd name="connsiteY95" fmla="*/ 310340 h 4191633"/>
                <a:gd name="connsiteX96" fmla="*/ 1273065 w 8609238"/>
                <a:gd name="connsiteY96" fmla="*/ 310340 h 4191633"/>
                <a:gd name="connsiteX97" fmla="*/ 1274791 w 8609238"/>
                <a:gd name="connsiteY97" fmla="*/ 325129 h 4191633"/>
                <a:gd name="connsiteX98" fmla="*/ 1273065 w 8609238"/>
                <a:gd name="connsiteY98" fmla="*/ 310340 h 4191633"/>
                <a:gd name="connsiteX99" fmla="*/ 4189497 w 8609238"/>
                <a:gd name="connsiteY99" fmla="*/ 308861 h 4191633"/>
                <a:gd name="connsiteX100" fmla="*/ 4189496 w 8609238"/>
                <a:gd name="connsiteY100" fmla="*/ 308862 h 4191633"/>
                <a:gd name="connsiteX101" fmla="*/ 4185798 w 8609238"/>
                <a:gd name="connsiteY101" fmla="*/ 366541 h 4191633"/>
                <a:gd name="connsiteX102" fmla="*/ 4171255 w 8609238"/>
                <a:gd name="connsiteY102" fmla="*/ 375908 h 4191633"/>
                <a:gd name="connsiteX103" fmla="*/ 4153877 w 8609238"/>
                <a:gd name="connsiteY103" fmla="*/ 385644 h 4191633"/>
                <a:gd name="connsiteX104" fmla="*/ 4134650 w 8609238"/>
                <a:gd name="connsiteY104" fmla="*/ 393286 h 4191633"/>
                <a:gd name="connsiteX105" fmla="*/ 4114315 w 8609238"/>
                <a:gd name="connsiteY105" fmla="*/ 396367 h 4191633"/>
                <a:gd name="connsiteX106" fmla="*/ 4114315 w 8609238"/>
                <a:gd name="connsiteY106" fmla="*/ 396367 h 4191633"/>
                <a:gd name="connsiteX107" fmla="*/ 4134651 w 8609238"/>
                <a:gd name="connsiteY107" fmla="*/ 393286 h 4191633"/>
                <a:gd name="connsiteX108" fmla="*/ 4153878 w 8609238"/>
                <a:gd name="connsiteY108" fmla="*/ 385644 h 4191633"/>
                <a:gd name="connsiteX109" fmla="*/ 4171256 w 8609238"/>
                <a:gd name="connsiteY109" fmla="*/ 375908 h 4191633"/>
                <a:gd name="connsiteX110" fmla="*/ 4185799 w 8609238"/>
                <a:gd name="connsiteY110" fmla="*/ 366541 h 4191633"/>
                <a:gd name="connsiteX111" fmla="*/ 4189497 w 8609238"/>
                <a:gd name="connsiteY111" fmla="*/ 308861 h 4191633"/>
                <a:gd name="connsiteX112" fmla="*/ 121630 w 8609238"/>
                <a:gd name="connsiteY112" fmla="*/ 302191 h 4191633"/>
                <a:gd name="connsiteX113" fmla="*/ 117563 w 8609238"/>
                <a:gd name="connsiteY113" fmla="*/ 349409 h 4191633"/>
                <a:gd name="connsiteX114" fmla="*/ 117563 w 8609238"/>
                <a:gd name="connsiteY114" fmla="*/ 349410 h 4191633"/>
                <a:gd name="connsiteX115" fmla="*/ 121630 w 8609238"/>
                <a:gd name="connsiteY115" fmla="*/ 302191 h 4191633"/>
                <a:gd name="connsiteX116" fmla="*/ 1655418 w 8609238"/>
                <a:gd name="connsiteY116" fmla="*/ 294596 h 4191633"/>
                <a:gd name="connsiteX117" fmla="*/ 1655418 w 8609238"/>
                <a:gd name="connsiteY117" fmla="*/ 294596 h 4191633"/>
                <a:gd name="connsiteX118" fmla="*/ 1656548 w 8609238"/>
                <a:gd name="connsiteY118" fmla="*/ 308670 h 4191633"/>
                <a:gd name="connsiteX119" fmla="*/ 1655418 w 8609238"/>
                <a:gd name="connsiteY119" fmla="*/ 294596 h 4191633"/>
                <a:gd name="connsiteX120" fmla="*/ 283209 w 8609238"/>
                <a:gd name="connsiteY120" fmla="*/ 293826 h 4191633"/>
                <a:gd name="connsiteX121" fmla="*/ 273195 w 8609238"/>
                <a:gd name="connsiteY121" fmla="*/ 345436 h 4191633"/>
                <a:gd name="connsiteX122" fmla="*/ 260901 w 8609238"/>
                <a:gd name="connsiteY122" fmla="*/ 387864 h 4191633"/>
                <a:gd name="connsiteX123" fmla="*/ 229349 w 8609238"/>
                <a:gd name="connsiteY123" fmla="*/ 448625 h 4191633"/>
                <a:gd name="connsiteX124" fmla="*/ 229350 w 8609238"/>
                <a:gd name="connsiteY124" fmla="*/ 448624 h 4191633"/>
                <a:gd name="connsiteX125" fmla="*/ 260902 w 8609238"/>
                <a:gd name="connsiteY125" fmla="*/ 387863 h 4191633"/>
                <a:gd name="connsiteX126" fmla="*/ 273196 w 8609238"/>
                <a:gd name="connsiteY126" fmla="*/ 345435 h 4191633"/>
                <a:gd name="connsiteX127" fmla="*/ 283208 w 8609238"/>
                <a:gd name="connsiteY127" fmla="*/ 293833 h 4191633"/>
                <a:gd name="connsiteX128" fmla="*/ 283209 w 8609238"/>
                <a:gd name="connsiteY128" fmla="*/ 293826 h 4191633"/>
                <a:gd name="connsiteX129" fmla="*/ 3888002 w 8609238"/>
                <a:gd name="connsiteY129" fmla="*/ 274598 h 4191633"/>
                <a:gd name="connsiteX130" fmla="*/ 3886030 w 8609238"/>
                <a:gd name="connsiteY130" fmla="*/ 277309 h 4191633"/>
                <a:gd name="connsiteX131" fmla="*/ 3896753 w 8609238"/>
                <a:gd name="connsiteY131" fmla="*/ 307505 h 4191633"/>
                <a:gd name="connsiteX132" fmla="*/ 3900327 w 8609238"/>
                <a:gd name="connsiteY132" fmla="*/ 343370 h 4191633"/>
                <a:gd name="connsiteX133" fmla="*/ 3897123 w 8609238"/>
                <a:gd name="connsiteY133" fmla="*/ 372703 h 4191633"/>
                <a:gd name="connsiteX134" fmla="*/ 3887879 w 8609238"/>
                <a:gd name="connsiteY134" fmla="*/ 401297 h 4191633"/>
                <a:gd name="connsiteX135" fmla="*/ 3873090 w 8609238"/>
                <a:gd name="connsiteY135" fmla="*/ 427179 h 4191633"/>
                <a:gd name="connsiteX136" fmla="*/ 3853123 w 8609238"/>
                <a:gd name="connsiteY136" fmla="*/ 448131 h 4191633"/>
                <a:gd name="connsiteX137" fmla="*/ 3828597 w 8609238"/>
                <a:gd name="connsiteY137" fmla="*/ 462181 h 4191633"/>
                <a:gd name="connsiteX138" fmla="*/ 3800251 w 8609238"/>
                <a:gd name="connsiteY138" fmla="*/ 467358 h 4191633"/>
                <a:gd name="connsiteX139" fmla="*/ 3800251 w 8609238"/>
                <a:gd name="connsiteY139" fmla="*/ 467358 h 4191633"/>
                <a:gd name="connsiteX140" fmla="*/ 3828598 w 8609238"/>
                <a:gd name="connsiteY140" fmla="*/ 462181 h 4191633"/>
                <a:gd name="connsiteX141" fmla="*/ 3853124 w 8609238"/>
                <a:gd name="connsiteY141" fmla="*/ 448131 h 4191633"/>
                <a:gd name="connsiteX142" fmla="*/ 3873091 w 8609238"/>
                <a:gd name="connsiteY142" fmla="*/ 427179 h 4191633"/>
                <a:gd name="connsiteX143" fmla="*/ 3887880 w 8609238"/>
                <a:gd name="connsiteY143" fmla="*/ 401297 h 4191633"/>
                <a:gd name="connsiteX144" fmla="*/ 3897124 w 8609238"/>
                <a:gd name="connsiteY144" fmla="*/ 372703 h 4191633"/>
                <a:gd name="connsiteX145" fmla="*/ 3900328 w 8609238"/>
                <a:gd name="connsiteY145" fmla="*/ 343370 h 4191633"/>
                <a:gd name="connsiteX146" fmla="*/ 3896754 w 8609238"/>
                <a:gd name="connsiteY146" fmla="*/ 307505 h 4191633"/>
                <a:gd name="connsiteX147" fmla="*/ 3886031 w 8609238"/>
                <a:gd name="connsiteY147" fmla="*/ 277309 h 4191633"/>
                <a:gd name="connsiteX148" fmla="*/ 3888003 w 8609238"/>
                <a:gd name="connsiteY148" fmla="*/ 274598 h 4191633"/>
                <a:gd name="connsiteX149" fmla="*/ 3888002 w 8609238"/>
                <a:gd name="connsiteY149" fmla="*/ 274598 h 4191633"/>
                <a:gd name="connsiteX150" fmla="*/ 3678452 w 8609238"/>
                <a:gd name="connsiteY150" fmla="*/ 274598 h 4191633"/>
                <a:gd name="connsiteX151" fmla="*/ 3676480 w 8609238"/>
                <a:gd name="connsiteY151" fmla="*/ 277309 h 4191633"/>
                <a:gd name="connsiteX152" fmla="*/ 3687203 w 8609238"/>
                <a:gd name="connsiteY152" fmla="*/ 307505 h 4191633"/>
                <a:gd name="connsiteX153" fmla="*/ 3690777 w 8609238"/>
                <a:gd name="connsiteY153" fmla="*/ 343370 h 4191633"/>
                <a:gd name="connsiteX154" fmla="*/ 3687573 w 8609238"/>
                <a:gd name="connsiteY154" fmla="*/ 372703 h 4191633"/>
                <a:gd name="connsiteX155" fmla="*/ 3678329 w 8609238"/>
                <a:gd name="connsiteY155" fmla="*/ 401297 h 4191633"/>
                <a:gd name="connsiteX156" fmla="*/ 3663540 w 8609238"/>
                <a:gd name="connsiteY156" fmla="*/ 427179 h 4191633"/>
                <a:gd name="connsiteX157" fmla="*/ 3643573 w 8609238"/>
                <a:gd name="connsiteY157" fmla="*/ 448131 h 4191633"/>
                <a:gd name="connsiteX158" fmla="*/ 3619047 w 8609238"/>
                <a:gd name="connsiteY158" fmla="*/ 462181 h 4191633"/>
                <a:gd name="connsiteX159" fmla="*/ 3590701 w 8609238"/>
                <a:gd name="connsiteY159" fmla="*/ 467358 h 4191633"/>
                <a:gd name="connsiteX160" fmla="*/ 3590701 w 8609238"/>
                <a:gd name="connsiteY160" fmla="*/ 467358 h 4191633"/>
                <a:gd name="connsiteX161" fmla="*/ 3619048 w 8609238"/>
                <a:gd name="connsiteY161" fmla="*/ 462181 h 4191633"/>
                <a:gd name="connsiteX162" fmla="*/ 3643574 w 8609238"/>
                <a:gd name="connsiteY162" fmla="*/ 448131 h 4191633"/>
                <a:gd name="connsiteX163" fmla="*/ 3663541 w 8609238"/>
                <a:gd name="connsiteY163" fmla="*/ 427179 h 4191633"/>
                <a:gd name="connsiteX164" fmla="*/ 3678330 w 8609238"/>
                <a:gd name="connsiteY164" fmla="*/ 401297 h 4191633"/>
                <a:gd name="connsiteX165" fmla="*/ 3687574 w 8609238"/>
                <a:gd name="connsiteY165" fmla="*/ 372703 h 4191633"/>
                <a:gd name="connsiteX166" fmla="*/ 3690778 w 8609238"/>
                <a:gd name="connsiteY166" fmla="*/ 343370 h 4191633"/>
                <a:gd name="connsiteX167" fmla="*/ 3687204 w 8609238"/>
                <a:gd name="connsiteY167" fmla="*/ 307505 h 4191633"/>
                <a:gd name="connsiteX168" fmla="*/ 3676481 w 8609238"/>
                <a:gd name="connsiteY168" fmla="*/ 277309 h 4191633"/>
                <a:gd name="connsiteX169" fmla="*/ 3678453 w 8609238"/>
                <a:gd name="connsiteY169" fmla="*/ 274598 h 4191633"/>
                <a:gd name="connsiteX170" fmla="*/ 3678452 w 8609238"/>
                <a:gd name="connsiteY170" fmla="*/ 274598 h 4191633"/>
                <a:gd name="connsiteX171" fmla="*/ 4876716 w 8609238"/>
                <a:gd name="connsiteY171" fmla="*/ 246498 h 4191633"/>
                <a:gd name="connsiteX172" fmla="*/ 4862233 w 8609238"/>
                <a:gd name="connsiteY172" fmla="*/ 265848 h 4191633"/>
                <a:gd name="connsiteX173" fmla="*/ 4848739 w 8609238"/>
                <a:gd name="connsiteY173" fmla="*/ 282979 h 4191633"/>
                <a:gd name="connsiteX174" fmla="*/ 4847014 w 8609238"/>
                <a:gd name="connsiteY174" fmla="*/ 313052 h 4191633"/>
                <a:gd name="connsiteX175" fmla="*/ 4846520 w 8609238"/>
                <a:gd name="connsiteY175" fmla="*/ 326240 h 4191633"/>
                <a:gd name="connsiteX176" fmla="*/ 4846028 w 8609238"/>
                <a:gd name="connsiteY176" fmla="*/ 339674 h 4191633"/>
                <a:gd name="connsiteX177" fmla="*/ 4845658 w 8609238"/>
                <a:gd name="connsiteY177" fmla="*/ 352491 h 4191633"/>
                <a:gd name="connsiteX178" fmla="*/ 4845534 w 8609238"/>
                <a:gd name="connsiteY178" fmla="*/ 363829 h 4191633"/>
                <a:gd name="connsiteX179" fmla="*/ 4848010 w 8609238"/>
                <a:gd name="connsiteY179" fmla="*/ 386260 h 4191633"/>
                <a:gd name="connsiteX180" fmla="*/ 4855186 w 8609238"/>
                <a:gd name="connsiteY180" fmla="*/ 401174 h 4191633"/>
                <a:gd name="connsiteX181" fmla="*/ 4866694 w 8609238"/>
                <a:gd name="connsiteY181" fmla="*/ 409554 h 4191633"/>
                <a:gd name="connsiteX182" fmla="*/ 4881912 w 8609238"/>
                <a:gd name="connsiteY182" fmla="*/ 412143 h 4191633"/>
                <a:gd name="connsiteX183" fmla="*/ 4881912 w 8609238"/>
                <a:gd name="connsiteY183" fmla="*/ 412143 h 4191633"/>
                <a:gd name="connsiteX184" fmla="*/ 4866695 w 8609238"/>
                <a:gd name="connsiteY184" fmla="*/ 409554 h 4191633"/>
                <a:gd name="connsiteX185" fmla="*/ 4855187 w 8609238"/>
                <a:gd name="connsiteY185" fmla="*/ 401174 h 4191633"/>
                <a:gd name="connsiteX186" fmla="*/ 4848011 w 8609238"/>
                <a:gd name="connsiteY186" fmla="*/ 386260 h 4191633"/>
                <a:gd name="connsiteX187" fmla="*/ 4845535 w 8609238"/>
                <a:gd name="connsiteY187" fmla="*/ 363829 h 4191633"/>
                <a:gd name="connsiteX188" fmla="*/ 4845659 w 8609238"/>
                <a:gd name="connsiteY188" fmla="*/ 352490 h 4191633"/>
                <a:gd name="connsiteX189" fmla="*/ 4846029 w 8609238"/>
                <a:gd name="connsiteY189" fmla="*/ 339673 h 4191633"/>
                <a:gd name="connsiteX190" fmla="*/ 4846521 w 8609238"/>
                <a:gd name="connsiteY190" fmla="*/ 326239 h 4191633"/>
                <a:gd name="connsiteX191" fmla="*/ 4847015 w 8609238"/>
                <a:gd name="connsiteY191" fmla="*/ 313051 h 4191633"/>
                <a:gd name="connsiteX192" fmla="*/ 4848740 w 8609238"/>
                <a:gd name="connsiteY192" fmla="*/ 282978 h 4191633"/>
                <a:gd name="connsiteX193" fmla="*/ 4862234 w 8609238"/>
                <a:gd name="connsiteY193" fmla="*/ 265847 h 4191633"/>
                <a:gd name="connsiteX194" fmla="*/ 4876716 w 8609238"/>
                <a:gd name="connsiteY194" fmla="*/ 246498 h 4191633"/>
                <a:gd name="connsiteX195" fmla="*/ 3102797 w 8609238"/>
                <a:gd name="connsiteY195" fmla="*/ 241760 h 4191633"/>
                <a:gd name="connsiteX196" fmla="*/ 3102796 w 8609238"/>
                <a:gd name="connsiteY196" fmla="*/ 241760 h 4191633"/>
                <a:gd name="connsiteX197" fmla="*/ 3109741 w 8609238"/>
                <a:gd name="connsiteY197" fmla="*/ 242507 h 4191633"/>
                <a:gd name="connsiteX198" fmla="*/ 3115437 w 8609238"/>
                <a:gd name="connsiteY198" fmla="*/ 245746 h 4191633"/>
                <a:gd name="connsiteX199" fmla="*/ 3119265 w 8609238"/>
                <a:gd name="connsiteY199" fmla="*/ 252721 h 4191633"/>
                <a:gd name="connsiteX200" fmla="*/ 3120621 w 8609238"/>
                <a:gd name="connsiteY200" fmla="*/ 264926 h 4191633"/>
                <a:gd name="connsiteX201" fmla="*/ 3118156 w 8609238"/>
                <a:gd name="connsiteY201" fmla="*/ 291070 h 4191633"/>
                <a:gd name="connsiteX202" fmla="*/ 3112510 w 8609238"/>
                <a:gd name="connsiteY202" fmla="*/ 320502 h 4191633"/>
                <a:gd name="connsiteX203" fmla="*/ 3105259 w 8609238"/>
                <a:gd name="connsiteY203" fmla="*/ 354863 h 4191633"/>
                <a:gd name="connsiteX204" fmla="*/ 3101190 w 8609238"/>
                <a:gd name="connsiteY204" fmla="*/ 387374 h 4191633"/>
                <a:gd name="connsiteX205" fmla="*/ 3103286 w 8609238"/>
                <a:gd name="connsiteY205" fmla="*/ 405035 h 4191633"/>
                <a:gd name="connsiteX206" fmla="*/ 3112283 w 8609238"/>
                <a:gd name="connsiteY206" fmla="*/ 411403 h 4191633"/>
                <a:gd name="connsiteX207" fmla="*/ 3112284 w 8609238"/>
                <a:gd name="connsiteY207" fmla="*/ 411403 h 4191633"/>
                <a:gd name="connsiteX208" fmla="*/ 3103287 w 8609238"/>
                <a:gd name="connsiteY208" fmla="*/ 405035 h 4191633"/>
                <a:gd name="connsiteX209" fmla="*/ 3101191 w 8609238"/>
                <a:gd name="connsiteY209" fmla="*/ 387374 h 4191633"/>
                <a:gd name="connsiteX210" fmla="*/ 3105260 w 8609238"/>
                <a:gd name="connsiteY210" fmla="*/ 354863 h 4191633"/>
                <a:gd name="connsiteX211" fmla="*/ 3112511 w 8609238"/>
                <a:gd name="connsiteY211" fmla="*/ 320502 h 4191633"/>
                <a:gd name="connsiteX212" fmla="*/ 3118157 w 8609238"/>
                <a:gd name="connsiteY212" fmla="*/ 291070 h 4191633"/>
                <a:gd name="connsiteX213" fmla="*/ 3120622 w 8609238"/>
                <a:gd name="connsiteY213" fmla="*/ 264926 h 4191633"/>
                <a:gd name="connsiteX214" fmla="*/ 3119266 w 8609238"/>
                <a:gd name="connsiteY214" fmla="*/ 252721 h 4191633"/>
                <a:gd name="connsiteX215" fmla="*/ 3115438 w 8609238"/>
                <a:gd name="connsiteY215" fmla="*/ 245746 h 4191633"/>
                <a:gd name="connsiteX216" fmla="*/ 3109742 w 8609238"/>
                <a:gd name="connsiteY216" fmla="*/ 242507 h 4191633"/>
                <a:gd name="connsiteX217" fmla="*/ 3102797 w 8609238"/>
                <a:gd name="connsiteY217" fmla="*/ 241760 h 4191633"/>
                <a:gd name="connsiteX218" fmla="*/ 3836732 w 8609238"/>
                <a:gd name="connsiteY218" fmla="*/ 225298 h 4191633"/>
                <a:gd name="connsiteX219" fmla="*/ 3836732 w 8609238"/>
                <a:gd name="connsiteY219" fmla="*/ 225298 h 4191633"/>
                <a:gd name="connsiteX220" fmla="*/ 3880608 w 8609238"/>
                <a:gd name="connsiteY220" fmla="*/ 232570 h 4191633"/>
                <a:gd name="connsiteX221" fmla="*/ 3918938 w 8609238"/>
                <a:gd name="connsiteY221" fmla="*/ 252043 h 4191633"/>
                <a:gd name="connsiteX222" fmla="*/ 3952215 w 8609238"/>
                <a:gd name="connsiteY222" fmla="*/ 282732 h 4191633"/>
                <a:gd name="connsiteX223" fmla="*/ 3960742 w 8609238"/>
                <a:gd name="connsiteY223" fmla="*/ 293199 h 4191633"/>
                <a:gd name="connsiteX224" fmla="*/ 3960742 w 8609238"/>
                <a:gd name="connsiteY224" fmla="*/ 293198 h 4191633"/>
                <a:gd name="connsiteX225" fmla="*/ 3952216 w 8609238"/>
                <a:gd name="connsiteY225" fmla="*/ 282732 h 4191633"/>
                <a:gd name="connsiteX226" fmla="*/ 3918939 w 8609238"/>
                <a:gd name="connsiteY226" fmla="*/ 252043 h 4191633"/>
                <a:gd name="connsiteX227" fmla="*/ 3880609 w 8609238"/>
                <a:gd name="connsiteY227" fmla="*/ 232570 h 4191633"/>
                <a:gd name="connsiteX228" fmla="*/ 3836732 w 8609238"/>
                <a:gd name="connsiteY228" fmla="*/ 225298 h 4191633"/>
                <a:gd name="connsiteX229" fmla="*/ 3627182 w 8609238"/>
                <a:gd name="connsiteY229" fmla="*/ 225298 h 4191633"/>
                <a:gd name="connsiteX230" fmla="*/ 3627182 w 8609238"/>
                <a:gd name="connsiteY230" fmla="*/ 225298 h 4191633"/>
                <a:gd name="connsiteX231" fmla="*/ 3671058 w 8609238"/>
                <a:gd name="connsiteY231" fmla="*/ 232570 h 4191633"/>
                <a:gd name="connsiteX232" fmla="*/ 3709388 w 8609238"/>
                <a:gd name="connsiteY232" fmla="*/ 252043 h 4191633"/>
                <a:gd name="connsiteX233" fmla="*/ 3726642 w 8609238"/>
                <a:gd name="connsiteY233" fmla="*/ 265816 h 4191633"/>
                <a:gd name="connsiteX234" fmla="*/ 3738910 w 8609238"/>
                <a:gd name="connsiteY234" fmla="*/ 278768 h 4191633"/>
                <a:gd name="connsiteX235" fmla="*/ 3738911 w 8609238"/>
                <a:gd name="connsiteY235" fmla="*/ 278767 h 4191633"/>
                <a:gd name="connsiteX236" fmla="*/ 3726643 w 8609238"/>
                <a:gd name="connsiteY236" fmla="*/ 265816 h 4191633"/>
                <a:gd name="connsiteX237" fmla="*/ 3709389 w 8609238"/>
                <a:gd name="connsiteY237" fmla="*/ 252043 h 4191633"/>
                <a:gd name="connsiteX238" fmla="*/ 3671059 w 8609238"/>
                <a:gd name="connsiteY238" fmla="*/ 232570 h 4191633"/>
                <a:gd name="connsiteX239" fmla="*/ 3627182 w 8609238"/>
                <a:gd name="connsiteY239" fmla="*/ 225298 h 4191633"/>
                <a:gd name="connsiteX240" fmla="*/ 4513299 w 8609238"/>
                <a:gd name="connsiteY240" fmla="*/ 224312 h 4191633"/>
                <a:gd name="connsiteX241" fmla="*/ 4527103 w 8609238"/>
                <a:gd name="connsiteY241" fmla="*/ 228133 h 4191633"/>
                <a:gd name="connsiteX242" fmla="*/ 4530735 w 8609238"/>
                <a:gd name="connsiteY242" fmla="*/ 238363 h 4191633"/>
                <a:gd name="connsiteX243" fmla="*/ 4530735 w 8609238"/>
                <a:gd name="connsiteY243" fmla="*/ 238364 h 4191633"/>
                <a:gd name="connsiteX244" fmla="*/ 4530735 w 8609238"/>
                <a:gd name="connsiteY244" fmla="*/ 238364 h 4191633"/>
                <a:gd name="connsiteX245" fmla="*/ 4528204 w 8609238"/>
                <a:gd name="connsiteY245" fmla="*/ 253689 h 4191633"/>
                <a:gd name="connsiteX246" fmla="*/ 4522435 w 8609238"/>
                <a:gd name="connsiteY246" fmla="*/ 276257 h 4191633"/>
                <a:gd name="connsiteX247" fmla="*/ 4512845 w 8609238"/>
                <a:gd name="connsiteY247" fmla="*/ 308829 h 4191633"/>
                <a:gd name="connsiteX248" fmla="*/ 4504166 w 8609238"/>
                <a:gd name="connsiteY248" fmla="*/ 342782 h 4191633"/>
                <a:gd name="connsiteX249" fmla="*/ 4498292 w 8609238"/>
                <a:gd name="connsiteY249" fmla="*/ 370690 h 4191633"/>
                <a:gd name="connsiteX250" fmla="*/ 4494746 w 8609238"/>
                <a:gd name="connsiteY250" fmla="*/ 395885 h 4191633"/>
                <a:gd name="connsiteX251" fmla="*/ 4497212 w 8609238"/>
                <a:gd name="connsiteY251" fmla="*/ 413500 h 4191633"/>
                <a:gd name="connsiteX252" fmla="*/ 4507318 w 8609238"/>
                <a:gd name="connsiteY252" fmla="*/ 420031 h 4191633"/>
                <a:gd name="connsiteX253" fmla="*/ 4507319 w 8609238"/>
                <a:gd name="connsiteY253" fmla="*/ 420031 h 4191633"/>
                <a:gd name="connsiteX254" fmla="*/ 4497213 w 8609238"/>
                <a:gd name="connsiteY254" fmla="*/ 413500 h 4191633"/>
                <a:gd name="connsiteX255" fmla="*/ 4494747 w 8609238"/>
                <a:gd name="connsiteY255" fmla="*/ 395885 h 4191633"/>
                <a:gd name="connsiteX256" fmla="*/ 4498293 w 8609238"/>
                <a:gd name="connsiteY256" fmla="*/ 370689 h 4191633"/>
                <a:gd name="connsiteX257" fmla="*/ 4504167 w 8609238"/>
                <a:gd name="connsiteY257" fmla="*/ 342781 h 4191633"/>
                <a:gd name="connsiteX258" fmla="*/ 4512846 w 8609238"/>
                <a:gd name="connsiteY258" fmla="*/ 308828 h 4191633"/>
                <a:gd name="connsiteX259" fmla="*/ 4522436 w 8609238"/>
                <a:gd name="connsiteY259" fmla="*/ 276256 h 4191633"/>
                <a:gd name="connsiteX260" fmla="*/ 4528205 w 8609238"/>
                <a:gd name="connsiteY260" fmla="*/ 253688 h 4191633"/>
                <a:gd name="connsiteX261" fmla="*/ 4530736 w 8609238"/>
                <a:gd name="connsiteY261" fmla="*/ 238363 h 4191633"/>
                <a:gd name="connsiteX262" fmla="*/ 4527104 w 8609238"/>
                <a:gd name="connsiteY262" fmla="*/ 228133 h 4191633"/>
                <a:gd name="connsiteX263" fmla="*/ 4513300 w 8609238"/>
                <a:gd name="connsiteY263" fmla="*/ 224312 h 4191633"/>
                <a:gd name="connsiteX264" fmla="*/ 4513299 w 8609238"/>
                <a:gd name="connsiteY264" fmla="*/ 224312 h 4191633"/>
                <a:gd name="connsiteX265" fmla="*/ 2503525 w 8609238"/>
                <a:gd name="connsiteY265" fmla="*/ 224312 h 4191633"/>
                <a:gd name="connsiteX266" fmla="*/ 2491055 w 8609238"/>
                <a:gd name="connsiteY266" fmla="*/ 225683 h 4191633"/>
                <a:gd name="connsiteX267" fmla="*/ 2477734 w 8609238"/>
                <a:gd name="connsiteY267" fmla="*/ 229920 h 4191633"/>
                <a:gd name="connsiteX268" fmla="*/ 2466231 w 8609238"/>
                <a:gd name="connsiteY268" fmla="*/ 237273 h 4191633"/>
                <a:gd name="connsiteX269" fmla="*/ 2466231 w 8609238"/>
                <a:gd name="connsiteY269" fmla="*/ 237274 h 4191633"/>
                <a:gd name="connsiteX270" fmla="*/ 2477733 w 8609238"/>
                <a:gd name="connsiteY270" fmla="*/ 229921 h 4191633"/>
                <a:gd name="connsiteX271" fmla="*/ 2491054 w 8609238"/>
                <a:gd name="connsiteY271" fmla="*/ 225684 h 4191633"/>
                <a:gd name="connsiteX272" fmla="*/ 2503524 w 8609238"/>
                <a:gd name="connsiteY272" fmla="*/ 224313 h 4191633"/>
                <a:gd name="connsiteX273" fmla="*/ 2517328 w 8609238"/>
                <a:gd name="connsiteY273" fmla="*/ 228134 h 4191633"/>
                <a:gd name="connsiteX274" fmla="*/ 2520960 w 8609238"/>
                <a:gd name="connsiteY274" fmla="*/ 238364 h 4191633"/>
                <a:gd name="connsiteX275" fmla="*/ 2518430 w 8609238"/>
                <a:gd name="connsiteY275" fmla="*/ 253689 h 4191633"/>
                <a:gd name="connsiteX276" fmla="*/ 2512660 w 8609238"/>
                <a:gd name="connsiteY276" fmla="*/ 276257 h 4191633"/>
                <a:gd name="connsiteX277" fmla="*/ 2503070 w 8609238"/>
                <a:gd name="connsiteY277" fmla="*/ 308829 h 4191633"/>
                <a:gd name="connsiteX278" fmla="*/ 2494391 w 8609238"/>
                <a:gd name="connsiteY278" fmla="*/ 342782 h 4191633"/>
                <a:gd name="connsiteX279" fmla="*/ 2488517 w 8609238"/>
                <a:gd name="connsiteY279" fmla="*/ 370690 h 4191633"/>
                <a:gd name="connsiteX280" fmla="*/ 2484972 w 8609238"/>
                <a:gd name="connsiteY280" fmla="*/ 395886 h 4191633"/>
                <a:gd name="connsiteX281" fmla="*/ 2487437 w 8609238"/>
                <a:gd name="connsiteY281" fmla="*/ 413501 h 4191633"/>
                <a:gd name="connsiteX282" fmla="*/ 2497543 w 8609238"/>
                <a:gd name="connsiteY282" fmla="*/ 420032 h 4191633"/>
                <a:gd name="connsiteX283" fmla="*/ 2517263 w 8609238"/>
                <a:gd name="connsiteY283" fmla="*/ 413869 h 4191633"/>
                <a:gd name="connsiteX284" fmla="*/ 2539201 w 8609238"/>
                <a:gd name="connsiteY284" fmla="*/ 398956 h 4191633"/>
                <a:gd name="connsiteX285" fmla="*/ 2560893 w 8609238"/>
                <a:gd name="connsiteY285" fmla="*/ 380839 h 4191633"/>
                <a:gd name="connsiteX286" fmla="*/ 2565186 w 8609238"/>
                <a:gd name="connsiteY286" fmla="*/ 377167 h 4191633"/>
                <a:gd name="connsiteX287" fmla="*/ 2565186 w 8609238"/>
                <a:gd name="connsiteY287" fmla="*/ 377167 h 4191633"/>
                <a:gd name="connsiteX288" fmla="*/ 2560894 w 8609238"/>
                <a:gd name="connsiteY288" fmla="*/ 380838 h 4191633"/>
                <a:gd name="connsiteX289" fmla="*/ 2539202 w 8609238"/>
                <a:gd name="connsiteY289" fmla="*/ 398955 h 4191633"/>
                <a:gd name="connsiteX290" fmla="*/ 2517264 w 8609238"/>
                <a:gd name="connsiteY290" fmla="*/ 413868 h 4191633"/>
                <a:gd name="connsiteX291" fmla="*/ 2497544 w 8609238"/>
                <a:gd name="connsiteY291" fmla="*/ 420031 h 4191633"/>
                <a:gd name="connsiteX292" fmla="*/ 2487438 w 8609238"/>
                <a:gd name="connsiteY292" fmla="*/ 413500 h 4191633"/>
                <a:gd name="connsiteX293" fmla="*/ 2484973 w 8609238"/>
                <a:gd name="connsiteY293" fmla="*/ 395885 h 4191633"/>
                <a:gd name="connsiteX294" fmla="*/ 2488518 w 8609238"/>
                <a:gd name="connsiteY294" fmla="*/ 370689 h 4191633"/>
                <a:gd name="connsiteX295" fmla="*/ 2494392 w 8609238"/>
                <a:gd name="connsiteY295" fmla="*/ 342781 h 4191633"/>
                <a:gd name="connsiteX296" fmla="*/ 2503071 w 8609238"/>
                <a:gd name="connsiteY296" fmla="*/ 308828 h 4191633"/>
                <a:gd name="connsiteX297" fmla="*/ 2512661 w 8609238"/>
                <a:gd name="connsiteY297" fmla="*/ 276256 h 4191633"/>
                <a:gd name="connsiteX298" fmla="*/ 2518431 w 8609238"/>
                <a:gd name="connsiteY298" fmla="*/ 253688 h 4191633"/>
                <a:gd name="connsiteX299" fmla="*/ 2520961 w 8609238"/>
                <a:gd name="connsiteY299" fmla="*/ 238363 h 4191633"/>
                <a:gd name="connsiteX300" fmla="*/ 2517329 w 8609238"/>
                <a:gd name="connsiteY300" fmla="*/ 228133 h 4191633"/>
                <a:gd name="connsiteX301" fmla="*/ 2503525 w 8609238"/>
                <a:gd name="connsiteY301" fmla="*/ 224312 h 4191633"/>
                <a:gd name="connsiteX302" fmla="*/ 646150 w 8609238"/>
                <a:gd name="connsiteY302" fmla="*/ 224312 h 4191633"/>
                <a:gd name="connsiteX303" fmla="*/ 659953 w 8609238"/>
                <a:gd name="connsiteY303" fmla="*/ 228133 h 4191633"/>
                <a:gd name="connsiteX304" fmla="*/ 663585 w 8609238"/>
                <a:gd name="connsiteY304" fmla="*/ 238363 h 4191633"/>
                <a:gd name="connsiteX305" fmla="*/ 663585 w 8609238"/>
                <a:gd name="connsiteY305" fmla="*/ 238364 h 4191633"/>
                <a:gd name="connsiteX306" fmla="*/ 663585 w 8609238"/>
                <a:gd name="connsiteY306" fmla="*/ 238364 h 4191633"/>
                <a:gd name="connsiteX307" fmla="*/ 661055 w 8609238"/>
                <a:gd name="connsiteY307" fmla="*/ 253689 h 4191633"/>
                <a:gd name="connsiteX308" fmla="*/ 655285 w 8609238"/>
                <a:gd name="connsiteY308" fmla="*/ 276257 h 4191633"/>
                <a:gd name="connsiteX309" fmla="*/ 645695 w 8609238"/>
                <a:gd name="connsiteY309" fmla="*/ 308829 h 4191633"/>
                <a:gd name="connsiteX310" fmla="*/ 637016 w 8609238"/>
                <a:gd name="connsiteY310" fmla="*/ 342782 h 4191633"/>
                <a:gd name="connsiteX311" fmla="*/ 631142 w 8609238"/>
                <a:gd name="connsiteY311" fmla="*/ 370690 h 4191633"/>
                <a:gd name="connsiteX312" fmla="*/ 627597 w 8609238"/>
                <a:gd name="connsiteY312" fmla="*/ 395885 h 4191633"/>
                <a:gd name="connsiteX313" fmla="*/ 630062 w 8609238"/>
                <a:gd name="connsiteY313" fmla="*/ 413500 h 4191633"/>
                <a:gd name="connsiteX314" fmla="*/ 640168 w 8609238"/>
                <a:gd name="connsiteY314" fmla="*/ 420031 h 4191633"/>
                <a:gd name="connsiteX315" fmla="*/ 640169 w 8609238"/>
                <a:gd name="connsiteY315" fmla="*/ 420031 h 4191633"/>
                <a:gd name="connsiteX316" fmla="*/ 630063 w 8609238"/>
                <a:gd name="connsiteY316" fmla="*/ 413500 h 4191633"/>
                <a:gd name="connsiteX317" fmla="*/ 627598 w 8609238"/>
                <a:gd name="connsiteY317" fmla="*/ 395885 h 4191633"/>
                <a:gd name="connsiteX318" fmla="*/ 631143 w 8609238"/>
                <a:gd name="connsiteY318" fmla="*/ 370689 h 4191633"/>
                <a:gd name="connsiteX319" fmla="*/ 637017 w 8609238"/>
                <a:gd name="connsiteY319" fmla="*/ 342781 h 4191633"/>
                <a:gd name="connsiteX320" fmla="*/ 645696 w 8609238"/>
                <a:gd name="connsiteY320" fmla="*/ 308828 h 4191633"/>
                <a:gd name="connsiteX321" fmla="*/ 655286 w 8609238"/>
                <a:gd name="connsiteY321" fmla="*/ 276256 h 4191633"/>
                <a:gd name="connsiteX322" fmla="*/ 661056 w 8609238"/>
                <a:gd name="connsiteY322" fmla="*/ 253688 h 4191633"/>
                <a:gd name="connsiteX323" fmla="*/ 663586 w 8609238"/>
                <a:gd name="connsiteY323" fmla="*/ 238363 h 4191633"/>
                <a:gd name="connsiteX324" fmla="*/ 659954 w 8609238"/>
                <a:gd name="connsiteY324" fmla="*/ 228133 h 4191633"/>
                <a:gd name="connsiteX325" fmla="*/ 646151 w 8609238"/>
                <a:gd name="connsiteY325" fmla="*/ 224312 h 4191633"/>
                <a:gd name="connsiteX326" fmla="*/ 646150 w 8609238"/>
                <a:gd name="connsiteY326" fmla="*/ 224312 h 4191633"/>
                <a:gd name="connsiteX327" fmla="*/ 2717415 w 8609238"/>
                <a:gd name="connsiteY327" fmla="*/ 223819 h 4191633"/>
                <a:gd name="connsiteX328" fmla="*/ 2694983 w 8609238"/>
                <a:gd name="connsiteY328" fmla="*/ 228749 h 4191633"/>
                <a:gd name="connsiteX329" fmla="*/ 2694982 w 8609238"/>
                <a:gd name="connsiteY329" fmla="*/ 228750 h 4191633"/>
                <a:gd name="connsiteX330" fmla="*/ 2717414 w 8609238"/>
                <a:gd name="connsiteY330" fmla="*/ 223820 h 4191633"/>
                <a:gd name="connsiteX331" fmla="*/ 2737010 w 8609238"/>
                <a:gd name="connsiteY331" fmla="*/ 234173 h 4191633"/>
                <a:gd name="connsiteX332" fmla="*/ 2744282 w 8609238"/>
                <a:gd name="connsiteY332" fmla="*/ 262767 h 4191633"/>
                <a:gd name="connsiteX333" fmla="*/ 2743172 w 8609238"/>
                <a:gd name="connsiteY333" fmla="*/ 271887 h 4191633"/>
                <a:gd name="connsiteX334" fmla="*/ 2740338 w 8609238"/>
                <a:gd name="connsiteY334" fmla="*/ 287170 h 4191633"/>
                <a:gd name="connsiteX335" fmla="*/ 2736517 w 8609238"/>
                <a:gd name="connsiteY335" fmla="*/ 310094 h 4191633"/>
                <a:gd name="connsiteX336" fmla="*/ 2732696 w 8609238"/>
                <a:gd name="connsiteY336" fmla="*/ 335237 h 4191633"/>
                <a:gd name="connsiteX337" fmla="*/ 2729862 w 8609238"/>
                <a:gd name="connsiteY337" fmla="*/ 357175 h 4191633"/>
                <a:gd name="connsiteX338" fmla="*/ 2728752 w 8609238"/>
                <a:gd name="connsiteY338" fmla="*/ 377141 h 4191633"/>
                <a:gd name="connsiteX339" fmla="*/ 2732573 w 8609238"/>
                <a:gd name="connsiteY339" fmla="*/ 402284 h 4191633"/>
                <a:gd name="connsiteX340" fmla="*/ 2744528 w 8609238"/>
                <a:gd name="connsiteY340" fmla="*/ 412144 h 4191633"/>
                <a:gd name="connsiteX341" fmla="*/ 2752909 w 8609238"/>
                <a:gd name="connsiteY341" fmla="*/ 409925 h 4191633"/>
                <a:gd name="connsiteX342" fmla="*/ 2763262 w 8609238"/>
                <a:gd name="connsiteY342" fmla="*/ 404749 h 4191633"/>
                <a:gd name="connsiteX343" fmla="*/ 2774601 w 8609238"/>
                <a:gd name="connsiteY343" fmla="*/ 396614 h 4191633"/>
                <a:gd name="connsiteX344" fmla="*/ 2791116 w 8609238"/>
                <a:gd name="connsiteY344" fmla="*/ 386754 h 4191633"/>
                <a:gd name="connsiteX345" fmla="*/ 2838197 w 8609238"/>
                <a:gd name="connsiteY345" fmla="*/ 355942 h 4191633"/>
                <a:gd name="connsiteX346" fmla="*/ 2837950 w 8609238"/>
                <a:gd name="connsiteY346" fmla="*/ 411158 h 4191633"/>
                <a:gd name="connsiteX347" fmla="*/ 2837951 w 8609238"/>
                <a:gd name="connsiteY347" fmla="*/ 411157 h 4191633"/>
                <a:gd name="connsiteX348" fmla="*/ 2838198 w 8609238"/>
                <a:gd name="connsiteY348" fmla="*/ 355941 h 4191633"/>
                <a:gd name="connsiteX349" fmla="*/ 2791117 w 8609238"/>
                <a:gd name="connsiteY349" fmla="*/ 386753 h 4191633"/>
                <a:gd name="connsiteX350" fmla="*/ 2774602 w 8609238"/>
                <a:gd name="connsiteY350" fmla="*/ 396613 h 4191633"/>
                <a:gd name="connsiteX351" fmla="*/ 2763263 w 8609238"/>
                <a:gd name="connsiteY351" fmla="*/ 404748 h 4191633"/>
                <a:gd name="connsiteX352" fmla="*/ 2752910 w 8609238"/>
                <a:gd name="connsiteY352" fmla="*/ 409924 h 4191633"/>
                <a:gd name="connsiteX353" fmla="*/ 2744529 w 8609238"/>
                <a:gd name="connsiteY353" fmla="*/ 412143 h 4191633"/>
                <a:gd name="connsiteX354" fmla="*/ 2732574 w 8609238"/>
                <a:gd name="connsiteY354" fmla="*/ 402283 h 4191633"/>
                <a:gd name="connsiteX355" fmla="*/ 2728753 w 8609238"/>
                <a:gd name="connsiteY355" fmla="*/ 377140 h 4191633"/>
                <a:gd name="connsiteX356" fmla="*/ 2729863 w 8609238"/>
                <a:gd name="connsiteY356" fmla="*/ 357174 h 4191633"/>
                <a:gd name="connsiteX357" fmla="*/ 2732697 w 8609238"/>
                <a:gd name="connsiteY357" fmla="*/ 335236 h 4191633"/>
                <a:gd name="connsiteX358" fmla="*/ 2736518 w 8609238"/>
                <a:gd name="connsiteY358" fmla="*/ 310093 h 4191633"/>
                <a:gd name="connsiteX359" fmla="*/ 2740339 w 8609238"/>
                <a:gd name="connsiteY359" fmla="*/ 287169 h 4191633"/>
                <a:gd name="connsiteX360" fmla="*/ 2743173 w 8609238"/>
                <a:gd name="connsiteY360" fmla="*/ 271886 h 4191633"/>
                <a:gd name="connsiteX361" fmla="*/ 2744283 w 8609238"/>
                <a:gd name="connsiteY361" fmla="*/ 262766 h 4191633"/>
                <a:gd name="connsiteX362" fmla="*/ 2737011 w 8609238"/>
                <a:gd name="connsiteY362" fmla="*/ 234172 h 4191633"/>
                <a:gd name="connsiteX363" fmla="*/ 2717415 w 8609238"/>
                <a:gd name="connsiteY363" fmla="*/ 223819 h 4191633"/>
                <a:gd name="connsiteX364" fmla="*/ 2615365 w 8609238"/>
                <a:gd name="connsiteY364" fmla="*/ 223819 h 4191633"/>
                <a:gd name="connsiteX365" fmla="*/ 2594289 w 8609238"/>
                <a:gd name="connsiteY365" fmla="*/ 231461 h 4191633"/>
                <a:gd name="connsiteX366" fmla="*/ 2594289 w 8609238"/>
                <a:gd name="connsiteY366" fmla="*/ 231462 h 4191633"/>
                <a:gd name="connsiteX367" fmla="*/ 2615364 w 8609238"/>
                <a:gd name="connsiteY367" fmla="*/ 223820 h 4191633"/>
                <a:gd name="connsiteX368" fmla="*/ 2633851 w 8609238"/>
                <a:gd name="connsiteY368" fmla="*/ 231955 h 4191633"/>
                <a:gd name="connsiteX369" fmla="*/ 2639028 w 8609238"/>
                <a:gd name="connsiteY369" fmla="*/ 253646 h 4191633"/>
                <a:gd name="connsiteX370" fmla="*/ 2638288 w 8609238"/>
                <a:gd name="connsiteY370" fmla="*/ 263629 h 4191633"/>
                <a:gd name="connsiteX371" fmla="*/ 2636439 w 8609238"/>
                <a:gd name="connsiteY371" fmla="*/ 277433 h 4191633"/>
                <a:gd name="connsiteX372" fmla="*/ 2634098 w 8609238"/>
                <a:gd name="connsiteY372" fmla="*/ 292963 h 4191633"/>
                <a:gd name="connsiteX373" fmla="*/ 2631756 w 8609238"/>
                <a:gd name="connsiteY373" fmla="*/ 311203 h 4191633"/>
                <a:gd name="connsiteX374" fmla="*/ 2629907 w 8609238"/>
                <a:gd name="connsiteY374" fmla="*/ 326486 h 4191633"/>
                <a:gd name="connsiteX375" fmla="*/ 2629168 w 8609238"/>
                <a:gd name="connsiteY375" fmla="*/ 333265 h 4191633"/>
                <a:gd name="connsiteX376" fmla="*/ 2634098 w 8609238"/>
                <a:gd name="connsiteY376" fmla="*/ 333265 h 4191633"/>
                <a:gd name="connsiteX377" fmla="*/ 2634099 w 8609238"/>
                <a:gd name="connsiteY377" fmla="*/ 333264 h 4191633"/>
                <a:gd name="connsiteX378" fmla="*/ 2629169 w 8609238"/>
                <a:gd name="connsiteY378" fmla="*/ 333264 h 4191633"/>
                <a:gd name="connsiteX379" fmla="*/ 2629908 w 8609238"/>
                <a:gd name="connsiteY379" fmla="*/ 326485 h 4191633"/>
                <a:gd name="connsiteX380" fmla="*/ 2631757 w 8609238"/>
                <a:gd name="connsiteY380" fmla="*/ 311202 h 4191633"/>
                <a:gd name="connsiteX381" fmla="*/ 2634099 w 8609238"/>
                <a:gd name="connsiteY381" fmla="*/ 292962 h 4191633"/>
                <a:gd name="connsiteX382" fmla="*/ 2636440 w 8609238"/>
                <a:gd name="connsiteY382" fmla="*/ 277432 h 4191633"/>
                <a:gd name="connsiteX383" fmla="*/ 2638289 w 8609238"/>
                <a:gd name="connsiteY383" fmla="*/ 263628 h 4191633"/>
                <a:gd name="connsiteX384" fmla="*/ 2639029 w 8609238"/>
                <a:gd name="connsiteY384" fmla="*/ 253645 h 4191633"/>
                <a:gd name="connsiteX385" fmla="*/ 2633852 w 8609238"/>
                <a:gd name="connsiteY385" fmla="*/ 231954 h 4191633"/>
                <a:gd name="connsiteX386" fmla="*/ 2615365 w 8609238"/>
                <a:gd name="connsiteY386" fmla="*/ 223819 h 4191633"/>
                <a:gd name="connsiteX387" fmla="*/ 4088187 w 8609238"/>
                <a:gd name="connsiteY387" fmla="*/ 223080 h 4191633"/>
                <a:gd name="connsiteX388" fmla="*/ 4088187 w 8609238"/>
                <a:gd name="connsiteY388" fmla="*/ 223080 h 4191633"/>
                <a:gd name="connsiteX389" fmla="*/ 4097306 w 8609238"/>
                <a:gd name="connsiteY389" fmla="*/ 224682 h 4191633"/>
                <a:gd name="connsiteX390" fmla="*/ 4105070 w 8609238"/>
                <a:gd name="connsiteY390" fmla="*/ 229242 h 4191633"/>
                <a:gd name="connsiteX391" fmla="*/ 4110370 w 8609238"/>
                <a:gd name="connsiteY391" fmla="*/ 236514 h 4191633"/>
                <a:gd name="connsiteX392" fmla="*/ 4112342 w 8609238"/>
                <a:gd name="connsiteY392" fmla="*/ 246250 h 4191633"/>
                <a:gd name="connsiteX393" fmla="*/ 4111110 w 8609238"/>
                <a:gd name="connsiteY393" fmla="*/ 257959 h 4191633"/>
                <a:gd name="connsiteX394" fmla="*/ 4107166 w 8609238"/>
                <a:gd name="connsiteY394" fmla="*/ 277556 h 4191633"/>
                <a:gd name="connsiteX395" fmla="*/ 4103222 w 8609238"/>
                <a:gd name="connsiteY395" fmla="*/ 297398 h 4191633"/>
                <a:gd name="connsiteX396" fmla="*/ 4101990 w 8609238"/>
                <a:gd name="connsiteY396" fmla="*/ 310340 h 4191633"/>
                <a:gd name="connsiteX397" fmla="*/ 4103715 w 8609238"/>
                <a:gd name="connsiteY397" fmla="*/ 325129 h 4191633"/>
                <a:gd name="connsiteX398" fmla="*/ 4108275 w 8609238"/>
                <a:gd name="connsiteY398" fmla="*/ 334619 h 4191633"/>
                <a:gd name="connsiteX399" fmla="*/ 4114684 w 8609238"/>
                <a:gd name="connsiteY399" fmla="*/ 339673 h 4191633"/>
                <a:gd name="connsiteX400" fmla="*/ 4122202 w 8609238"/>
                <a:gd name="connsiteY400" fmla="*/ 341152 h 4191633"/>
                <a:gd name="connsiteX401" fmla="*/ 4122203 w 8609238"/>
                <a:gd name="connsiteY401" fmla="*/ 341152 h 4191633"/>
                <a:gd name="connsiteX402" fmla="*/ 4114685 w 8609238"/>
                <a:gd name="connsiteY402" fmla="*/ 339673 h 4191633"/>
                <a:gd name="connsiteX403" fmla="*/ 4108276 w 8609238"/>
                <a:gd name="connsiteY403" fmla="*/ 334619 h 4191633"/>
                <a:gd name="connsiteX404" fmla="*/ 4103716 w 8609238"/>
                <a:gd name="connsiteY404" fmla="*/ 325129 h 4191633"/>
                <a:gd name="connsiteX405" fmla="*/ 4101991 w 8609238"/>
                <a:gd name="connsiteY405" fmla="*/ 310340 h 4191633"/>
                <a:gd name="connsiteX406" fmla="*/ 4103223 w 8609238"/>
                <a:gd name="connsiteY406" fmla="*/ 297398 h 4191633"/>
                <a:gd name="connsiteX407" fmla="*/ 4107167 w 8609238"/>
                <a:gd name="connsiteY407" fmla="*/ 277556 h 4191633"/>
                <a:gd name="connsiteX408" fmla="*/ 4111111 w 8609238"/>
                <a:gd name="connsiteY408" fmla="*/ 257959 h 4191633"/>
                <a:gd name="connsiteX409" fmla="*/ 4112343 w 8609238"/>
                <a:gd name="connsiteY409" fmla="*/ 246250 h 4191633"/>
                <a:gd name="connsiteX410" fmla="*/ 4110371 w 8609238"/>
                <a:gd name="connsiteY410" fmla="*/ 236514 h 4191633"/>
                <a:gd name="connsiteX411" fmla="*/ 4105071 w 8609238"/>
                <a:gd name="connsiteY411" fmla="*/ 229242 h 4191633"/>
                <a:gd name="connsiteX412" fmla="*/ 4097307 w 8609238"/>
                <a:gd name="connsiteY412" fmla="*/ 224682 h 4191633"/>
                <a:gd name="connsiteX413" fmla="*/ 4088187 w 8609238"/>
                <a:gd name="connsiteY413" fmla="*/ 223080 h 4191633"/>
                <a:gd name="connsiteX414" fmla="*/ 3999448 w 8609238"/>
                <a:gd name="connsiteY414" fmla="*/ 223080 h 4191633"/>
                <a:gd name="connsiteX415" fmla="*/ 3999448 w 8609238"/>
                <a:gd name="connsiteY415" fmla="*/ 223080 h 4191633"/>
                <a:gd name="connsiteX416" fmla="*/ 4009430 w 8609238"/>
                <a:gd name="connsiteY416" fmla="*/ 223696 h 4191633"/>
                <a:gd name="connsiteX417" fmla="*/ 4014730 w 8609238"/>
                <a:gd name="connsiteY417" fmla="*/ 226654 h 4191633"/>
                <a:gd name="connsiteX418" fmla="*/ 4016825 w 8609238"/>
                <a:gd name="connsiteY418" fmla="*/ 233433 h 4191633"/>
                <a:gd name="connsiteX419" fmla="*/ 4017194 w 8609238"/>
                <a:gd name="connsiteY419" fmla="*/ 245511 h 4191633"/>
                <a:gd name="connsiteX420" fmla="*/ 4015962 w 8609238"/>
                <a:gd name="connsiteY420" fmla="*/ 271393 h 4191633"/>
                <a:gd name="connsiteX421" fmla="*/ 4015222 w 8609238"/>
                <a:gd name="connsiteY421" fmla="*/ 300726 h 4191633"/>
                <a:gd name="connsiteX422" fmla="*/ 4015223 w 8609238"/>
                <a:gd name="connsiteY422" fmla="*/ 300726 h 4191633"/>
                <a:gd name="connsiteX423" fmla="*/ 4015963 w 8609238"/>
                <a:gd name="connsiteY423" fmla="*/ 271393 h 4191633"/>
                <a:gd name="connsiteX424" fmla="*/ 4017195 w 8609238"/>
                <a:gd name="connsiteY424" fmla="*/ 245511 h 4191633"/>
                <a:gd name="connsiteX425" fmla="*/ 4016826 w 8609238"/>
                <a:gd name="connsiteY425" fmla="*/ 233433 h 4191633"/>
                <a:gd name="connsiteX426" fmla="*/ 4014731 w 8609238"/>
                <a:gd name="connsiteY426" fmla="*/ 226654 h 4191633"/>
                <a:gd name="connsiteX427" fmla="*/ 4009431 w 8609238"/>
                <a:gd name="connsiteY427" fmla="*/ 223696 h 4191633"/>
                <a:gd name="connsiteX428" fmla="*/ 3999448 w 8609238"/>
                <a:gd name="connsiteY428" fmla="*/ 223080 h 4191633"/>
                <a:gd name="connsiteX429" fmla="*/ 3435222 w 8609238"/>
                <a:gd name="connsiteY429" fmla="*/ 223080 h 4191633"/>
                <a:gd name="connsiteX430" fmla="*/ 3435222 w 8609238"/>
                <a:gd name="connsiteY430" fmla="*/ 223080 h 4191633"/>
                <a:gd name="connsiteX431" fmla="*/ 3463287 w 8609238"/>
                <a:gd name="connsiteY431" fmla="*/ 227174 h 4191633"/>
                <a:gd name="connsiteX432" fmla="*/ 3486184 w 8609238"/>
                <a:gd name="connsiteY432" fmla="*/ 240450 h 4191633"/>
                <a:gd name="connsiteX433" fmla="*/ 3501694 w 8609238"/>
                <a:gd name="connsiteY433" fmla="*/ 264148 h 4191633"/>
                <a:gd name="connsiteX434" fmla="*/ 3507356 w 8609238"/>
                <a:gd name="connsiteY434" fmla="*/ 299759 h 4191633"/>
                <a:gd name="connsiteX435" fmla="*/ 3502434 w 8609238"/>
                <a:gd name="connsiteY435" fmla="*/ 334839 h 4191633"/>
                <a:gd name="connsiteX436" fmla="*/ 3483365 w 8609238"/>
                <a:gd name="connsiteY436" fmla="*/ 367533 h 4191633"/>
                <a:gd name="connsiteX437" fmla="*/ 3455559 w 8609238"/>
                <a:gd name="connsiteY437" fmla="*/ 393424 h 4191633"/>
                <a:gd name="connsiteX438" fmla="*/ 3417296 w 8609238"/>
                <a:gd name="connsiteY438" fmla="*/ 415020 h 4191633"/>
                <a:gd name="connsiteX439" fmla="*/ 3418768 w 8609238"/>
                <a:gd name="connsiteY439" fmla="*/ 420031 h 4191633"/>
                <a:gd name="connsiteX440" fmla="*/ 3418769 w 8609238"/>
                <a:gd name="connsiteY440" fmla="*/ 420031 h 4191633"/>
                <a:gd name="connsiteX441" fmla="*/ 3417297 w 8609238"/>
                <a:gd name="connsiteY441" fmla="*/ 415020 h 4191633"/>
                <a:gd name="connsiteX442" fmla="*/ 3455560 w 8609238"/>
                <a:gd name="connsiteY442" fmla="*/ 393424 h 4191633"/>
                <a:gd name="connsiteX443" fmla="*/ 3483366 w 8609238"/>
                <a:gd name="connsiteY443" fmla="*/ 367533 h 4191633"/>
                <a:gd name="connsiteX444" fmla="*/ 3502435 w 8609238"/>
                <a:gd name="connsiteY444" fmla="*/ 334839 h 4191633"/>
                <a:gd name="connsiteX445" fmla="*/ 3507357 w 8609238"/>
                <a:gd name="connsiteY445" fmla="*/ 299759 h 4191633"/>
                <a:gd name="connsiteX446" fmla="*/ 3501695 w 8609238"/>
                <a:gd name="connsiteY446" fmla="*/ 264148 h 4191633"/>
                <a:gd name="connsiteX447" fmla="*/ 3486185 w 8609238"/>
                <a:gd name="connsiteY447" fmla="*/ 240450 h 4191633"/>
                <a:gd name="connsiteX448" fmla="*/ 3463288 w 8609238"/>
                <a:gd name="connsiteY448" fmla="*/ 227174 h 4191633"/>
                <a:gd name="connsiteX449" fmla="*/ 3435222 w 8609238"/>
                <a:gd name="connsiteY449" fmla="*/ 223080 h 4191633"/>
                <a:gd name="connsiteX450" fmla="*/ 3055932 w 8609238"/>
                <a:gd name="connsiteY450" fmla="*/ 223080 h 4191633"/>
                <a:gd name="connsiteX451" fmla="*/ 3055932 w 8609238"/>
                <a:gd name="connsiteY451" fmla="*/ 223080 h 4191633"/>
                <a:gd name="connsiteX452" fmla="*/ 3064859 w 8609238"/>
                <a:gd name="connsiteY452" fmla="*/ 225321 h 4191633"/>
                <a:gd name="connsiteX453" fmla="*/ 3070189 w 8609238"/>
                <a:gd name="connsiteY453" fmla="*/ 230428 h 4191633"/>
                <a:gd name="connsiteX454" fmla="*/ 3074280 w 8609238"/>
                <a:gd name="connsiteY454" fmla="*/ 236032 h 4191633"/>
                <a:gd name="connsiteX455" fmla="*/ 3079240 w 8609238"/>
                <a:gd name="connsiteY455" fmla="*/ 240019 h 4191633"/>
                <a:gd name="connsiteX456" fmla="*/ 3085314 w 8609238"/>
                <a:gd name="connsiteY456" fmla="*/ 241636 h 4191633"/>
                <a:gd name="connsiteX457" fmla="*/ 3091638 w 8609238"/>
                <a:gd name="connsiteY457" fmla="*/ 242010 h 4191633"/>
                <a:gd name="connsiteX458" fmla="*/ 3091639 w 8609238"/>
                <a:gd name="connsiteY458" fmla="*/ 242010 h 4191633"/>
                <a:gd name="connsiteX459" fmla="*/ 3085315 w 8609238"/>
                <a:gd name="connsiteY459" fmla="*/ 241636 h 4191633"/>
                <a:gd name="connsiteX460" fmla="*/ 3079241 w 8609238"/>
                <a:gd name="connsiteY460" fmla="*/ 240019 h 4191633"/>
                <a:gd name="connsiteX461" fmla="*/ 3074281 w 8609238"/>
                <a:gd name="connsiteY461" fmla="*/ 236032 h 4191633"/>
                <a:gd name="connsiteX462" fmla="*/ 3070190 w 8609238"/>
                <a:gd name="connsiteY462" fmla="*/ 230428 h 4191633"/>
                <a:gd name="connsiteX463" fmla="*/ 3064860 w 8609238"/>
                <a:gd name="connsiteY463" fmla="*/ 225321 h 4191633"/>
                <a:gd name="connsiteX464" fmla="*/ 3055932 w 8609238"/>
                <a:gd name="connsiteY464" fmla="*/ 223080 h 4191633"/>
                <a:gd name="connsiteX465" fmla="*/ 4712943 w 8609238"/>
                <a:gd name="connsiteY465" fmla="*/ 222833 h 4191633"/>
                <a:gd name="connsiteX466" fmla="*/ 4731194 w 8609238"/>
                <a:gd name="connsiteY466" fmla="*/ 225450 h 4191633"/>
                <a:gd name="connsiteX467" fmla="*/ 4740561 w 8609238"/>
                <a:gd name="connsiteY467" fmla="*/ 231803 h 4191633"/>
                <a:gd name="connsiteX468" fmla="*/ 4744012 w 8609238"/>
                <a:gd name="connsiteY468" fmla="*/ 239651 h 4191633"/>
                <a:gd name="connsiteX469" fmla="*/ 4744505 w 8609238"/>
                <a:gd name="connsiteY469" fmla="*/ 246755 h 4191633"/>
                <a:gd name="connsiteX470" fmla="*/ 4744505 w 8609238"/>
                <a:gd name="connsiteY470" fmla="*/ 246755 h 4191633"/>
                <a:gd name="connsiteX471" fmla="*/ 4744505 w 8609238"/>
                <a:gd name="connsiteY471" fmla="*/ 246756 h 4191633"/>
                <a:gd name="connsiteX472" fmla="*/ 4739822 w 8609238"/>
                <a:gd name="connsiteY472" fmla="*/ 259959 h 4191633"/>
                <a:gd name="connsiteX473" fmla="*/ 4729468 w 8609238"/>
                <a:gd name="connsiteY473" fmla="*/ 273913 h 4191633"/>
                <a:gd name="connsiteX474" fmla="*/ 4718746 w 8609238"/>
                <a:gd name="connsiteY474" fmla="*/ 286247 h 4191633"/>
                <a:gd name="connsiteX475" fmla="*/ 4712942 w 8609238"/>
                <a:gd name="connsiteY475" fmla="*/ 294596 h 4191633"/>
                <a:gd name="connsiteX476" fmla="*/ 4714072 w 8609238"/>
                <a:gd name="connsiteY476" fmla="*/ 308670 h 4191633"/>
                <a:gd name="connsiteX477" fmla="*/ 4717090 w 8609238"/>
                <a:gd name="connsiteY477" fmla="*/ 321128 h 4191633"/>
                <a:gd name="connsiteX478" fmla="*/ 4720988 w 8609238"/>
                <a:gd name="connsiteY478" fmla="*/ 334084 h 4191633"/>
                <a:gd name="connsiteX479" fmla="*/ 4724846 w 8609238"/>
                <a:gd name="connsiteY479" fmla="*/ 349906 h 4191633"/>
                <a:gd name="connsiteX480" fmla="*/ 4725340 w 8609238"/>
                <a:gd name="connsiteY480" fmla="*/ 374575 h 4191633"/>
                <a:gd name="connsiteX481" fmla="*/ 4725340 w 8609238"/>
                <a:gd name="connsiteY481" fmla="*/ 374575 h 4191633"/>
                <a:gd name="connsiteX482" fmla="*/ 4725340 w 8609238"/>
                <a:gd name="connsiteY482" fmla="*/ 374576 h 4191633"/>
                <a:gd name="connsiteX483" fmla="*/ 4723984 w 8609238"/>
                <a:gd name="connsiteY483" fmla="*/ 406219 h 4191633"/>
                <a:gd name="connsiteX484" fmla="*/ 4723985 w 8609238"/>
                <a:gd name="connsiteY484" fmla="*/ 406218 h 4191633"/>
                <a:gd name="connsiteX485" fmla="*/ 4725341 w 8609238"/>
                <a:gd name="connsiteY485" fmla="*/ 374575 h 4191633"/>
                <a:gd name="connsiteX486" fmla="*/ 4724847 w 8609238"/>
                <a:gd name="connsiteY486" fmla="*/ 349906 h 4191633"/>
                <a:gd name="connsiteX487" fmla="*/ 4720989 w 8609238"/>
                <a:gd name="connsiteY487" fmla="*/ 334084 h 4191633"/>
                <a:gd name="connsiteX488" fmla="*/ 4717091 w 8609238"/>
                <a:gd name="connsiteY488" fmla="*/ 321128 h 4191633"/>
                <a:gd name="connsiteX489" fmla="*/ 4714073 w 8609238"/>
                <a:gd name="connsiteY489" fmla="*/ 308670 h 4191633"/>
                <a:gd name="connsiteX490" fmla="*/ 4712943 w 8609238"/>
                <a:gd name="connsiteY490" fmla="*/ 294595 h 4191633"/>
                <a:gd name="connsiteX491" fmla="*/ 4718747 w 8609238"/>
                <a:gd name="connsiteY491" fmla="*/ 286246 h 4191633"/>
                <a:gd name="connsiteX492" fmla="*/ 4729469 w 8609238"/>
                <a:gd name="connsiteY492" fmla="*/ 273912 h 4191633"/>
                <a:gd name="connsiteX493" fmla="*/ 4739823 w 8609238"/>
                <a:gd name="connsiteY493" fmla="*/ 259958 h 4191633"/>
                <a:gd name="connsiteX494" fmla="*/ 4744506 w 8609238"/>
                <a:gd name="connsiteY494" fmla="*/ 246755 h 4191633"/>
                <a:gd name="connsiteX495" fmla="*/ 4744013 w 8609238"/>
                <a:gd name="connsiteY495" fmla="*/ 239651 h 4191633"/>
                <a:gd name="connsiteX496" fmla="*/ 4740562 w 8609238"/>
                <a:gd name="connsiteY496" fmla="*/ 231803 h 4191633"/>
                <a:gd name="connsiteX497" fmla="*/ 4731195 w 8609238"/>
                <a:gd name="connsiteY497" fmla="*/ 225450 h 4191633"/>
                <a:gd name="connsiteX498" fmla="*/ 4712943 w 8609238"/>
                <a:gd name="connsiteY498" fmla="*/ 222833 h 4191633"/>
                <a:gd name="connsiteX499" fmla="*/ 4911593 w 8609238"/>
                <a:gd name="connsiteY499" fmla="*/ 204539 h 4191633"/>
                <a:gd name="connsiteX500" fmla="*/ 4911592 w 8609238"/>
                <a:gd name="connsiteY500" fmla="*/ 204539 h 4191633"/>
                <a:gd name="connsiteX501" fmla="*/ 4923551 w 8609238"/>
                <a:gd name="connsiteY501" fmla="*/ 205236 h 4191633"/>
                <a:gd name="connsiteX502" fmla="*/ 4938218 w 8609238"/>
                <a:gd name="connsiteY502" fmla="*/ 205629 h 4191633"/>
                <a:gd name="connsiteX503" fmla="*/ 4953500 w 8609238"/>
                <a:gd name="connsiteY503" fmla="*/ 206072 h 4191633"/>
                <a:gd name="connsiteX504" fmla="*/ 4967304 w 8609238"/>
                <a:gd name="connsiteY504" fmla="*/ 206564 h 4191633"/>
                <a:gd name="connsiteX505" fmla="*/ 4977904 w 8609238"/>
                <a:gd name="connsiteY505" fmla="*/ 207057 h 4191633"/>
                <a:gd name="connsiteX506" fmla="*/ 4985052 w 8609238"/>
                <a:gd name="connsiteY506" fmla="*/ 212544 h 4191633"/>
                <a:gd name="connsiteX507" fmla="*/ 4987270 w 8609238"/>
                <a:gd name="connsiteY507" fmla="*/ 225714 h 4191633"/>
                <a:gd name="connsiteX508" fmla="*/ 4987270 w 8609238"/>
                <a:gd name="connsiteY508" fmla="*/ 225714 h 4191633"/>
                <a:gd name="connsiteX509" fmla="*/ 4987270 w 8609238"/>
                <a:gd name="connsiteY509" fmla="*/ 225715 h 4191633"/>
                <a:gd name="connsiteX510" fmla="*/ 4982334 w 8609238"/>
                <a:gd name="connsiteY510" fmla="*/ 240710 h 4191633"/>
                <a:gd name="connsiteX511" fmla="*/ 4982335 w 8609238"/>
                <a:gd name="connsiteY511" fmla="*/ 240710 h 4191633"/>
                <a:gd name="connsiteX512" fmla="*/ 4987271 w 8609238"/>
                <a:gd name="connsiteY512" fmla="*/ 225714 h 4191633"/>
                <a:gd name="connsiteX513" fmla="*/ 4985053 w 8609238"/>
                <a:gd name="connsiteY513" fmla="*/ 212544 h 4191633"/>
                <a:gd name="connsiteX514" fmla="*/ 4977905 w 8609238"/>
                <a:gd name="connsiteY514" fmla="*/ 207057 h 4191633"/>
                <a:gd name="connsiteX515" fmla="*/ 4967305 w 8609238"/>
                <a:gd name="connsiteY515" fmla="*/ 206564 h 4191633"/>
                <a:gd name="connsiteX516" fmla="*/ 4953501 w 8609238"/>
                <a:gd name="connsiteY516" fmla="*/ 206072 h 4191633"/>
                <a:gd name="connsiteX517" fmla="*/ 4938219 w 8609238"/>
                <a:gd name="connsiteY517" fmla="*/ 205629 h 4191633"/>
                <a:gd name="connsiteX518" fmla="*/ 4923552 w 8609238"/>
                <a:gd name="connsiteY518" fmla="*/ 205236 h 4191633"/>
                <a:gd name="connsiteX519" fmla="*/ 4911593 w 8609238"/>
                <a:gd name="connsiteY519" fmla="*/ 204539 h 4191633"/>
                <a:gd name="connsiteX520" fmla="*/ 2225543 w 8609238"/>
                <a:gd name="connsiteY520" fmla="*/ 204539 h 4191633"/>
                <a:gd name="connsiteX521" fmla="*/ 2218138 w 8609238"/>
                <a:gd name="connsiteY521" fmla="*/ 204854 h 4191633"/>
                <a:gd name="connsiteX522" fmla="*/ 2218138 w 8609238"/>
                <a:gd name="connsiteY522" fmla="*/ 204854 h 4191633"/>
                <a:gd name="connsiteX523" fmla="*/ 2225543 w 8609238"/>
                <a:gd name="connsiteY523" fmla="*/ 204539 h 4191633"/>
                <a:gd name="connsiteX524" fmla="*/ 4448049 w 8609238"/>
                <a:gd name="connsiteY524" fmla="*/ 201556 h 4191633"/>
                <a:gd name="connsiteX525" fmla="*/ 4425613 w 8609238"/>
                <a:gd name="connsiteY525" fmla="*/ 244199 h 4191633"/>
                <a:gd name="connsiteX526" fmla="*/ 4398832 w 8609238"/>
                <a:gd name="connsiteY526" fmla="*/ 291790 h 4191633"/>
                <a:gd name="connsiteX527" fmla="*/ 4373999 w 8609238"/>
                <a:gd name="connsiteY527" fmla="*/ 337586 h 4191633"/>
                <a:gd name="connsiteX528" fmla="*/ 4371403 w 8609238"/>
                <a:gd name="connsiteY528" fmla="*/ 344049 h 4191633"/>
                <a:gd name="connsiteX529" fmla="*/ 4368807 w 8609238"/>
                <a:gd name="connsiteY529" fmla="*/ 352626 h 4191633"/>
                <a:gd name="connsiteX530" fmla="*/ 4366334 w 8609238"/>
                <a:gd name="connsiteY530" fmla="*/ 362444 h 4191633"/>
                <a:gd name="connsiteX531" fmla="*/ 4364355 w 8609238"/>
                <a:gd name="connsiteY531" fmla="*/ 372635 h 4191633"/>
                <a:gd name="connsiteX532" fmla="*/ 4364355 w 8609238"/>
                <a:gd name="connsiteY532" fmla="*/ 376116 h 4191633"/>
                <a:gd name="connsiteX533" fmla="*/ 4365714 w 8609238"/>
                <a:gd name="connsiteY533" fmla="*/ 388668 h 4191633"/>
                <a:gd name="connsiteX534" fmla="*/ 4369054 w 8609238"/>
                <a:gd name="connsiteY534" fmla="*/ 399606 h 4191633"/>
                <a:gd name="connsiteX535" fmla="*/ 4373258 w 8609238"/>
                <a:gd name="connsiteY535" fmla="*/ 407313 h 4191633"/>
                <a:gd name="connsiteX536" fmla="*/ 4377462 w 8609238"/>
                <a:gd name="connsiteY536" fmla="*/ 410171 h 4191633"/>
                <a:gd name="connsiteX537" fmla="*/ 4377463 w 8609238"/>
                <a:gd name="connsiteY537" fmla="*/ 410171 h 4191633"/>
                <a:gd name="connsiteX538" fmla="*/ 4373259 w 8609238"/>
                <a:gd name="connsiteY538" fmla="*/ 407313 h 4191633"/>
                <a:gd name="connsiteX539" fmla="*/ 4369055 w 8609238"/>
                <a:gd name="connsiteY539" fmla="*/ 399606 h 4191633"/>
                <a:gd name="connsiteX540" fmla="*/ 4365715 w 8609238"/>
                <a:gd name="connsiteY540" fmla="*/ 388668 h 4191633"/>
                <a:gd name="connsiteX541" fmla="*/ 4364356 w 8609238"/>
                <a:gd name="connsiteY541" fmla="*/ 376116 h 4191633"/>
                <a:gd name="connsiteX542" fmla="*/ 4364356 w 8609238"/>
                <a:gd name="connsiteY542" fmla="*/ 372634 h 4191633"/>
                <a:gd name="connsiteX543" fmla="*/ 4366335 w 8609238"/>
                <a:gd name="connsiteY543" fmla="*/ 362443 h 4191633"/>
                <a:gd name="connsiteX544" fmla="*/ 4368808 w 8609238"/>
                <a:gd name="connsiteY544" fmla="*/ 352625 h 4191633"/>
                <a:gd name="connsiteX545" fmla="*/ 4371404 w 8609238"/>
                <a:gd name="connsiteY545" fmla="*/ 344048 h 4191633"/>
                <a:gd name="connsiteX546" fmla="*/ 4374000 w 8609238"/>
                <a:gd name="connsiteY546" fmla="*/ 337585 h 4191633"/>
                <a:gd name="connsiteX547" fmla="*/ 4398833 w 8609238"/>
                <a:gd name="connsiteY547" fmla="*/ 291789 h 4191633"/>
                <a:gd name="connsiteX548" fmla="*/ 4425614 w 8609238"/>
                <a:gd name="connsiteY548" fmla="*/ 244198 h 4191633"/>
                <a:gd name="connsiteX549" fmla="*/ 4448049 w 8609238"/>
                <a:gd name="connsiteY549" fmla="*/ 201556 h 4191633"/>
                <a:gd name="connsiteX550" fmla="*/ 1974602 w 8609238"/>
                <a:gd name="connsiteY550" fmla="*/ 201556 h 4191633"/>
                <a:gd name="connsiteX551" fmla="*/ 1972346 w 8609238"/>
                <a:gd name="connsiteY551" fmla="*/ 210008 h 4191633"/>
                <a:gd name="connsiteX552" fmla="*/ 1974056 w 8609238"/>
                <a:gd name="connsiteY552" fmla="*/ 203602 h 4191633"/>
                <a:gd name="connsiteX553" fmla="*/ 1974602 w 8609238"/>
                <a:gd name="connsiteY553" fmla="*/ 201556 h 4191633"/>
                <a:gd name="connsiteX554" fmla="*/ 980949 w 8609238"/>
                <a:gd name="connsiteY554" fmla="*/ 201556 h 4191633"/>
                <a:gd name="connsiteX555" fmla="*/ 958513 w 8609238"/>
                <a:gd name="connsiteY555" fmla="*/ 244199 h 4191633"/>
                <a:gd name="connsiteX556" fmla="*/ 931732 w 8609238"/>
                <a:gd name="connsiteY556" fmla="*/ 291790 h 4191633"/>
                <a:gd name="connsiteX557" fmla="*/ 906899 w 8609238"/>
                <a:gd name="connsiteY557" fmla="*/ 337586 h 4191633"/>
                <a:gd name="connsiteX558" fmla="*/ 904303 w 8609238"/>
                <a:gd name="connsiteY558" fmla="*/ 344049 h 4191633"/>
                <a:gd name="connsiteX559" fmla="*/ 901707 w 8609238"/>
                <a:gd name="connsiteY559" fmla="*/ 352626 h 4191633"/>
                <a:gd name="connsiteX560" fmla="*/ 899234 w 8609238"/>
                <a:gd name="connsiteY560" fmla="*/ 362444 h 4191633"/>
                <a:gd name="connsiteX561" fmla="*/ 897255 w 8609238"/>
                <a:gd name="connsiteY561" fmla="*/ 372635 h 4191633"/>
                <a:gd name="connsiteX562" fmla="*/ 897255 w 8609238"/>
                <a:gd name="connsiteY562" fmla="*/ 376116 h 4191633"/>
                <a:gd name="connsiteX563" fmla="*/ 898614 w 8609238"/>
                <a:gd name="connsiteY563" fmla="*/ 388668 h 4191633"/>
                <a:gd name="connsiteX564" fmla="*/ 901954 w 8609238"/>
                <a:gd name="connsiteY564" fmla="*/ 399606 h 4191633"/>
                <a:gd name="connsiteX565" fmla="*/ 906158 w 8609238"/>
                <a:gd name="connsiteY565" fmla="*/ 407313 h 4191633"/>
                <a:gd name="connsiteX566" fmla="*/ 910362 w 8609238"/>
                <a:gd name="connsiteY566" fmla="*/ 410171 h 4191633"/>
                <a:gd name="connsiteX567" fmla="*/ 910363 w 8609238"/>
                <a:gd name="connsiteY567" fmla="*/ 410171 h 4191633"/>
                <a:gd name="connsiteX568" fmla="*/ 906159 w 8609238"/>
                <a:gd name="connsiteY568" fmla="*/ 407313 h 4191633"/>
                <a:gd name="connsiteX569" fmla="*/ 901955 w 8609238"/>
                <a:gd name="connsiteY569" fmla="*/ 399606 h 4191633"/>
                <a:gd name="connsiteX570" fmla="*/ 898615 w 8609238"/>
                <a:gd name="connsiteY570" fmla="*/ 388668 h 4191633"/>
                <a:gd name="connsiteX571" fmla="*/ 897256 w 8609238"/>
                <a:gd name="connsiteY571" fmla="*/ 376116 h 4191633"/>
                <a:gd name="connsiteX572" fmla="*/ 897256 w 8609238"/>
                <a:gd name="connsiteY572" fmla="*/ 372634 h 4191633"/>
                <a:gd name="connsiteX573" fmla="*/ 899235 w 8609238"/>
                <a:gd name="connsiteY573" fmla="*/ 362443 h 4191633"/>
                <a:gd name="connsiteX574" fmla="*/ 901708 w 8609238"/>
                <a:gd name="connsiteY574" fmla="*/ 352625 h 4191633"/>
                <a:gd name="connsiteX575" fmla="*/ 904304 w 8609238"/>
                <a:gd name="connsiteY575" fmla="*/ 344048 h 4191633"/>
                <a:gd name="connsiteX576" fmla="*/ 906900 w 8609238"/>
                <a:gd name="connsiteY576" fmla="*/ 337585 h 4191633"/>
                <a:gd name="connsiteX577" fmla="*/ 931733 w 8609238"/>
                <a:gd name="connsiteY577" fmla="*/ 291789 h 4191633"/>
                <a:gd name="connsiteX578" fmla="*/ 958514 w 8609238"/>
                <a:gd name="connsiteY578" fmla="*/ 244198 h 4191633"/>
                <a:gd name="connsiteX579" fmla="*/ 980950 w 8609238"/>
                <a:gd name="connsiteY579" fmla="*/ 201556 h 4191633"/>
                <a:gd name="connsiteX580" fmla="*/ 980949 w 8609238"/>
                <a:gd name="connsiteY580" fmla="*/ 201556 h 4191633"/>
                <a:gd name="connsiteX581" fmla="*/ 4527530 w 8609238"/>
                <a:gd name="connsiteY581" fmla="*/ 114621 h 4191633"/>
                <a:gd name="connsiteX582" fmla="*/ 4543800 w 8609238"/>
                <a:gd name="connsiteY582" fmla="*/ 116612 h 4191633"/>
                <a:gd name="connsiteX583" fmla="*/ 4557110 w 8609238"/>
                <a:gd name="connsiteY583" fmla="*/ 122708 h 4191633"/>
                <a:gd name="connsiteX584" fmla="*/ 4566108 w 8609238"/>
                <a:gd name="connsiteY584" fmla="*/ 133530 h 4191633"/>
                <a:gd name="connsiteX585" fmla="*/ 4569435 w 8609238"/>
                <a:gd name="connsiteY585" fmla="*/ 149454 h 4191633"/>
                <a:gd name="connsiteX586" fmla="*/ 4566724 w 8609238"/>
                <a:gd name="connsiteY586" fmla="*/ 165877 h 4191633"/>
                <a:gd name="connsiteX587" fmla="*/ 4558096 w 8609238"/>
                <a:gd name="connsiteY587" fmla="*/ 180058 h 4191633"/>
                <a:gd name="connsiteX588" fmla="*/ 4543183 w 8609238"/>
                <a:gd name="connsiteY588" fmla="*/ 190136 h 4191633"/>
                <a:gd name="connsiteX589" fmla="*/ 4521614 w 8609238"/>
                <a:gd name="connsiteY589" fmla="*/ 193993 h 4191633"/>
                <a:gd name="connsiteX590" fmla="*/ 4489570 w 8609238"/>
                <a:gd name="connsiteY590" fmla="*/ 183667 h 4191633"/>
                <a:gd name="connsiteX591" fmla="*/ 4479217 w 8609238"/>
                <a:gd name="connsiteY591" fmla="*/ 156175 h 4191633"/>
                <a:gd name="connsiteX592" fmla="*/ 4481682 w 8609238"/>
                <a:gd name="connsiteY592" fmla="*/ 143236 h 4191633"/>
                <a:gd name="connsiteX593" fmla="*/ 4489694 w 8609238"/>
                <a:gd name="connsiteY593" fmla="*/ 129675 h 4191633"/>
                <a:gd name="connsiteX594" fmla="*/ 4504483 w 8609238"/>
                <a:gd name="connsiteY594" fmla="*/ 118975 h 4191633"/>
                <a:gd name="connsiteX595" fmla="*/ 4527530 w 8609238"/>
                <a:gd name="connsiteY595" fmla="*/ 114621 h 4191633"/>
                <a:gd name="connsiteX596" fmla="*/ 2517756 w 8609238"/>
                <a:gd name="connsiteY596" fmla="*/ 114621 h 4191633"/>
                <a:gd name="connsiteX597" fmla="*/ 2534024 w 8609238"/>
                <a:gd name="connsiteY597" fmla="*/ 116612 h 4191633"/>
                <a:gd name="connsiteX598" fmla="*/ 2547336 w 8609238"/>
                <a:gd name="connsiteY598" fmla="*/ 122708 h 4191633"/>
                <a:gd name="connsiteX599" fmla="*/ 2556332 w 8609238"/>
                <a:gd name="connsiteY599" fmla="*/ 133530 h 4191633"/>
                <a:gd name="connsiteX600" fmla="*/ 2559660 w 8609238"/>
                <a:gd name="connsiteY600" fmla="*/ 149454 h 4191633"/>
                <a:gd name="connsiteX601" fmla="*/ 2556949 w 8609238"/>
                <a:gd name="connsiteY601" fmla="*/ 165877 h 4191633"/>
                <a:gd name="connsiteX602" fmla="*/ 2548322 w 8609238"/>
                <a:gd name="connsiteY602" fmla="*/ 180058 h 4191633"/>
                <a:gd name="connsiteX603" fmla="*/ 2533408 w 8609238"/>
                <a:gd name="connsiteY603" fmla="*/ 190136 h 4191633"/>
                <a:gd name="connsiteX604" fmla="*/ 2511840 w 8609238"/>
                <a:gd name="connsiteY604" fmla="*/ 193993 h 4191633"/>
                <a:gd name="connsiteX605" fmla="*/ 2479795 w 8609238"/>
                <a:gd name="connsiteY605" fmla="*/ 183667 h 4191633"/>
                <a:gd name="connsiteX606" fmla="*/ 2469442 w 8609238"/>
                <a:gd name="connsiteY606" fmla="*/ 156175 h 4191633"/>
                <a:gd name="connsiteX607" fmla="*/ 2471908 w 8609238"/>
                <a:gd name="connsiteY607" fmla="*/ 143236 h 4191633"/>
                <a:gd name="connsiteX608" fmla="*/ 2479918 w 8609238"/>
                <a:gd name="connsiteY608" fmla="*/ 129675 h 4191633"/>
                <a:gd name="connsiteX609" fmla="*/ 2494708 w 8609238"/>
                <a:gd name="connsiteY609" fmla="*/ 118975 h 4191633"/>
                <a:gd name="connsiteX610" fmla="*/ 2517756 w 8609238"/>
                <a:gd name="connsiteY610" fmla="*/ 114621 h 4191633"/>
                <a:gd name="connsiteX611" fmla="*/ 660382 w 8609238"/>
                <a:gd name="connsiteY611" fmla="*/ 114621 h 4191633"/>
                <a:gd name="connsiteX612" fmla="*/ 676651 w 8609238"/>
                <a:gd name="connsiteY612" fmla="*/ 116612 h 4191633"/>
                <a:gd name="connsiteX613" fmla="*/ 689961 w 8609238"/>
                <a:gd name="connsiteY613" fmla="*/ 122708 h 4191633"/>
                <a:gd name="connsiteX614" fmla="*/ 698959 w 8609238"/>
                <a:gd name="connsiteY614" fmla="*/ 133530 h 4191633"/>
                <a:gd name="connsiteX615" fmla="*/ 702286 w 8609238"/>
                <a:gd name="connsiteY615" fmla="*/ 149454 h 4191633"/>
                <a:gd name="connsiteX616" fmla="*/ 699575 w 8609238"/>
                <a:gd name="connsiteY616" fmla="*/ 165877 h 4191633"/>
                <a:gd name="connsiteX617" fmla="*/ 690947 w 8609238"/>
                <a:gd name="connsiteY617" fmla="*/ 180058 h 4191633"/>
                <a:gd name="connsiteX618" fmla="*/ 676034 w 8609238"/>
                <a:gd name="connsiteY618" fmla="*/ 190136 h 4191633"/>
                <a:gd name="connsiteX619" fmla="*/ 654466 w 8609238"/>
                <a:gd name="connsiteY619" fmla="*/ 193993 h 4191633"/>
                <a:gd name="connsiteX620" fmla="*/ 622421 w 8609238"/>
                <a:gd name="connsiteY620" fmla="*/ 183667 h 4191633"/>
                <a:gd name="connsiteX621" fmla="*/ 612069 w 8609238"/>
                <a:gd name="connsiteY621" fmla="*/ 156175 h 4191633"/>
                <a:gd name="connsiteX622" fmla="*/ 614534 w 8609238"/>
                <a:gd name="connsiteY622" fmla="*/ 143236 h 4191633"/>
                <a:gd name="connsiteX623" fmla="*/ 622545 w 8609238"/>
                <a:gd name="connsiteY623" fmla="*/ 129675 h 4191633"/>
                <a:gd name="connsiteX624" fmla="*/ 637335 w 8609238"/>
                <a:gd name="connsiteY624" fmla="*/ 118975 h 4191633"/>
                <a:gd name="connsiteX625" fmla="*/ 660382 w 8609238"/>
                <a:gd name="connsiteY625" fmla="*/ 114621 h 4191633"/>
                <a:gd name="connsiteX626" fmla="*/ 854596 w 8609238"/>
                <a:gd name="connsiteY626" fmla="*/ 0 h 4191633"/>
                <a:gd name="connsiteX627" fmla="*/ 873444 w 8609238"/>
                <a:gd name="connsiteY627" fmla="*/ 4356 h 4191633"/>
                <a:gd name="connsiteX628" fmla="*/ 873445 w 8609238"/>
                <a:gd name="connsiteY628" fmla="*/ 4357 h 4191633"/>
                <a:gd name="connsiteX629" fmla="*/ 885124 w 8609238"/>
                <a:gd name="connsiteY629" fmla="*/ 15862 h 4191633"/>
                <a:gd name="connsiteX630" fmla="*/ 891098 w 8609238"/>
                <a:gd name="connsiteY630" fmla="*/ 32057 h 4191633"/>
                <a:gd name="connsiteX631" fmla="*/ 892824 w 8609238"/>
                <a:gd name="connsiteY631" fmla="*/ 50487 h 4191633"/>
                <a:gd name="connsiteX632" fmla="*/ 887355 w 8609238"/>
                <a:gd name="connsiteY632" fmla="*/ 97608 h 4191633"/>
                <a:gd name="connsiteX633" fmla="*/ 901305 w 8609238"/>
                <a:gd name="connsiteY633" fmla="*/ 70608 h 4191633"/>
                <a:gd name="connsiteX634" fmla="*/ 927944 w 8609238"/>
                <a:gd name="connsiteY634" fmla="*/ 33709 h 4191633"/>
                <a:gd name="connsiteX635" fmla="*/ 957074 w 8609238"/>
                <a:gd name="connsiteY635" fmla="*/ 8990 h 4191633"/>
                <a:gd name="connsiteX636" fmla="*/ 987946 w 8609238"/>
                <a:gd name="connsiteY636" fmla="*/ 0 h 4191633"/>
                <a:gd name="connsiteX637" fmla="*/ 1006794 w 8609238"/>
                <a:gd name="connsiteY637" fmla="*/ 4356 h 4191633"/>
                <a:gd name="connsiteX638" fmla="*/ 1006795 w 8609238"/>
                <a:gd name="connsiteY638" fmla="*/ 4357 h 4191633"/>
                <a:gd name="connsiteX639" fmla="*/ 1018474 w 8609238"/>
                <a:gd name="connsiteY639" fmla="*/ 15862 h 4191633"/>
                <a:gd name="connsiteX640" fmla="*/ 1024448 w 8609238"/>
                <a:gd name="connsiteY640" fmla="*/ 32057 h 4191633"/>
                <a:gd name="connsiteX641" fmla="*/ 1026173 w 8609238"/>
                <a:gd name="connsiteY641" fmla="*/ 50487 h 4191633"/>
                <a:gd name="connsiteX642" fmla="*/ 1020664 w 8609238"/>
                <a:gd name="connsiteY642" fmla="*/ 97955 h 4191633"/>
                <a:gd name="connsiteX643" fmla="*/ 1005799 w 8609238"/>
                <a:gd name="connsiteY643" fmla="*/ 146536 h 4191633"/>
                <a:gd name="connsiteX644" fmla="*/ 984142 w 8609238"/>
                <a:gd name="connsiteY644" fmla="*/ 195490 h 4191633"/>
                <a:gd name="connsiteX645" fmla="*/ 980951 w 8609238"/>
                <a:gd name="connsiteY645" fmla="*/ 201555 h 4191633"/>
                <a:gd name="connsiteX646" fmla="*/ 1974601 w 8609238"/>
                <a:gd name="connsiteY646" fmla="*/ 201555 h 4191633"/>
                <a:gd name="connsiteX647" fmla="*/ 1980128 w 8609238"/>
                <a:gd name="connsiteY647" fmla="*/ 180851 h 4191633"/>
                <a:gd name="connsiteX648" fmla="*/ 2001728 w 8609238"/>
                <a:gd name="connsiteY648" fmla="*/ 116144 h 4191633"/>
                <a:gd name="connsiteX649" fmla="*/ 2025254 w 8609238"/>
                <a:gd name="connsiteY649" fmla="*/ 70609 h 4191633"/>
                <a:gd name="connsiteX650" fmla="*/ 2051893 w 8609238"/>
                <a:gd name="connsiteY650" fmla="*/ 33710 h 4191633"/>
                <a:gd name="connsiteX651" fmla="*/ 2051894 w 8609238"/>
                <a:gd name="connsiteY651" fmla="*/ 33709 h 4191633"/>
                <a:gd name="connsiteX652" fmla="*/ 2051894 w 8609238"/>
                <a:gd name="connsiteY652" fmla="*/ 33709 h 4191633"/>
                <a:gd name="connsiteX653" fmla="*/ 2081025 w 8609238"/>
                <a:gd name="connsiteY653" fmla="*/ 8990 h 4191633"/>
                <a:gd name="connsiteX654" fmla="*/ 2111897 w 8609238"/>
                <a:gd name="connsiteY654" fmla="*/ 0 h 4191633"/>
                <a:gd name="connsiteX655" fmla="*/ 2130745 w 8609238"/>
                <a:gd name="connsiteY655" fmla="*/ 4356 h 4191633"/>
                <a:gd name="connsiteX656" fmla="*/ 2142424 w 8609238"/>
                <a:gd name="connsiteY656" fmla="*/ 15861 h 4191633"/>
                <a:gd name="connsiteX657" fmla="*/ 2148398 w 8609238"/>
                <a:gd name="connsiteY657" fmla="*/ 32056 h 4191633"/>
                <a:gd name="connsiteX658" fmla="*/ 2150123 w 8609238"/>
                <a:gd name="connsiteY658" fmla="*/ 50486 h 4191633"/>
                <a:gd name="connsiteX659" fmla="*/ 2144614 w 8609238"/>
                <a:gd name="connsiteY659" fmla="*/ 97954 h 4191633"/>
                <a:gd name="connsiteX660" fmla="*/ 2137632 w 8609238"/>
                <a:gd name="connsiteY660" fmla="*/ 120772 h 4191633"/>
                <a:gd name="connsiteX661" fmla="*/ 2143434 w 8609238"/>
                <a:gd name="connsiteY661" fmla="*/ 105031 h 4191633"/>
                <a:gd name="connsiteX662" fmla="*/ 2155491 w 8609238"/>
                <a:gd name="connsiteY662" fmla="*/ 79100 h 4191633"/>
                <a:gd name="connsiteX663" fmla="*/ 2183174 w 8609238"/>
                <a:gd name="connsiteY663" fmla="*/ 40263 h 4191633"/>
                <a:gd name="connsiteX664" fmla="*/ 2183175 w 8609238"/>
                <a:gd name="connsiteY664" fmla="*/ 40263 h 4191633"/>
                <a:gd name="connsiteX665" fmla="*/ 2183175 w 8609238"/>
                <a:gd name="connsiteY665" fmla="*/ 40262 h 4191633"/>
                <a:gd name="connsiteX666" fmla="*/ 2214670 w 8609238"/>
                <a:gd name="connsiteY666" fmla="*/ 25636 h 4191633"/>
                <a:gd name="connsiteX667" fmla="*/ 2234033 w 8609238"/>
                <a:gd name="connsiteY667" fmla="*/ 31546 h 4191633"/>
                <a:gd name="connsiteX668" fmla="*/ 2248956 w 8609238"/>
                <a:gd name="connsiteY668" fmla="*/ 47307 h 4191633"/>
                <a:gd name="connsiteX669" fmla="*/ 2258452 w 8609238"/>
                <a:gd name="connsiteY669" fmla="*/ 70333 h 4191633"/>
                <a:gd name="connsiteX670" fmla="*/ 2261782 w 8609238"/>
                <a:gd name="connsiteY670" fmla="*/ 97790 h 4191633"/>
                <a:gd name="connsiteX671" fmla="*/ 2258329 w 8609238"/>
                <a:gd name="connsiteY671" fmla="*/ 122748 h 4191633"/>
                <a:gd name="connsiteX672" fmla="*/ 2248958 w 8609238"/>
                <a:gd name="connsiteY672" fmla="*/ 149514 h 4191633"/>
                <a:gd name="connsiteX673" fmla="*/ 2235027 w 8609238"/>
                <a:gd name="connsiteY673" fmla="*/ 177124 h 4191633"/>
                <a:gd name="connsiteX674" fmla="*/ 2220147 w 8609238"/>
                <a:gd name="connsiteY674" fmla="*/ 201555 h 4191633"/>
                <a:gd name="connsiteX675" fmla="*/ 4317751 w 8609238"/>
                <a:gd name="connsiteY675" fmla="*/ 201555 h 4191633"/>
                <a:gd name="connsiteX676" fmla="*/ 4323278 w 8609238"/>
                <a:gd name="connsiteY676" fmla="*/ 180850 h 4191633"/>
                <a:gd name="connsiteX677" fmla="*/ 4344878 w 8609238"/>
                <a:gd name="connsiteY677" fmla="*/ 116143 h 4191633"/>
                <a:gd name="connsiteX678" fmla="*/ 4368404 w 8609238"/>
                <a:gd name="connsiteY678" fmla="*/ 70608 h 4191633"/>
                <a:gd name="connsiteX679" fmla="*/ 4395044 w 8609238"/>
                <a:gd name="connsiteY679" fmla="*/ 33709 h 4191633"/>
                <a:gd name="connsiteX680" fmla="*/ 4424174 w 8609238"/>
                <a:gd name="connsiteY680" fmla="*/ 8990 h 4191633"/>
                <a:gd name="connsiteX681" fmla="*/ 4455046 w 8609238"/>
                <a:gd name="connsiteY681" fmla="*/ 0 h 4191633"/>
                <a:gd name="connsiteX682" fmla="*/ 4473894 w 8609238"/>
                <a:gd name="connsiteY682" fmla="*/ 4356 h 4191633"/>
                <a:gd name="connsiteX683" fmla="*/ 4485573 w 8609238"/>
                <a:gd name="connsiteY683" fmla="*/ 15861 h 4191633"/>
                <a:gd name="connsiteX684" fmla="*/ 4485574 w 8609238"/>
                <a:gd name="connsiteY684" fmla="*/ 15862 h 4191633"/>
                <a:gd name="connsiteX685" fmla="*/ 4491548 w 8609238"/>
                <a:gd name="connsiteY685" fmla="*/ 32057 h 4191633"/>
                <a:gd name="connsiteX686" fmla="*/ 4493273 w 8609238"/>
                <a:gd name="connsiteY686" fmla="*/ 50487 h 4191633"/>
                <a:gd name="connsiteX687" fmla="*/ 4487764 w 8609238"/>
                <a:gd name="connsiteY687" fmla="*/ 97955 h 4191633"/>
                <a:gd name="connsiteX688" fmla="*/ 4472899 w 8609238"/>
                <a:gd name="connsiteY688" fmla="*/ 146536 h 4191633"/>
                <a:gd name="connsiteX689" fmla="*/ 4451242 w 8609238"/>
                <a:gd name="connsiteY689" fmla="*/ 195490 h 4191633"/>
                <a:gd name="connsiteX690" fmla="*/ 4448051 w 8609238"/>
                <a:gd name="connsiteY690" fmla="*/ 201555 h 4191633"/>
                <a:gd name="connsiteX691" fmla="*/ 4736457 w 8609238"/>
                <a:gd name="connsiteY691" fmla="*/ 201555 h 4191633"/>
                <a:gd name="connsiteX692" fmla="*/ 4743944 w 8609238"/>
                <a:gd name="connsiteY692" fmla="*/ 199701 h 4191633"/>
                <a:gd name="connsiteX693" fmla="*/ 4760546 w 8609238"/>
                <a:gd name="connsiteY693" fmla="*/ 198553 h 4191633"/>
                <a:gd name="connsiteX694" fmla="*/ 4777891 w 8609238"/>
                <a:gd name="connsiteY694" fmla="*/ 198677 h 4191633"/>
                <a:gd name="connsiteX695" fmla="*/ 4792758 w 8609238"/>
                <a:gd name="connsiteY695" fmla="*/ 199046 h 4191633"/>
                <a:gd name="connsiteX696" fmla="*/ 4801801 w 8609238"/>
                <a:gd name="connsiteY696" fmla="*/ 198680 h 4191633"/>
                <a:gd name="connsiteX697" fmla="*/ 4818657 w 8609238"/>
                <a:gd name="connsiteY697" fmla="*/ 134403 h 4191633"/>
                <a:gd name="connsiteX698" fmla="*/ 4841540 w 8609238"/>
                <a:gd name="connsiteY698" fmla="*/ 79099 h 4191633"/>
                <a:gd name="connsiteX699" fmla="*/ 4869224 w 8609238"/>
                <a:gd name="connsiteY699" fmla="*/ 40262 h 4191633"/>
                <a:gd name="connsiteX700" fmla="*/ 4900719 w 8609238"/>
                <a:gd name="connsiteY700" fmla="*/ 25636 h 4191633"/>
                <a:gd name="connsiteX701" fmla="*/ 4920082 w 8609238"/>
                <a:gd name="connsiteY701" fmla="*/ 31546 h 4191633"/>
                <a:gd name="connsiteX702" fmla="*/ 4935006 w 8609238"/>
                <a:gd name="connsiteY702" fmla="*/ 47307 h 4191633"/>
                <a:gd name="connsiteX703" fmla="*/ 4944502 w 8609238"/>
                <a:gd name="connsiteY703" fmla="*/ 70333 h 4191633"/>
                <a:gd name="connsiteX704" fmla="*/ 4947831 w 8609238"/>
                <a:gd name="connsiteY704" fmla="*/ 97790 h 4191633"/>
                <a:gd name="connsiteX705" fmla="*/ 4947831 w 8609238"/>
                <a:gd name="connsiteY705" fmla="*/ 97790 h 4191633"/>
                <a:gd name="connsiteX706" fmla="*/ 4947831 w 8609238"/>
                <a:gd name="connsiteY706" fmla="*/ 97791 h 4191633"/>
                <a:gd name="connsiteX707" fmla="*/ 4944378 w 8609238"/>
                <a:gd name="connsiteY707" fmla="*/ 122749 h 4191633"/>
                <a:gd name="connsiteX708" fmla="*/ 4935007 w 8609238"/>
                <a:gd name="connsiteY708" fmla="*/ 149515 h 4191633"/>
                <a:gd name="connsiteX709" fmla="*/ 4921076 w 8609238"/>
                <a:gd name="connsiteY709" fmla="*/ 177125 h 4191633"/>
                <a:gd name="connsiteX710" fmla="*/ 4906195 w 8609238"/>
                <a:gd name="connsiteY710" fmla="*/ 201556 h 4191633"/>
                <a:gd name="connsiteX711" fmla="*/ 4904187 w 8609238"/>
                <a:gd name="connsiteY711" fmla="*/ 204854 h 4191633"/>
                <a:gd name="connsiteX712" fmla="*/ 4906196 w 8609238"/>
                <a:gd name="connsiteY712" fmla="*/ 201555 h 4191633"/>
                <a:gd name="connsiteX713" fmla="*/ 5104439 w 8609238"/>
                <a:gd name="connsiteY713" fmla="*/ 201555 h 4191633"/>
                <a:gd name="connsiteX714" fmla="*/ 8609238 w 8609238"/>
                <a:gd name="connsiteY714" fmla="*/ 4191633 h 4191633"/>
                <a:gd name="connsiteX715" fmla="*/ 2722787 w 8609238"/>
                <a:gd name="connsiteY715" fmla="*/ 4191633 h 4191633"/>
                <a:gd name="connsiteX716" fmla="*/ 36737 w 8609238"/>
                <a:gd name="connsiteY716" fmla="*/ 1524633 h 4191633"/>
                <a:gd name="connsiteX717" fmla="*/ 43455 w 8609238"/>
                <a:gd name="connsiteY717" fmla="*/ 1103689 h 4191633"/>
                <a:gd name="connsiteX718" fmla="*/ 276816 w 8609238"/>
                <a:gd name="connsiteY718" fmla="*/ 1110833 h 4191633"/>
                <a:gd name="connsiteX719" fmla="*/ 87903 w 8609238"/>
                <a:gd name="connsiteY719" fmla="*/ 943351 h 4191633"/>
                <a:gd name="connsiteX720" fmla="*/ 45835 w 8609238"/>
                <a:gd name="connsiteY720" fmla="*/ 770314 h 4191633"/>
                <a:gd name="connsiteX721" fmla="*/ 592 w 8609238"/>
                <a:gd name="connsiteY721" fmla="*/ 370264 h 4191633"/>
                <a:gd name="connsiteX722" fmla="*/ 21286 w 8609238"/>
                <a:gd name="connsiteY722" fmla="*/ 201555 h 4191633"/>
                <a:gd name="connsiteX723" fmla="*/ 68530 w 8609238"/>
                <a:gd name="connsiteY723" fmla="*/ 201555 h 4191633"/>
                <a:gd name="connsiteX724" fmla="*/ 79602 w 8609238"/>
                <a:gd name="connsiteY724" fmla="*/ 157265 h 4191633"/>
                <a:gd name="connsiteX725" fmla="*/ 98090 w 8609238"/>
                <a:gd name="connsiteY725" fmla="*/ 104515 h 4191633"/>
                <a:gd name="connsiteX726" fmla="*/ 110414 w 8609238"/>
                <a:gd name="connsiteY726" fmla="*/ 82207 h 4191633"/>
                <a:gd name="connsiteX727" fmla="*/ 122986 w 8609238"/>
                <a:gd name="connsiteY727" fmla="*/ 70375 h 4191633"/>
                <a:gd name="connsiteX728" fmla="*/ 135927 w 8609238"/>
                <a:gd name="connsiteY728" fmla="*/ 65815 h 4191633"/>
                <a:gd name="connsiteX729" fmla="*/ 149114 w 8609238"/>
                <a:gd name="connsiteY729" fmla="*/ 65075 h 4191633"/>
                <a:gd name="connsiteX730" fmla="*/ 158974 w 8609238"/>
                <a:gd name="connsiteY730" fmla="*/ 65826 h 4191633"/>
                <a:gd name="connsiteX731" fmla="*/ 166492 w 8609238"/>
                <a:gd name="connsiteY731" fmla="*/ 68958 h 4191633"/>
                <a:gd name="connsiteX732" fmla="*/ 171176 w 8609238"/>
                <a:gd name="connsiteY732" fmla="*/ 75723 h 4191633"/>
                <a:gd name="connsiteX733" fmla="*/ 172778 w 8609238"/>
                <a:gd name="connsiteY733" fmla="*/ 87622 h 4191633"/>
                <a:gd name="connsiteX734" fmla="*/ 168711 w 8609238"/>
                <a:gd name="connsiteY734" fmla="*/ 112798 h 4191633"/>
                <a:gd name="connsiteX735" fmla="*/ 158481 w 8609238"/>
                <a:gd name="connsiteY735" fmla="*/ 151253 h 4191633"/>
                <a:gd name="connsiteX736" fmla="*/ 145171 w 8609238"/>
                <a:gd name="connsiteY736" fmla="*/ 198602 h 4191633"/>
                <a:gd name="connsiteX737" fmla="*/ 144413 w 8609238"/>
                <a:gd name="connsiteY737" fmla="*/ 201556 h 4191633"/>
                <a:gd name="connsiteX738" fmla="*/ 275701 w 8609238"/>
                <a:gd name="connsiteY738" fmla="*/ 201556 h 4191633"/>
                <a:gd name="connsiteX739" fmla="*/ 275657 w 8609238"/>
                <a:gd name="connsiteY739" fmla="*/ 201764 h 4191633"/>
                <a:gd name="connsiteX740" fmla="*/ 273982 w 8609238"/>
                <a:gd name="connsiteY740" fmla="*/ 209637 h 4191633"/>
                <a:gd name="connsiteX741" fmla="*/ 273987 w 8609238"/>
                <a:gd name="connsiteY741" fmla="*/ 209617 h 4191633"/>
                <a:gd name="connsiteX742" fmla="*/ 275657 w 8609238"/>
                <a:gd name="connsiteY742" fmla="*/ 201764 h 4191633"/>
                <a:gd name="connsiteX743" fmla="*/ 275701 w 8609238"/>
                <a:gd name="connsiteY743" fmla="*/ 201556 h 4191633"/>
                <a:gd name="connsiteX744" fmla="*/ 275701 w 8609238"/>
                <a:gd name="connsiteY744" fmla="*/ 201556 h 4191633"/>
                <a:gd name="connsiteX745" fmla="*/ 291185 w 8609238"/>
                <a:gd name="connsiteY745" fmla="*/ 128733 h 4191633"/>
                <a:gd name="connsiteX746" fmla="*/ 298266 w 8609238"/>
                <a:gd name="connsiteY746" fmla="*/ 105670 h 4191633"/>
                <a:gd name="connsiteX747" fmla="*/ 308080 w 8609238"/>
                <a:gd name="connsiteY747" fmla="*/ 90881 h 4191633"/>
                <a:gd name="connsiteX748" fmla="*/ 321369 w 8609238"/>
                <a:gd name="connsiteY748" fmla="*/ 83108 h 4191633"/>
                <a:gd name="connsiteX749" fmla="*/ 338882 w 8609238"/>
                <a:gd name="connsiteY749" fmla="*/ 80851 h 4191633"/>
                <a:gd name="connsiteX750" fmla="*/ 338883 w 8609238"/>
                <a:gd name="connsiteY750" fmla="*/ 80851 h 4191633"/>
                <a:gd name="connsiteX751" fmla="*/ 354324 w 8609238"/>
                <a:gd name="connsiteY751" fmla="*/ 82577 h 4191633"/>
                <a:gd name="connsiteX752" fmla="*/ 363937 w 8609238"/>
                <a:gd name="connsiteY752" fmla="*/ 87260 h 4191633"/>
                <a:gd name="connsiteX753" fmla="*/ 368990 w 8609238"/>
                <a:gd name="connsiteY753" fmla="*/ 94409 h 4191633"/>
                <a:gd name="connsiteX754" fmla="*/ 370469 w 8609238"/>
                <a:gd name="connsiteY754" fmla="*/ 103775 h 4191633"/>
                <a:gd name="connsiteX755" fmla="*/ 368497 w 8609238"/>
                <a:gd name="connsiteY755" fmla="*/ 118195 h 4191633"/>
                <a:gd name="connsiteX756" fmla="*/ 363444 w 8609238"/>
                <a:gd name="connsiteY756" fmla="*/ 150733 h 4191633"/>
                <a:gd name="connsiteX757" fmla="*/ 356789 w 8609238"/>
                <a:gd name="connsiteY757" fmla="*/ 195719 h 4191633"/>
                <a:gd name="connsiteX758" fmla="*/ 356037 w 8609238"/>
                <a:gd name="connsiteY758" fmla="*/ 201555 h 4191633"/>
                <a:gd name="connsiteX759" fmla="*/ 356036 w 8609238"/>
                <a:gd name="connsiteY759" fmla="*/ 201555 h 4191633"/>
                <a:gd name="connsiteX760" fmla="*/ 356036 w 8609238"/>
                <a:gd name="connsiteY760" fmla="*/ 201556 h 4191633"/>
                <a:gd name="connsiteX761" fmla="*/ 350132 w 8609238"/>
                <a:gd name="connsiteY761" fmla="*/ 247361 h 4191633"/>
                <a:gd name="connsiteX762" fmla="*/ 345079 w 8609238"/>
                <a:gd name="connsiteY762" fmla="*/ 299741 h 4191633"/>
                <a:gd name="connsiteX763" fmla="*/ 343107 w 8609238"/>
                <a:gd name="connsiteY763" fmla="*/ 347314 h 4191633"/>
                <a:gd name="connsiteX764" fmla="*/ 344702 w 8609238"/>
                <a:gd name="connsiteY764" fmla="*/ 387370 h 4191633"/>
                <a:gd name="connsiteX765" fmla="*/ 350102 w 8609238"/>
                <a:gd name="connsiteY765" fmla="*/ 417812 h 4191633"/>
                <a:gd name="connsiteX766" fmla="*/ 360042 w 8609238"/>
                <a:gd name="connsiteY766" fmla="*/ 437039 h 4191633"/>
                <a:gd name="connsiteX767" fmla="*/ 360043 w 8609238"/>
                <a:gd name="connsiteY767" fmla="*/ 437039 h 4191633"/>
                <a:gd name="connsiteX768" fmla="*/ 350103 w 8609238"/>
                <a:gd name="connsiteY768" fmla="*/ 417813 h 4191633"/>
                <a:gd name="connsiteX769" fmla="*/ 344703 w 8609238"/>
                <a:gd name="connsiteY769" fmla="*/ 387371 h 4191633"/>
                <a:gd name="connsiteX770" fmla="*/ 343108 w 8609238"/>
                <a:gd name="connsiteY770" fmla="*/ 347315 h 4191633"/>
                <a:gd name="connsiteX771" fmla="*/ 345080 w 8609238"/>
                <a:gd name="connsiteY771" fmla="*/ 299741 h 4191633"/>
                <a:gd name="connsiteX772" fmla="*/ 350133 w 8609238"/>
                <a:gd name="connsiteY772" fmla="*/ 247361 h 4191633"/>
                <a:gd name="connsiteX773" fmla="*/ 356037 w 8609238"/>
                <a:gd name="connsiteY773" fmla="*/ 201556 h 4191633"/>
                <a:gd name="connsiteX774" fmla="*/ 475680 w 8609238"/>
                <a:gd name="connsiteY774" fmla="*/ 201556 h 4191633"/>
                <a:gd name="connsiteX775" fmla="*/ 477207 w 8609238"/>
                <a:gd name="connsiteY775" fmla="*/ 188921 h 4191633"/>
                <a:gd name="connsiteX776" fmla="*/ 485085 w 8609238"/>
                <a:gd name="connsiteY776" fmla="*/ 123747 h 4191633"/>
                <a:gd name="connsiteX777" fmla="*/ 488425 w 8609238"/>
                <a:gd name="connsiteY777" fmla="*/ 96119 h 4191633"/>
                <a:gd name="connsiteX778" fmla="*/ 493384 w 8609238"/>
                <a:gd name="connsiteY778" fmla="*/ 78600 h 4191633"/>
                <a:gd name="connsiteX779" fmla="*/ 503967 w 8609238"/>
                <a:gd name="connsiteY779" fmla="*/ 68345 h 4191633"/>
                <a:gd name="connsiteX780" fmla="*/ 518572 w 8609238"/>
                <a:gd name="connsiteY780" fmla="*/ 63539 h 4191633"/>
                <a:gd name="connsiteX781" fmla="*/ 535321 w 8609238"/>
                <a:gd name="connsiteY781" fmla="*/ 62364 h 4191633"/>
                <a:gd name="connsiteX782" fmla="*/ 547514 w 8609238"/>
                <a:gd name="connsiteY782" fmla="*/ 63606 h 4191633"/>
                <a:gd name="connsiteX783" fmla="*/ 557028 w 8609238"/>
                <a:gd name="connsiteY783" fmla="*/ 67897 h 4191633"/>
                <a:gd name="connsiteX784" fmla="*/ 563192 w 8609238"/>
                <a:gd name="connsiteY784" fmla="*/ 76027 h 4191633"/>
                <a:gd name="connsiteX785" fmla="*/ 565336 w 8609238"/>
                <a:gd name="connsiteY785" fmla="*/ 89016 h 4191633"/>
                <a:gd name="connsiteX786" fmla="*/ 565336 w 8609238"/>
                <a:gd name="connsiteY786" fmla="*/ 89017 h 4191633"/>
                <a:gd name="connsiteX787" fmla="*/ 565336 w 8609238"/>
                <a:gd name="connsiteY787" fmla="*/ 89017 h 4191633"/>
                <a:gd name="connsiteX788" fmla="*/ 561160 w 8609238"/>
                <a:gd name="connsiteY788" fmla="*/ 137215 h 4191633"/>
                <a:gd name="connsiteX789" fmla="*/ 550578 w 8609238"/>
                <a:gd name="connsiteY789" fmla="*/ 190006 h 4191633"/>
                <a:gd name="connsiteX790" fmla="*/ 548815 w 8609238"/>
                <a:gd name="connsiteY790" fmla="*/ 201556 h 4191633"/>
                <a:gd name="connsiteX791" fmla="*/ 542633 w 8609238"/>
                <a:gd name="connsiteY791" fmla="*/ 242044 h 4191633"/>
                <a:gd name="connsiteX792" fmla="*/ 532336 w 8609238"/>
                <a:gd name="connsiteY792" fmla="*/ 291310 h 4191633"/>
                <a:gd name="connsiteX793" fmla="*/ 520406 w 8609238"/>
                <a:gd name="connsiteY793" fmla="*/ 330209 h 4191633"/>
                <a:gd name="connsiteX794" fmla="*/ 517234 w 8609238"/>
                <a:gd name="connsiteY794" fmla="*/ 350218 h 4191633"/>
                <a:gd name="connsiteX795" fmla="*/ 519945 w 8609238"/>
                <a:gd name="connsiteY795" fmla="*/ 370340 h 4191633"/>
                <a:gd name="connsiteX796" fmla="*/ 527217 w 8609238"/>
                <a:gd name="connsiteY796" fmla="*/ 384107 h 4191633"/>
                <a:gd name="connsiteX797" fmla="*/ 538063 w 8609238"/>
                <a:gd name="connsiteY797" fmla="*/ 391974 h 4191633"/>
                <a:gd name="connsiteX798" fmla="*/ 551497 w 8609238"/>
                <a:gd name="connsiteY798" fmla="*/ 394395 h 4191633"/>
                <a:gd name="connsiteX799" fmla="*/ 551498 w 8609238"/>
                <a:gd name="connsiteY799" fmla="*/ 394395 h 4191633"/>
                <a:gd name="connsiteX800" fmla="*/ 538064 w 8609238"/>
                <a:gd name="connsiteY800" fmla="*/ 391974 h 4191633"/>
                <a:gd name="connsiteX801" fmla="*/ 527218 w 8609238"/>
                <a:gd name="connsiteY801" fmla="*/ 384107 h 4191633"/>
                <a:gd name="connsiteX802" fmla="*/ 519946 w 8609238"/>
                <a:gd name="connsiteY802" fmla="*/ 370340 h 4191633"/>
                <a:gd name="connsiteX803" fmla="*/ 517235 w 8609238"/>
                <a:gd name="connsiteY803" fmla="*/ 350218 h 4191633"/>
                <a:gd name="connsiteX804" fmla="*/ 520407 w 8609238"/>
                <a:gd name="connsiteY804" fmla="*/ 330208 h 4191633"/>
                <a:gd name="connsiteX805" fmla="*/ 532337 w 8609238"/>
                <a:gd name="connsiteY805" fmla="*/ 291309 h 4191633"/>
                <a:gd name="connsiteX806" fmla="*/ 542634 w 8609238"/>
                <a:gd name="connsiteY806" fmla="*/ 242043 h 4191633"/>
                <a:gd name="connsiteX807" fmla="*/ 548816 w 8609238"/>
                <a:gd name="connsiteY807" fmla="*/ 201555 h 4191633"/>
                <a:gd name="connsiteX808" fmla="*/ 717301 w 8609238"/>
                <a:gd name="connsiteY808" fmla="*/ 201555 h 4191633"/>
                <a:gd name="connsiteX809" fmla="*/ 722828 w 8609238"/>
                <a:gd name="connsiteY809" fmla="*/ 180850 h 4191633"/>
                <a:gd name="connsiteX810" fmla="*/ 744428 w 8609238"/>
                <a:gd name="connsiteY810" fmla="*/ 116143 h 4191633"/>
                <a:gd name="connsiteX811" fmla="*/ 767955 w 8609238"/>
                <a:gd name="connsiteY811" fmla="*/ 70608 h 4191633"/>
                <a:gd name="connsiteX812" fmla="*/ 794594 w 8609238"/>
                <a:gd name="connsiteY812" fmla="*/ 33709 h 4191633"/>
                <a:gd name="connsiteX813" fmla="*/ 823725 w 8609238"/>
                <a:gd name="connsiteY813" fmla="*/ 8990 h 4191633"/>
                <a:gd name="connsiteX814" fmla="*/ 854596 w 8609238"/>
                <a:gd name="connsiteY814" fmla="*/ 0 h 4191633"/>
                <a:gd name="connsiteX0" fmla="*/ 3393317 w 8608834"/>
                <a:gd name="connsiteY0" fmla="*/ 455927 h 4191633"/>
                <a:gd name="connsiteX1" fmla="*/ 3393317 w 8608834"/>
                <a:gd name="connsiteY1" fmla="*/ 460383 h 4191633"/>
                <a:gd name="connsiteX2" fmla="*/ 3385574 w 8608834"/>
                <a:gd name="connsiteY2" fmla="*/ 542185 h 4191633"/>
                <a:gd name="connsiteX3" fmla="*/ 3364880 w 8608834"/>
                <a:gd name="connsiteY3" fmla="*/ 604928 h 4191633"/>
                <a:gd name="connsiteX4" fmla="*/ 3335172 w 8608834"/>
                <a:gd name="connsiteY4" fmla="*/ 645024 h 4191633"/>
                <a:gd name="connsiteX5" fmla="*/ 3300389 w 8608834"/>
                <a:gd name="connsiteY5" fmla="*/ 659132 h 4191633"/>
                <a:gd name="connsiteX6" fmla="*/ 3300389 w 8608834"/>
                <a:gd name="connsiteY6" fmla="*/ 659132 h 4191633"/>
                <a:gd name="connsiteX7" fmla="*/ 3335173 w 8608834"/>
                <a:gd name="connsiteY7" fmla="*/ 645024 h 4191633"/>
                <a:gd name="connsiteX8" fmla="*/ 3364881 w 8608834"/>
                <a:gd name="connsiteY8" fmla="*/ 604928 h 4191633"/>
                <a:gd name="connsiteX9" fmla="*/ 3385575 w 8608834"/>
                <a:gd name="connsiteY9" fmla="*/ 542185 h 4191633"/>
                <a:gd name="connsiteX10" fmla="*/ 3393318 w 8608834"/>
                <a:gd name="connsiteY10" fmla="*/ 460383 h 4191633"/>
                <a:gd name="connsiteX11" fmla="*/ 3393318 w 8608834"/>
                <a:gd name="connsiteY11" fmla="*/ 455927 h 4191633"/>
                <a:gd name="connsiteX12" fmla="*/ 3393317 w 8608834"/>
                <a:gd name="connsiteY12" fmla="*/ 455927 h 4191633"/>
                <a:gd name="connsiteX13" fmla="*/ 3532563 w 8608834"/>
                <a:gd name="connsiteY13" fmla="*/ 438792 h 4191633"/>
                <a:gd name="connsiteX14" fmla="*/ 3514104 w 8608834"/>
                <a:gd name="connsiteY14" fmla="*/ 451455 h 4191633"/>
                <a:gd name="connsiteX15" fmla="*/ 3486127 w 8608834"/>
                <a:gd name="connsiteY15" fmla="*/ 463021 h 4191633"/>
                <a:gd name="connsiteX16" fmla="*/ 3457164 w 8608834"/>
                <a:gd name="connsiteY16" fmla="*/ 467358 h 4191633"/>
                <a:gd name="connsiteX17" fmla="*/ 3457164 w 8608834"/>
                <a:gd name="connsiteY17" fmla="*/ 467358 h 4191633"/>
                <a:gd name="connsiteX18" fmla="*/ 3486128 w 8608834"/>
                <a:gd name="connsiteY18" fmla="*/ 463021 h 4191633"/>
                <a:gd name="connsiteX19" fmla="*/ 3514105 w 8608834"/>
                <a:gd name="connsiteY19" fmla="*/ 451455 h 4191633"/>
                <a:gd name="connsiteX20" fmla="*/ 3532564 w 8608834"/>
                <a:gd name="connsiteY20" fmla="*/ 438792 h 4191633"/>
                <a:gd name="connsiteX21" fmla="*/ 3532563 w 8608834"/>
                <a:gd name="connsiteY21" fmla="*/ 438792 h 4191633"/>
                <a:gd name="connsiteX22" fmla="*/ 3057800 w 8608834"/>
                <a:gd name="connsiteY22" fmla="*/ 428088 h 4191633"/>
                <a:gd name="connsiteX23" fmla="*/ 3043137 w 8608834"/>
                <a:gd name="connsiteY23" fmla="*/ 441992 h 4191633"/>
                <a:gd name="connsiteX24" fmla="*/ 3024130 w 8608834"/>
                <a:gd name="connsiteY24" fmla="*/ 454800 h 4191633"/>
                <a:gd name="connsiteX25" fmla="*/ 3002636 w 8608834"/>
                <a:gd name="connsiteY25" fmla="*/ 464192 h 4191633"/>
                <a:gd name="connsiteX26" fmla="*/ 2980273 w 8608834"/>
                <a:gd name="connsiteY26" fmla="*/ 467851 h 4191633"/>
                <a:gd name="connsiteX27" fmla="*/ 2980273 w 8608834"/>
                <a:gd name="connsiteY27" fmla="*/ 467851 h 4191633"/>
                <a:gd name="connsiteX28" fmla="*/ 3002637 w 8608834"/>
                <a:gd name="connsiteY28" fmla="*/ 464192 h 4191633"/>
                <a:gd name="connsiteX29" fmla="*/ 3024131 w 8608834"/>
                <a:gd name="connsiteY29" fmla="*/ 454800 h 4191633"/>
                <a:gd name="connsiteX30" fmla="*/ 3043138 w 8608834"/>
                <a:gd name="connsiteY30" fmla="*/ 441992 h 4191633"/>
                <a:gd name="connsiteX31" fmla="*/ 3057801 w 8608834"/>
                <a:gd name="connsiteY31" fmla="*/ 428089 h 4191633"/>
                <a:gd name="connsiteX32" fmla="*/ 3057800 w 8608834"/>
                <a:gd name="connsiteY32" fmla="*/ 428088 h 4191633"/>
                <a:gd name="connsiteX33" fmla="*/ 490551 w 8608834"/>
                <a:gd name="connsiteY33" fmla="*/ 399900 h 4191633"/>
                <a:gd name="connsiteX34" fmla="*/ 464153 w 8608834"/>
                <a:gd name="connsiteY34" fmla="*/ 437679 h 4191633"/>
                <a:gd name="connsiteX35" fmla="*/ 464154 w 8608834"/>
                <a:gd name="connsiteY35" fmla="*/ 437678 h 4191633"/>
                <a:gd name="connsiteX36" fmla="*/ 490551 w 8608834"/>
                <a:gd name="connsiteY36" fmla="*/ 399900 h 4191633"/>
                <a:gd name="connsiteX37" fmla="*/ 1776021 w 8608834"/>
                <a:gd name="connsiteY37" fmla="*/ 388980 h 4191633"/>
                <a:gd name="connsiteX38" fmla="*/ 1776021 w 8608834"/>
                <a:gd name="connsiteY38" fmla="*/ 388981 h 4191633"/>
                <a:gd name="connsiteX39" fmla="*/ 1776888 w 8608834"/>
                <a:gd name="connsiteY39" fmla="*/ 397755 h 4191633"/>
                <a:gd name="connsiteX40" fmla="*/ 1776021 w 8608834"/>
                <a:gd name="connsiteY40" fmla="*/ 388980 h 4191633"/>
                <a:gd name="connsiteX41" fmla="*/ 1960371 w 8608834"/>
                <a:gd name="connsiteY41" fmla="*/ 383432 h 4191633"/>
                <a:gd name="connsiteX42" fmla="*/ 1947202 w 8608834"/>
                <a:gd name="connsiteY42" fmla="*/ 392714 h 4191633"/>
                <a:gd name="connsiteX43" fmla="*/ 1960371 w 8608834"/>
                <a:gd name="connsiteY43" fmla="*/ 383432 h 4191633"/>
                <a:gd name="connsiteX44" fmla="*/ 1888328 w 8608834"/>
                <a:gd name="connsiteY44" fmla="*/ 381208 h 4191633"/>
                <a:gd name="connsiteX45" fmla="*/ 1888328 w 8608834"/>
                <a:gd name="connsiteY45" fmla="*/ 381208 h 4191633"/>
                <a:gd name="connsiteX46" fmla="*/ 1888541 w 8608834"/>
                <a:gd name="connsiteY46" fmla="*/ 393952 h 4191633"/>
                <a:gd name="connsiteX47" fmla="*/ 1888328 w 8608834"/>
                <a:gd name="connsiteY47" fmla="*/ 381208 h 4191633"/>
                <a:gd name="connsiteX48" fmla="*/ 995774 w 8608834"/>
                <a:gd name="connsiteY48" fmla="*/ 362196 h 4191633"/>
                <a:gd name="connsiteX49" fmla="*/ 995773 w 8608834"/>
                <a:gd name="connsiteY49" fmla="*/ 362196 h 4191633"/>
                <a:gd name="connsiteX50" fmla="*/ 1017538 w 8608834"/>
                <a:gd name="connsiteY50" fmla="*/ 414153 h 4191633"/>
                <a:gd name="connsiteX51" fmla="*/ 1017538 w 8608834"/>
                <a:gd name="connsiteY51" fmla="*/ 414153 h 4191633"/>
                <a:gd name="connsiteX52" fmla="*/ 1017538 w 8608834"/>
                <a:gd name="connsiteY52" fmla="*/ 414154 h 4191633"/>
                <a:gd name="connsiteX53" fmla="*/ 1017539 w 8608834"/>
                <a:gd name="connsiteY53" fmla="*/ 414153 h 4191633"/>
                <a:gd name="connsiteX54" fmla="*/ 995774 w 8608834"/>
                <a:gd name="connsiteY54" fmla="*/ 362196 h 4191633"/>
                <a:gd name="connsiteX55" fmla="*/ 3181145 w 8608834"/>
                <a:gd name="connsiteY55" fmla="*/ 352024 h 4191633"/>
                <a:gd name="connsiteX56" fmla="*/ 3181144 w 8608834"/>
                <a:gd name="connsiteY56" fmla="*/ 352025 h 4191633"/>
                <a:gd name="connsiteX57" fmla="*/ 3192976 w 8608834"/>
                <a:gd name="connsiteY57" fmla="*/ 406273 h 4191633"/>
                <a:gd name="connsiteX58" fmla="*/ 3177816 w 8608834"/>
                <a:gd name="connsiteY58" fmla="*/ 424968 h 4191633"/>
                <a:gd name="connsiteX59" fmla="*/ 3156494 w 8608834"/>
                <a:gd name="connsiteY59" fmla="*/ 445408 h 4191633"/>
                <a:gd name="connsiteX60" fmla="*/ 3131105 w 8608834"/>
                <a:gd name="connsiteY60" fmla="*/ 461860 h 4191633"/>
                <a:gd name="connsiteX61" fmla="*/ 3103992 w 8608834"/>
                <a:gd name="connsiteY61" fmla="*/ 468590 h 4191633"/>
                <a:gd name="connsiteX62" fmla="*/ 3103992 w 8608834"/>
                <a:gd name="connsiteY62" fmla="*/ 468590 h 4191633"/>
                <a:gd name="connsiteX63" fmla="*/ 3131106 w 8608834"/>
                <a:gd name="connsiteY63" fmla="*/ 461860 h 4191633"/>
                <a:gd name="connsiteX64" fmla="*/ 3156495 w 8608834"/>
                <a:gd name="connsiteY64" fmla="*/ 445408 h 4191633"/>
                <a:gd name="connsiteX65" fmla="*/ 3177817 w 8608834"/>
                <a:gd name="connsiteY65" fmla="*/ 424968 h 4191633"/>
                <a:gd name="connsiteX66" fmla="*/ 3192977 w 8608834"/>
                <a:gd name="connsiteY66" fmla="*/ 406273 h 4191633"/>
                <a:gd name="connsiteX67" fmla="*/ 3181145 w 8608834"/>
                <a:gd name="connsiteY67" fmla="*/ 352024 h 4191633"/>
                <a:gd name="connsiteX68" fmla="*/ 4986867 w 8608834"/>
                <a:gd name="connsiteY68" fmla="*/ 349039 h 4191633"/>
                <a:gd name="connsiteX69" fmla="*/ 4986866 w 8608834"/>
                <a:gd name="connsiteY69" fmla="*/ 349040 h 4191633"/>
                <a:gd name="connsiteX70" fmla="*/ 4986866 w 8608834"/>
                <a:gd name="connsiteY70" fmla="*/ 349040 h 4191633"/>
                <a:gd name="connsiteX71" fmla="*/ 4986866 w 8608834"/>
                <a:gd name="connsiteY71" fmla="*/ 412143 h 4191633"/>
                <a:gd name="connsiteX72" fmla="*/ 4986866 w 8608834"/>
                <a:gd name="connsiteY72" fmla="*/ 412144 h 4191633"/>
                <a:gd name="connsiteX73" fmla="*/ 4986867 w 8608834"/>
                <a:gd name="connsiteY73" fmla="*/ 412143 h 4191633"/>
                <a:gd name="connsiteX74" fmla="*/ 4986867 w 8608834"/>
                <a:gd name="connsiteY74" fmla="*/ 349039 h 4191633"/>
                <a:gd name="connsiteX75" fmla="*/ 2683979 w 8608834"/>
                <a:gd name="connsiteY75" fmla="*/ 321679 h 4191633"/>
                <a:gd name="connsiteX76" fmla="*/ 2619397 w 8608834"/>
                <a:gd name="connsiteY76" fmla="*/ 449858 h 4191633"/>
                <a:gd name="connsiteX77" fmla="*/ 2608305 w 8608834"/>
                <a:gd name="connsiteY77" fmla="*/ 463660 h 4191633"/>
                <a:gd name="connsiteX78" fmla="*/ 2608305 w 8608834"/>
                <a:gd name="connsiteY78" fmla="*/ 463660 h 4191633"/>
                <a:gd name="connsiteX79" fmla="*/ 2619398 w 8608834"/>
                <a:gd name="connsiteY79" fmla="*/ 449857 h 4191633"/>
                <a:gd name="connsiteX80" fmla="*/ 2683980 w 8608834"/>
                <a:gd name="connsiteY80" fmla="*/ 321679 h 4191633"/>
                <a:gd name="connsiteX81" fmla="*/ 2683979 w 8608834"/>
                <a:gd name="connsiteY81" fmla="*/ 321679 h 4191633"/>
                <a:gd name="connsiteX82" fmla="*/ 4047110 w 8608834"/>
                <a:gd name="connsiteY82" fmla="*/ 311079 h 4191633"/>
                <a:gd name="connsiteX83" fmla="*/ 4002987 w 8608834"/>
                <a:gd name="connsiteY83" fmla="*/ 434081 h 4191633"/>
                <a:gd name="connsiteX84" fmla="*/ 3996454 w 8608834"/>
                <a:gd name="connsiteY84" fmla="*/ 449980 h 4191633"/>
                <a:gd name="connsiteX85" fmla="*/ 3990169 w 8608834"/>
                <a:gd name="connsiteY85" fmla="*/ 460209 h 4191633"/>
                <a:gd name="connsiteX86" fmla="*/ 3983267 w 8608834"/>
                <a:gd name="connsiteY86" fmla="*/ 465756 h 4191633"/>
                <a:gd name="connsiteX87" fmla="*/ 3975134 w 8608834"/>
                <a:gd name="connsiteY87" fmla="*/ 467358 h 4191633"/>
                <a:gd name="connsiteX88" fmla="*/ 3975134 w 8608834"/>
                <a:gd name="connsiteY88" fmla="*/ 467358 h 4191633"/>
                <a:gd name="connsiteX89" fmla="*/ 3983268 w 8608834"/>
                <a:gd name="connsiteY89" fmla="*/ 465756 h 4191633"/>
                <a:gd name="connsiteX90" fmla="*/ 3990170 w 8608834"/>
                <a:gd name="connsiteY90" fmla="*/ 460209 h 4191633"/>
                <a:gd name="connsiteX91" fmla="*/ 3996455 w 8608834"/>
                <a:gd name="connsiteY91" fmla="*/ 449980 h 4191633"/>
                <a:gd name="connsiteX92" fmla="*/ 4002988 w 8608834"/>
                <a:gd name="connsiteY92" fmla="*/ 434081 h 4191633"/>
                <a:gd name="connsiteX93" fmla="*/ 4047111 w 8608834"/>
                <a:gd name="connsiteY93" fmla="*/ 311079 h 4191633"/>
                <a:gd name="connsiteX94" fmla="*/ 4047110 w 8608834"/>
                <a:gd name="connsiteY94" fmla="*/ 311079 h 4191633"/>
                <a:gd name="connsiteX95" fmla="*/ 1272661 w 8608834"/>
                <a:gd name="connsiteY95" fmla="*/ 310340 h 4191633"/>
                <a:gd name="connsiteX96" fmla="*/ 1272661 w 8608834"/>
                <a:gd name="connsiteY96" fmla="*/ 310340 h 4191633"/>
                <a:gd name="connsiteX97" fmla="*/ 1274387 w 8608834"/>
                <a:gd name="connsiteY97" fmla="*/ 325129 h 4191633"/>
                <a:gd name="connsiteX98" fmla="*/ 1272661 w 8608834"/>
                <a:gd name="connsiteY98" fmla="*/ 310340 h 4191633"/>
                <a:gd name="connsiteX99" fmla="*/ 4189093 w 8608834"/>
                <a:gd name="connsiteY99" fmla="*/ 308861 h 4191633"/>
                <a:gd name="connsiteX100" fmla="*/ 4189092 w 8608834"/>
                <a:gd name="connsiteY100" fmla="*/ 308862 h 4191633"/>
                <a:gd name="connsiteX101" fmla="*/ 4185394 w 8608834"/>
                <a:gd name="connsiteY101" fmla="*/ 366541 h 4191633"/>
                <a:gd name="connsiteX102" fmla="*/ 4170851 w 8608834"/>
                <a:gd name="connsiteY102" fmla="*/ 375908 h 4191633"/>
                <a:gd name="connsiteX103" fmla="*/ 4153473 w 8608834"/>
                <a:gd name="connsiteY103" fmla="*/ 385644 h 4191633"/>
                <a:gd name="connsiteX104" fmla="*/ 4134246 w 8608834"/>
                <a:gd name="connsiteY104" fmla="*/ 393286 h 4191633"/>
                <a:gd name="connsiteX105" fmla="*/ 4113911 w 8608834"/>
                <a:gd name="connsiteY105" fmla="*/ 396367 h 4191633"/>
                <a:gd name="connsiteX106" fmla="*/ 4113911 w 8608834"/>
                <a:gd name="connsiteY106" fmla="*/ 396367 h 4191633"/>
                <a:gd name="connsiteX107" fmla="*/ 4134247 w 8608834"/>
                <a:gd name="connsiteY107" fmla="*/ 393286 h 4191633"/>
                <a:gd name="connsiteX108" fmla="*/ 4153474 w 8608834"/>
                <a:gd name="connsiteY108" fmla="*/ 385644 h 4191633"/>
                <a:gd name="connsiteX109" fmla="*/ 4170852 w 8608834"/>
                <a:gd name="connsiteY109" fmla="*/ 375908 h 4191633"/>
                <a:gd name="connsiteX110" fmla="*/ 4185395 w 8608834"/>
                <a:gd name="connsiteY110" fmla="*/ 366541 h 4191633"/>
                <a:gd name="connsiteX111" fmla="*/ 4189093 w 8608834"/>
                <a:gd name="connsiteY111" fmla="*/ 308861 h 4191633"/>
                <a:gd name="connsiteX112" fmla="*/ 121226 w 8608834"/>
                <a:gd name="connsiteY112" fmla="*/ 302191 h 4191633"/>
                <a:gd name="connsiteX113" fmla="*/ 117159 w 8608834"/>
                <a:gd name="connsiteY113" fmla="*/ 349409 h 4191633"/>
                <a:gd name="connsiteX114" fmla="*/ 117159 w 8608834"/>
                <a:gd name="connsiteY114" fmla="*/ 349410 h 4191633"/>
                <a:gd name="connsiteX115" fmla="*/ 121226 w 8608834"/>
                <a:gd name="connsiteY115" fmla="*/ 302191 h 4191633"/>
                <a:gd name="connsiteX116" fmla="*/ 1655014 w 8608834"/>
                <a:gd name="connsiteY116" fmla="*/ 294596 h 4191633"/>
                <a:gd name="connsiteX117" fmla="*/ 1655014 w 8608834"/>
                <a:gd name="connsiteY117" fmla="*/ 294596 h 4191633"/>
                <a:gd name="connsiteX118" fmla="*/ 1656144 w 8608834"/>
                <a:gd name="connsiteY118" fmla="*/ 308670 h 4191633"/>
                <a:gd name="connsiteX119" fmla="*/ 1655014 w 8608834"/>
                <a:gd name="connsiteY119" fmla="*/ 294596 h 4191633"/>
                <a:gd name="connsiteX120" fmla="*/ 282805 w 8608834"/>
                <a:gd name="connsiteY120" fmla="*/ 293826 h 4191633"/>
                <a:gd name="connsiteX121" fmla="*/ 272791 w 8608834"/>
                <a:gd name="connsiteY121" fmla="*/ 345436 h 4191633"/>
                <a:gd name="connsiteX122" fmla="*/ 260497 w 8608834"/>
                <a:gd name="connsiteY122" fmla="*/ 387864 h 4191633"/>
                <a:gd name="connsiteX123" fmla="*/ 228945 w 8608834"/>
                <a:gd name="connsiteY123" fmla="*/ 448625 h 4191633"/>
                <a:gd name="connsiteX124" fmla="*/ 228946 w 8608834"/>
                <a:gd name="connsiteY124" fmla="*/ 448624 h 4191633"/>
                <a:gd name="connsiteX125" fmla="*/ 260498 w 8608834"/>
                <a:gd name="connsiteY125" fmla="*/ 387863 h 4191633"/>
                <a:gd name="connsiteX126" fmla="*/ 272792 w 8608834"/>
                <a:gd name="connsiteY126" fmla="*/ 345435 h 4191633"/>
                <a:gd name="connsiteX127" fmla="*/ 282804 w 8608834"/>
                <a:gd name="connsiteY127" fmla="*/ 293833 h 4191633"/>
                <a:gd name="connsiteX128" fmla="*/ 282805 w 8608834"/>
                <a:gd name="connsiteY128" fmla="*/ 293826 h 4191633"/>
                <a:gd name="connsiteX129" fmla="*/ 3887598 w 8608834"/>
                <a:gd name="connsiteY129" fmla="*/ 274598 h 4191633"/>
                <a:gd name="connsiteX130" fmla="*/ 3885626 w 8608834"/>
                <a:gd name="connsiteY130" fmla="*/ 277309 h 4191633"/>
                <a:gd name="connsiteX131" fmla="*/ 3896349 w 8608834"/>
                <a:gd name="connsiteY131" fmla="*/ 307505 h 4191633"/>
                <a:gd name="connsiteX132" fmla="*/ 3899923 w 8608834"/>
                <a:gd name="connsiteY132" fmla="*/ 343370 h 4191633"/>
                <a:gd name="connsiteX133" fmla="*/ 3896719 w 8608834"/>
                <a:gd name="connsiteY133" fmla="*/ 372703 h 4191633"/>
                <a:gd name="connsiteX134" fmla="*/ 3887475 w 8608834"/>
                <a:gd name="connsiteY134" fmla="*/ 401297 h 4191633"/>
                <a:gd name="connsiteX135" fmla="*/ 3872686 w 8608834"/>
                <a:gd name="connsiteY135" fmla="*/ 427179 h 4191633"/>
                <a:gd name="connsiteX136" fmla="*/ 3852719 w 8608834"/>
                <a:gd name="connsiteY136" fmla="*/ 448131 h 4191633"/>
                <a:gd name="connsiteX137" fmla="*/ 3828193 w 8608834"/>
                <a:gd name="connsiteY137" fmla="*/ 462181 h 4191633"/>
                <a:gd name="connsiteX138" fmla="*/ 3799847 w 8608834"/>
                <a:gd name="connsiteY138" fmla="*/ 467358 h 4191633"/>
                <a:gd name="connsiteX139" fmla="*/ 3799847 w 8608834"/>
                <a:gd name="connsiteY139" fmla="*/ 467358 h 4191633"/>
                <a:gd name="connsiteX140" fmla="*/ 3828194 w 8608834"/>
                <a:gd name="connsiteY140" fmla="*/ 462181 h 4191633"/>
                <a:gd name="connsiteX141" fmla="*/ 3852720 w 8608834"/>
                <a:gd name="connsiteY141" fmla="*/ 448131 h 4191633"/>
                <a:gd name="connsiteX142" fmla="*/ 3872687 w 8608834"/>
                <a:gd name="connsiteY142" fmla="*/ 427179 h 4191633"/>
                <a:gd name="connsiteX143" fmla="*/ 3887476 w 8608834"/>
                <a:gd name="connsiteY143" fmla="*/ 401297 h 4191633"/>
                <a:gd name="connsiteX144" fmla="*/ 3896720 w 8608834"/>
                <a:gd name="connsiteY144" fmla="*/ 372703 h 4191633"/>
                <a:gd name="connsiteX145" fmla="*/ 3899924 w 8608834"/>
                <a:gd name="connsiteY145" fmla="*/ 343370 h 4191633"/>
                <a:gd name="connsiteX146" fmla="*/ 3896350 w 8608834"/>
                <a:gd name="connsiteY146" fmla="*/ 307505 h 4191633"/>
                <a:gd name="connsiteX147" fmla="*/ 3885627 w 8608834"/>
                <a:gd name="connsiteY147" fmla="*/ 277309 h 4191633"/>
                <a:gd name="connsiteX148" fmla="*/ 3887599 w 8608834"/>
                <a:gd name="connsiteY148" fmla="*/ 274598 h 4191633"/>
                <a:gd name="connsiteX149" fmla="*/ 3887598 w 8608834"/>
                <a:gd name="connsiteY149" fmla="*/ 274598 h 4191633"/>
                <a:gd name="connsiteX150" fmla="*/ 3678048 w 8608834"/>
                <a:gd name="connsiteY150" fmla="*/ 274598 h 4191633"/>
                <a:gd name="connsiteX151" fmla="*/ 3676076 w 8608834"/>
                <a:gd name="connsiteY151" fmla="*/ 277309 h 4191633"/>
                <a:gd name="connsiteX152" fmla="*/ 3686799 w 8608834"/>
                <a:gd name="connsiteY152" fmla="*/ 307505 h 4191633"/>
                <a:gd name="connsiteX153" fmla="*/ 3690373 w 8608834"/>
                <a:gd name="connsiteY153" fmla="*/ 343370 h 4191633"/>
                <a:gd name="connsiteX154" fmla="*/ 3687169 w 8608834"/>
                <a:gd name="connsiteY154" fmla="*/ 372703 h 4191633"/>
                <a:gd name="connsiteX155" fmla="*/ 3677925 w 8608834"/>
                <a:gd name="connsiteY155" fmla="*/ 401297 h 4191633"/>
                <a:gd name="connsiteX156" fmla="*/ 3663136 w 8608834"/>
                <a:gd name="connsiteY156" fmla="*/ 427179 h 4191633"/>
                <a:gd name="connsiteX157" fmla="*/ 3643169 w 8608834"/>
                <a:gd name="connsiteY157" fmla="*/ 448131 h 4191633"/>
                <a:gd name="connsiteX158" fmla="*/ 3618643 w 8608834"/>
                <a:gd name="connsiteY158" fmla="*/ 462181 h 4191633"/>
                <a:gd name="connsiteX159" fmla="*/ 3590297 w 8608834"/>
                <a:gd name="connsiteY159" fmla="*/ 467358 h 4191633"/>
                <a:gd name="connsiteX160" fmla="*/ 3590297 w 8608834"/>
                <a:gd name="connsiteY160" fmla="*/ 467358 h 4191633"/>
                <a:gd name="connsiteX161" fmla="*/ 3618644 w 8608834"/>
                <a:gd name="connsiteY161" fmla="*/ 462181 h 4191633"/>
                <a:gd name="connsiteX162" fmla="*/ 3643170 w 8608834"/>
                <a:gd name="connsiteY162" fmla="*/ 448131 h 4191633"/>
                <a:gd name="connsiteX163" fmla="*/ 3663137 w 8608834"/>
                <a:gd name="connsiteY163" fmla="*/ 427179 h 4191633"/>
                <a:gd name="connsiteX164" fmla="*/ 3677926 w 8608834"/>
                <a:gd name="connsiteY164" fmla="*/ 401297 h 4191633"/>
                <a:gd name="connsiteX165" fmla="*/ 3687170 w 8608834"/>
                <a:gd name="connsiteY165" fmla="*/ 372703 h 4191633"/>
                <a:gd name="connsiteX166" fmla="*/ 3690374 w 8608834"/>
                <a:gd name="connsiteY166" fmla="*/ 343370 h 4191633"/>
                <a:gd name="connsiteX167" fmla="*/ 3686800 w 8608834"/>
                <a:gd name="connsiteY167" fmla="*/ 307505 h 4191633"/>
                <a:gd name="connsiteX168" fmla="*/ 3676077 w 8608834"/>
                <a:gd name="connsiteY168" fmla="*/ 277309 h 4191633"/>
                <a:gd name="connsiteX169" fmla="*/ 3678049 w 8608834"/>
                <a:gd name="connsiteY169" fmla="*/ 274598 h 4191633"/>
                <a:gd name="connsiteX170" fmla="*/ 3678048 w 8608834"/>
                <a:gd name="connsiteY170" fmla="*/ 274598 h 4191633"/>
                <a:gd name="connsiteX171" fmla="*/ 4876312 w 8608834"/>
                <a:gd name="connsiteY171" fmla="*/ 246498 h 4191633"/>
                <a:gd name="connsiteX172" fmla="*/ 4861829 w 8608834"/>
                <a:gd name="connsiteY172" fmla="*/ 265848 h 4191633"/>
                <a:gd name="connsiteX173" fmla="*/ 4848335 w 8608834"/>
                <a:gd name="connsiteY173" fmla="*/ 282979 h 4191633"/>
                <a:gd name="connsiteX174" fmla="*/ 4846610 w 8608834"/>
                <a:gd name="connsiteY174" fmla="*/ 313052 h 4191633"/>
                <a:gd name="connsiteX175" fmla="*/ 4846116 w 8608834"/>
                <a:gd name="connsiteY175" fmla="*/ 326240 h 4191633"/>
                <a:gd name="connsiteX176" fmla="*/ 4845624 w 8608834"/>
                <a:gd name="connsiteY176" fmla="*/ 339674 h 4191633"/>
                <a:gd name="connsiteX177" fmla="*/ 4845254 w 8608834"/>
                <a:gd name="connsiteY177" fmla="*/ 352491 h 4191633"/>
                <a:gd name="connsiteX178" fmla="*/ 4845130 w 8608834"/>
                <a:gd name="connsiteY178" fmla="*/ 363829 h 4191633"/>
                <a:gd name="connsiteX179" fmla="*/ 4847606 w 8608834"/>
                <a:gd name="connsiteY179" fmla="*/ 386260 h 4191633"/>
                <a:gd name="connsiteX180" fmla="*/ 4854782 w 8608834"/>
                <a:gd name="connsiteY180" fmla="*/ 401174 h 4191633"/>
                <a:gd name="connsiteX181" fmla="*/ 4866290 w 8608834"/>
                <a:gd name="connsiteY181" fmla="*/ 409554 h 4191633"/>
                <a:gd name="connsiteX182" fmla="*/ 4881508 w 8608834"/>
                <a:gd name="connsiteY182" fmla="*/ 412143 h 4191633"/>
                <a:gd name="connsiteX183" fmla="*/ 4881508 w 8608834"/>
                <a:gd name="connsiteY183" fmla="*/ 412143 h 4191633"/>
                <a:gd name="connsiteX184" fmla="*/ 4866291 w 8608834"/>
                <a:gd name="connsiteY184" fmla="*/ 409554 h 4191633"/>
                <a:gd name="connsiteX185" fmla="*/ 4854783 w 8608834"/>
                <a:gd name="connsiteY185" fmla="*/ 401174 h 4191633"/>
                <a:gd name="connsiteX186" fmla="*/ 4847607 w 8608834"/>
                <a:gd name="connsiteY186" fmla="*/ 386260 h 4191633"/>
                <a:gd name="connsiteX187" fmla="*/ 4845131 w 8608834"/>
                <a:gd name="connsiteY187" fmla="*/ 363829 h 4191633"/>
                <a:gd name="connsiteX188" fmla="*/ 4845255 w 8608834"/>
                <a:gd name="connsiteY188" fmla="*/ 352490 h 4191633"/>
                <a:gd name="connsiteX189" fmla="*/ 4845625 w 8608834"/>
                <a:gd name="connsiteY189" fmla="*/ 339673 h 4191633"/>
                <a:gd name="connsiteX190" fmla="*/ 4846117 w 8608834"/>
                <a:gd name="connsiteY190" fmla="*/ 326239 h 4191633"/>
                <a:gd name="connsiteX191" fmla="*/ 4846611 w 8608834"/>
                <a:gd name="connsiteY191" fmla="*/ 313051 h 4191633"/>
                <a:gd name="connsiteX192" fmla="*/ 4848336 w 8608834"/>
                <a:gd name="connsiteY192" fmla="*/ 282978 h 4191633"/>
                <a:gd name="connsiteX193" fmla="*/ 4861830 w 8608834"/>
                <a:gd name="connsiteY193" fmla="*/ 265847 h 4191633"/>
                <a:gd name="connsiteX194" fmla="*/ 4876312 w 8608834"/>
                <a:gd name="connsiteY194" fmla="*/ 246498 h 4191633"/>
                <a:gd name="connsiteX195" fmla="*/ 3102393 w 8608834"/>
                <a:gd name="connsiteY195" fmla="*/ 241760 h 4191633"/>
                <a:gd name="connsiteX196" fmla="*/ 3102392 w 8608834"/>
                <a:gd name="connsiteY196" fmla="*/ 241760 h 4191633"/>
                <a:gd name="connsiteX197" fmla="*/ 3109337 w 8608834"/>
                <a:gd name="connsiteY197" fmla="*/ 242507 h 4191633"/>
                <a:gd name="connsiteX198" fmla="*/ 3115033 w 8608834"/>
                <a:gd name="connsiteY198" fmla="*/ 245746 h 4191633"/>
                <a:gd name="connsiteX199" fmla="*/ 3118861 w 8608834"/>
                <a:gd name="connsiteY199" fmla="*/ 252721 h 4191633"/>
                <a:gd name="connsiteX200" fmla="*/ 3120217 w 8608834"/>
                <a:gd name="connsiteY200" fmla="*/ 264926 h 4191633"/>
                <a:gd name="connsiteX201" fmla="*/ 3117752 w 8608834"/>
                <a:gd name="connsiteY201" fmla="*/ 291070 h 4191633"/>
                <a:gd name="connsiteX202" fmla="*/ 3112106 w 8608834"/>
                <a:gd name="connsiteY202" fmla="*/ 320502 h 4191633"/>
                <a:gd name="connsiteX203" fmla="*/ 3104855 w 8608834"/>
                <a:gd name="connsiteY203" fmla="*/ 354863 h 4191633"/>
                <a:gd name="connsiteX204" fmla="*/ 3100786 w 8608834"/>
                <a:gd name="connsiteY204" fmla="*/ 387374 h 4191633"/>
                <a:gd name="connsiteX205" fmla="*/ 3102882 w 8608834"/>
                <a:gd name="connsiteY205" fmla="*/ 405035 h 4191633"/>
                <a:gd name="connsiteX206" fmla="*/ 3111879 w 8608834"/>
                <a:gd name="connsiteY206" fmla="*/ 411403 h 4191633"/>
                <a:gd name="connsiteX207" fmla="*/ 3111880 w 8608834"/>
                <a:gd name="connsiteY207" fmla="*/ 411403 h 4191633"/>
                <a:gd name="connsiteX208" fmla="*/ 3102883 w 8608834"/>
                <a:gd name="connsiteY208" fmla="*/ 405035 h 4191633"/>
                <a:gd name="connsiteX209" fmla="*/ 3100787 w 8608834"/>
                <a:gd name="connsiteY209" fmla="*/ 387374 h 4191633"/>
                <a:gd name="connsiteX210" fmla="*/ 3104856 w 8608834"/>
                <a:gd name="connsiteY210" fmla="*/ 354863 h 4191633"/>
                <a:gd name="connsiteX211" fmla="*/ 3112107 w 8608834"/>
                <a:gd name="connsiteY211" fmla="*/ 320502 h 4191633"/>
                <a:gd name="connsiteX212" fmla="*/ 3117753 w 8608834"/>
                <a:gd name="connsiteY212" fmla="*/ 291070 h 4191633"/>
                <a:gd name="connsiteX213" fmla="*/ 3120218 w 8608834"/>
                <a:gd name="connsiteY213" fmla="*/ 264926 h 4191633"/>
                <a:gd name="connsiteX214" fmla="*/ 3118862 w 8608834"/>
                <a:gd name="connsiteY214" fmla="*/ 252721 h 4191633"/>
                <a:gd name="connsiteX215" fmla="*/ 3115034 w 8608834"/>
                <a:gd name="connsiteY215" fmla="*/ 245746 h 4191633"/>
                <a:gd name="connsiteX216" fmla="*/ 3109338 w 8608834"/>
                <a:gd name="connsiteY216" fmla="*/ 242507 h 4191633"/>
                <a:gd name="connsiteX217" fmla="*/ 3102393 w 8608834"/>
                <a:gd name="connsiteY217" fmla="*/ 241760 h 4191633"/>
                <a:gd name="connsiteX218" fmla="*/ 3836328 w 8608834"/>
                <a:gd name="connsiteY218" fmla="*/ 225298 h 4191633"/>
                <a:gd name="connsiteX219" fmla="*/ 3836328 w 8608834"/>
                <a:gd name="connsiteY219" fmla="*/ 225298 h 4191633"/>
                <a:gd name="connsiteX220" fmla="*/ 3880204 w 8608834"/>
                <a:gd name="connsiteY220" fmla="*/ 232570 h 4191633"/>
                <a:gd name="connsiteX221" fmla="*/ 3918534 w 8608834"/>
                <a:gd name="connsiteY221" fmla="*/ 252043 h 4191633"/>
                <a:gd name="connsiteX222" fmla="*/ 3951811 w 8608834"/>
                <a:gd name="connsiteY222" fmla="*/ 282732 h 4191633"/>
                <a:gd name="connsiteX223" fmla="*/ 3960338 w 8608834"/>
                <a:gd name="connsiteY223" fmla="*/ 293199 h 4191633"/>
                <a:gd name="connsiteX224" fmla="*/ 3960338 w 8608834"/>
                <a:gd name="connsiteY224" fmla="*/ 293198 h 4191633"/>
                <a:gd name="connsiteX225" fmla="*/ 3951812 w 8608834"/>
                <a:gd name="connsiteY225" fmla="*/ 282732 h 4191633"/>
                <a:gd name="connsiteX226" fmla="*/ 3918535 w 8608834"/>
                <a:gd name="connsiteY226" fmla="*/ 252043 h 4191633"/>
                <a:gd name="connsiteX227" fmla="*/ 3880205 w 8608834"/>
                <a:gd name="connsiteY227" fmla="*/ 232570 h 4191633"/>
                <a:gd name="connsiteX228" fmla="*/ 3836328 w 8608834"/>
                <a:gd name="connsiteY228" fmla="*/ 225298 h 4191633"/>
                <a:gd name="connsiteX229" fmla="*/ 3626778 w 8608834"/>
                <a:gd name="connsiteY229" fmla="*/ 225298 h 4191633"/>
                <a:gd name="connsiteX230" fmla="*/ 3626778 w 8608834"/>
                <a:gd name="connsiteY230" fmla="*/ 225298 h 4191633"/>
                <a:gd name="connsiteX231" fmla="*/ 3670654 w 8608834"/>
                <a:gd name="connsiteY231" fmla="*/ 232570 h 4191633"/>
                <a:gd name="connsiteX232" fmla="*/ 3708984 w 8608834"/>
                <a:gd name="connsiteY232" fmla="*/ 252043 h 4191633"/>
                <a:gd name="connsiteX233" fmla="*/ 3726238 w 8608834"/>
                <a:gd name="connsiteY233" fmla="*/ 265816 h 4191633"/>
                <a:gd name="connsiteX234" fmla="*/ 3738506 w 8608834"/>
                <a:gd name="connsiteY234" fmla="*/ 278768 h 4191633"/>
                <a:gd name="connsiteX235" fmla="*/ 3738507 w 8608834"/>
                <a:gd name="connsiteY235" fmla="*/ 278767 h 4191633"/>
                <a:gd name="connsiteX236" fmla="*/ 3726239 w 8608834"/>
                <a:gd name="connsiteY236" fmla="*/ 265816 h 4191633"/>
                <a:gd name="connsiteX237" fmla="*/ 3708985 w 8608834"/>
                <a:gd name="connsiteY237" fmla="*/ 252043 h 4191633"/>
                <a:gd name="connsiteX238" fmla="*/ 3670655 w 8608834"/>
                <a:gd name="connsiteY238" fmla="*/ 232570 h 4191633"/>
                <a:gd name="connsiteX239" fmla="*/ 3626778 w 8608834"/>
                <a:gd name="connsiteY239" fmla="*/ 225298 h 4191633"/>
                <a:gd name="connsiteX240" fmla="*/ 4512895 w 8608834"/>
                <a:gd name="connsiteY240" fmla="*/ 224312 h 4191633"/>
                <a:gd name="connsiteX241" fmla="*/ 4526699 w 8608834"/>
                <a:gd name="connsiteY241" fmla="*/ 228133 h 4191633"/>
                <a:gd name="connsiteX242" fmla="*/ 4530331 w 8608834"/>
                <a:gd name="connsiteY242" fmla="*/ 238363 h 4191633"/>
                <a:gd name="connsiteX243" fmla="*/ 4530331 w 8608834"/>
                <a:gd name="connsiteY243" fmla="*/ 238364 h 4191633"/>
                <a:gd name="connsiteX244" fmla="*/ 4530331 w 8608834"/>
                <a:gd name="connsiteY244" fmla="*/ 238364 h 4191633"/>
                <a:gd name="connsiteX245" fmla="*/ 4527800 w 8608834"/>
                <a:gd name="connsiteY245" fmla="*/ 253689 h 4191633"/>
                <a:gd name="connsiteX246" fmla="*/ 4522031 w 8608834"/>
                <a:gd name="connsiteY246" fmla="*/ 276257 h 4191633"/>
                <a:gd name="connsiteX247" fmla="*/ 4512441 w 8608834"/>
                <a:gd name="connsiteY247" fmla="*/ 308829 h 4191633"/>
                <a:gd name="connsiteX248" fmla="*/ 4503762 w 8608834"/>
                <a:gd name="connsiteY248" fmla="*/ 342782 h 4191633"/>
                <a:gd name="connsiteX249" fmla="*/ 4497888 w 8608834"/>
                <a:gd name="connsiteY249" fmla="*/ 370690 h 4191633"/>
                <a:gd name="connsiteX250" fmla="*/ 4494342 w 8608834"/>
                <a:gd name="connsiteY250" fmla="*/ 395885 h 4191633"/>
                <a:gd name="connsiteX251" fmla="*/ 4496808 w 8608834"/>
                <a:gd name="connsiteY251" fmla="*/ 413500 h 4191633"/>
                <a:gd name="connsiteX252" fmla="*/ 4506914 w 8608834"/>
                <a:gd name="connsiteY252" fmla="*/ 420031 h 4191633"/>
                <a:gd name="connsiteX253" fmla="*/ 4506915 w 8608834"/>
                <a:gd name="connsiteY253" fmla="*/ 420031 h 4191633"/>
                <a:gd name="connsiteX254" fmla="*/ 4496809 w 8608834"/>
                <a:gd name="connsiteY254" fmla="*/ 413500 h 4191633"/>
                <a:gd name="connsiteX255" fmla="*/ 4494343 w 8608834"/>
                <a:gd name="connsiteY255" fmla="*/ 395885 h 4191633"/>
                <a:gd name="connsiteX256" fmla="*/ 4497889 w 8608834"/>
                <a:gd name="connsiteY256" fmla="*/ 370689 h 4191633"/>
                <a:gd name="connsiteX257" fmla="*/ 4503763 w 8608834"/>
                <a:gd name="connsiteY257" fmla="*/ 342781 h 4191633"/>
                <a:gd name="connsiteX258" fmla="*/ 4512442 w 8608834"/>
                <a:gd name="connsiteY258" fmla="*/ 308828 h 4191633"/>
                <a:gd name="connsiteX259" fmla="*/ 4522032 w 8608834"/>
                <a:gd name="connsiteY259" fmla="*/ 276256 h 4191633"/>
                <a:gd name="connsiteX260" fmla="*/ 4527801 w 8608834"/>
                <a:gd name="connsiteY260" fmla="*/ 253688 h 4191633"/>
                <a:gd name="connsiteX261" fmla="*/ 4530332 w 8608834"/>
                <a:gd name="connsiteY261" fmla="*/ 238363 h 4191633"/>
                <a:gd name="connsiteX262" fmla="*/ 4526700 w 8608834"/>
                <a:gd name="connsiteY262" fmla="*/ 228133 h 4191633"/>
                <a:gd name="connsiteX263" fmla="*/ 4512896 w 8608834"/>
                <a:gd name="connsiteY263" fmla="*/ 224312 h 4191633"/>
                <a:gd name="connsiteX264" fmla="*/ 4512895 w 8608834"/>
                <a:gd name="connsiteY264" fmla="*/ 224312 h 4191633"/>
                <a:gd name="connsiteX265" fmla="*/ 2503121 w 8608834"/>
                <a:gd name="connsiteY265" fmla="*/ 224312 h 4191633"/>
                <a:gd name="connsiteX266" fmla="*/ 2490651 w 8608834"/>
                <a:gd name="connsiteY266" fmla="*/ 225683 h 4191633"/>
                <a:gd name="connsiteX267" fmla="*/ 2477330 w 8608834"/>
                <a:gd name="connsiteY267" fmla="*/ 229920 h 4191633"/>
                <a:gd name="connsiteX268" fmla="*/ 2465827 w 8608834"/>
                <a:gd name="connsiteY268" fmla="*/ 237273 h 4191633"/>
                <a:gd name="connsiteX269" fmla="*/ 2465827 w 8608834"/>
                <a:gd name="connsiteY269" fmla="*/ 237274 h 4191633"/>
                <a:gd name="connsiteX270" fmla="*/ 2477329 w 8608834"/>
                <a:gd name="connsiteY270" fmla="*/ 229921 h 4191633"/>
                <a:gd name="connsiteX271" fmla="*/ 2490650 w 8608834"/>
                <a:gd name="connsiteY271" fmla="*/ 225684 h 4191633"/>
                <a:gd name="connsiteX272" fmla="*/ 2503120 w 8608834"/>
                <a:gd name="connsiteY272" fmla="*/ 224313 h 4191633"/>
                <a:gd name="connsiteX273" fmla="*/ 2516924 w 8608834"/>
                <a:gd name="connsiteY273" fmla="*/ 228134 h 4191633"/>
                <a:gd name="connsiteX274" fmla="*/ 2520556 w 8608834"/>
                <a:gd name="connsiteY274" fmla="*/ 238364 h 4191633"/>
                <a:gd name="connsiteX275" fmla="*/ 2518026 w 8608834"/>
                <a:gd name="connsiteY275" fmla="*/ 253689 h 4191633"/>
                <a:gd name="connsiteX276" fmla="*/ 2512256 w 8608834"/>
                <a:gd name="connsiteY276" fmla="*/ 276257 h 4191633"/>
                <a:gd name="connsiteX277" fmla="*/ 2502666 w 8608834"/>
                <a:gd name="connsiteY277" fmla="*/ 308829 h 4191633"/>
                <a:gd name="connsiteX278" fmla="*/ 2493987 w 8608834"/>
                <a:gd name="connsiteY278" fmla="*/ 342782 h 4191633"/>
                <a:gd name="connsiteX279" fmla="*/ 2488113 w 8608834"/>
                <a:gd name="connsiteY279" fmla="*/ 370690 h 4191633"/>
                <a:gd name="connsiteX280" fmla="*/ 2484568 w 8608834"/>
                <a:gd name="connsiteY280" fmla="*/ 395886 h 4191633"/>
                <a:gd name="connsiteX281" fmla="*/ 2487033 w 8608834"/>
                <a:gd name="connsiteY281" fmla="*/ 413501 h 4191633"/>
                <a:gd name="connsiteX282" fmla="*/ 2497139 w 8608834"/>
                <a:gd name="connsiteY282" fmla="*/ 420032 h 4191633"/>
                <a:gd name="connsiteX283" fmla="*/ 2516859 w 8608834"/>
                <a:gd name="connsiteY283" fmla="*/ 413869 h 4191633"/>
                <a:gd name="connsiteX284" fmla="*/ 2538797 w 8608834"/>
                <a:gd name="connsiteY284" fmla="*/ 398956 h 4191633"/>
                <a:gd name="connsiteX285" fmla="*/ 2560489 w 8608834"/>
                <a:gd name="connsiteY285" fmla="*/ 380839 h 4191633"/>
                <a:gd name="connsiteX286" fmla="*/ 2564782 w 8608834"/>
                <a:gd name="connsiteY286" fmla="*/ 377167 h 4191633"/>
                <a:gd name="connsiteX287" fmla="*/ 2564782 w 8608834"/>
                <a:gd name="connsiteY287" fmla="*/ 377167 h 4191633"/>
                <a:gd name="connsiteX288" fmla="*/ 2560490 w 8608834"/>
                <a:gd name="connsiteY288" fmla="*/ 380838 h 4191633"/>
                <a:gd name="connsiteX289" fmla="*/ 2538798 w 8608834"/>
                <a:gd name="connsiteY289" fmla="*/ 398955 h 4191633"/>
                <a:gd name="connsiteX290" fmla="*/ 2516860 w 8608834"/>
                <a:gd name="connsiteY290" fmla="*/ 413868 h 4191633"/>
                <a:gd name="connsiteX291" fmla="*/ 2497140 w 8608834"/>
                <a:gd name="connsiteY291" fmla="*/ 420031 h 4191633"/>
                <a:gd name="connsiteX292" fmla="*/ 2487034 w 8608834"/>
                <a:gd name="connsiteY292" fmla="*/ 413500 h 4191633"/>
                <a:gd name="connsiteX293" fmla="*/ 2484569 w 8608834"/>
                <a:gd name="connsiteY293" fmla="*/ 395885 h 4191633"/>
                <a:gd name="connsiteX294" fmla="*/ 2488114 w 8608834"/>
                <a:gd name="connsiteY294" fmla="*/ 370689 h 4191633"/>
                <a:gd name="connsiteX295" fmla="*/ 2493988 w 8608834"/>
                <a:gd name="connsiteY295" fmla="*/ 342781 h 4191633"/>
                <a:gd name="connsiteX296" fmla="*/ 2502667 w 8608834"/>
                <a:gd name="connsiteY296" fmla="*/ 308828 h 4191633"/>
                <a:gd name="connsiteX297" fmla="*/ 2512257 w 8608834"/>
                <a:gd name="connsiteY297" fmla="*/ 276256 h 4191633"/>
                <a:gd name="connsiteX298" fmla="*/ 2518027 w 8608834"/>
                <a:gd name="connsiteY298" fmla="*/ 253688 h 4191633"/>
                <a:gd name="connsiteX299" fmla="*/ 2520557 w 8608834"/>
                <a:gd name="connsiteY299" fmla="*/ 238363 h 4191633"/>
                <a:gd name="connsiteX300" fmla="*/ 2516925 w 8608834"/>
                <a:gd name="connsiteY300" fmla="*/ 228133 h 4191633"/>
                <a:gd name="connsiteX301" fmla="*/ 2503121 w 8608834"/>
                <a:gd name="connsiteY301" fmla="*/ 224312 h 4191633"/>
                <a:gd name="connsiteX302" fmla="*/ 645746 w 8608834"/>
                <a:gd name="connsiteY302" fmla="*/ 224312 h 4191633"/>
                <a:gd name="connsiteX303" fmla="*/ 659549 w 8608834"/>
                <a:gd name="connsiteY303" fmla="*/ 228133 h 4191633"/>
                <a:gd name="connsiteX304" fmla="*/ 663181 w 8608834"/>
                <a:gd name="connsiteY304" fmla="*/ 238363 h 4191633"/>
                <a:gd name="connsiteX305" fmla="*/ 663181 w 8608834"/>
                <a:gd name="connsiteY305" fmla="*/ 238364 h 4191633"/>
                <a:gd name="connsiteX306" fmla="*/ 663181 w 8608834"/>
                <a:gd name="connsiteY306" fmla="*/ 238364 h 4191633"/>
                <a:gd name="connsiteX307" fmla="*/ 660651 w 8608834"/>
                <a:gd name="connsiteY307" fmla="*/ 253689 h 4191633"/>
                <a:gd name="connsiteX308" fmla="*/ 654881 w 8608834"/>
                <a:gd name="connsiteY308" fmla="*/ 276257 h 4191633"/>
                <a:gd name="connsiteX309" fmla="*/ 645291 w 8608834"/>
                <a:gd name="connsiteY309" fmla="*/ 308829 h 4191633"/>
                <a:gd name="connsiteX310" fmla="*/ 636612 w 8608834"/>
                <a:gd name="connsiteY310" fmla="*/ 342782 h 4191633"/>
                <a:gd name="connsiteX311" fmla="*/ 630738 w 8608834"/>
                <a:gd name="connsiteY311" fmla="*/ 370690 h 4191633"/>
                <a:gd name="connsiteX312" fmla="*/ 627193 w 8608834"/>
                <a:gd name="connsiteY312" fmla="*/ 395885 h 4191633"/>
                <a:gd name="connsiteX313" fmla="*/ 629658 w 8608834"/>
                <a:gd name="connsiteY313" fmla="*/ 413500 h 4191633"/>
                <a:gd name="connsiteX314" fmla="*/ 639764 w 8608834"/>
                <a:gd name="connsiteY314" fmla="*/ 420031 h 4191633"/>
                <a:gd name="connsiteX315" fmla="*/ 639765 w 8608834"/>
                <a:gd name="connsiteY315" fmla="*/ 420031 h 4191633"/>
                <a:gd name="connsiteX316" fmla="*/ 629659 w 8608834"/>
                <a:gd name="connsiteY316" fmla="*/ 413500 h 4191633"/>
                <a:gd name="connsiteX317" fmla="*/ 627194 w 8608834"/>
                <a:gd name="connsiteY317" fmla="*/ 395885 h 4191633"/>
                <a:gd name="connsiteX318" fmla="*/ 630739 w 8608834"/>
                <a:gd name="connsiteY318" fmla="*/ 370689 h 4191633"/>
                <a:gd name="connsiteX319" fmla="*/ 636613 w 8608834"/>
                <a:gd name="connsiteY319" fmla="*/ 342781 h 4191633"/>
                <a:gd name="connsiteX320" fmla="*/ 645292 w 8608834"/>
                <a:gd name="connsiteY320" fmla="*/ 308828 h 4191633"/>
                <a:gd name="connsiteX321" fmla="*/ 654882 w 8608834"/>
                <a:gd name="connsiteY321" fmla="*/ 276256 h 4191633"/>
                <a:gd name="connsiteX322" fmla="*/ 660652 w 8608834"/>
                <a:gd name="connsiteY322" fmla="*/ 253688 h 4191633"/>
                <a:gd name="connsiteX323" fmla="*/ 663182 w 8608834"/>
                <a:gd name="connsiteY323" fmla="*/ 238363 h 4191633"/>
                <a:gd name="connsiteX324" fmla="*/ 659550 w 8608834"/>
                <a:gd name="connsiteY324" fmla="*/ 228133 h 4191633"/>
                <a:gd name="connsiteX325" fmla="*/ 645747 w 8608834"/>
                <a:gd name="connsiteY325" fmla="*/ 224312 h 4191633"/>
                <a:gd name="connsiteX326" fmla="*/ 645746 w 8608834"/>
                <a:gd name="connsiteY326" fmla="*/ 224312 h 4191633"/>
                <a:gd name="connsiteX327" fmla="*/ 2717011 w 8608834"/>
                <a:gd name="connsiteY327" fmla="*/ 223819 h 4191633"/>
                <a:gd name="connsiteX328" fmla="*/ 2694579 w 8608834"/>
                <a:gd name="connsiteY328" fmla="*/ 228749 h 4191633"/>
                <a:gd name="connsiteX329" fmla="*/ 2694578 w 8608834"/>
                <a:gd name="connsiteY329" fmla="*/ 228750 h 4191633"/>
                <a:gd name="connsiteX330" fmla="*/ 2717010 w 8608834"/>
                <a:gd name="connsiteY330" fmla="*/ 223820 h 4191633"/>
                <a:gd name="connsiteX331" fmla="*/ 2736606 w 8608834"/>
                <a:gd name="connsiteY331" fmla="*/ 234173 h 4191633"/>
                <a:gd name="connsiteX332" fmla="*/ 2743878 w 8608834"/>
                <a:gd name="connsiteY332" fmla="*/ 262767 h 4191633"/>
                <a:gd name="connsiteX333" fmla="*/ 2742768 w 8608834"/>
                <a:gd name="connsiteY333" fmla="*/ 271887 h 4191633"/>
                <a:gd name="connsiteX334" fmla="*/ 2739934 w 8608834"/>
                <a:gd name="connsiteY334" fmla="*/ 287170 h 4191633"/>
                <a:gd name="connsiteX335" fmla="*/ 2736113 w 8608834"/>
                <a:gd name="connsiteY335" fmla="*/ 310094 h 4191633"/>
                <a:gd name="connsiteX336" fmla="*/ 2732292 w 8608834"/>
                <a:gd name="connsiteY336" fmla="*/ 335237 h 4191633"/>
                <a:gd name="connsiteX337" fmla="*/ 2729458 w 8608834"/>
                <a:gd name="connsiteY337" fmla="*/ 357175 h 4191633"/>
                <a:gd name="connsiteX338" fmla="*/ 2728348 w 8608834"/>
                <a:gd name="connsiteY338" fmla="*/ 377141 h 4191633"/>
                <a:gd name="connsiteX339" fmla="*/ 2732169 w 8608834"/>
                <a:gd name="connsiteY339" fmla="*/ 402284 h 4191633"/>
                <a:gd name="connsiteX340" fmla="*/ 2744124 w 8608834"/>
                <a:gd name="connsiteY340" fmla="*/ 412144 h 4191633"/>
                <a:gd name="connsiteX341" fmla="*/ 2752505 w 8608834"/>
                <a:gd name="connsiteY341" fmla="*/ 409925 h 4191633"/>
                <a:gd name="connsiteX342" fmla="*/ 2762858 w 8608834"/>
                <a:gd name="connsiteY342" fmla="*/ 404749 h 4191633"/>
                <a:gd name="connsiteX343" fmla="*/ 2774197 w 8608834"/>
                <a:gd name="connsiteY343" fmla="*/ 396614 h 4191633"/>
                <a:gd name="connsiteX344" fmla="*/ 2790712 w 8608834"/>
                <a:gd name="connsiteY344" fmla="*/ 386754 h 4191633"/>
                <a:gd name="connsiteX345" fmla="*/ 2837793 w 8608834"/>
                <a:gd name="connsiteY345" fmla="*/ 355942 h 4191633"/>
                <a:gd name="connsiteX346" fmla="*/ 2837546 w 8608834"/>
                <a:gd name="connsiteY346" fmla="*/ 411158 h 4191633"/>
                <a:gd name="connsiteX347" fmla="*/ 2837547 w 8608834"/>
                <a:gd name="connsiteY347" fmla="*/ 411157 h 4191633"/>
                <a:gd name="connsiteX348" fmla="*/ 2837794 w 8608834"/>
                <a:gd name="connsiteY348" fmla="*/ 355941 h 4191633"/>
                <a:gd name="connsiteX349" fmla="*/ 2790713 w 8608834"/>
                <a:gd name="connsiteY349" fmla="*/ 386753 h 4191633"/>
                <a:gd name="connsiteX350" fmla="*/ 2774198 w 8608834"/>
                <a:gd name="connsiteY350" fmla="*/ 396613 h 4191633"/>
                <a:gd name="connsiteX351" fmla="*/ 2762859 w 8608834"/>
                <a:gd name="connsiteY351" fmla="*/ 404748 h 4191633"/>
                <a:gd name="connsiteX352" fmla="*/ 2752506 w 8608834"/>
                <a:gd name="connsiteY352" fmla="*/ 409924 h 4191633"/>
                <a:gd name="connsiteX353" fmla="*/ 2744125 w 8608834"/>
                <a:gd name="connsiteY353" fmla="*/ 412143 h 4191633"/>
                <a:gd name="connsiteX354" fmla="*/ 2732170 w 8608834"/>
                <a:gd name="connsiteY354" fmla="*/ 402283 h 4191633"/>
                <a:gd name="connsiteX355" fmla="*/ 2728349 w 8608834"/>
                <a:gd name="connsiteY355" fmla="*/ 377140 h 4191633"/>
                <a:gd name="connsiteX356" fmla="*/ 2729459 w 8608834"/>
                <a:gd name="connsiteY356" fmla="*/ 357174 h 4191633"/>
                <a:gd name="connsiteX357" fmla="*/ 2732293 w 8608834"/>
                <a:gd name="connsiteY357" fmla="*/ 335236 h 4191633"/>
                <a:gd name="connsiteX358" fmla="*/ 2736114 w 8608834"/>
                <a:gd name="connsiteY358" fmla="*/ 310093 h 4191633"/>
                <a:gd name="connsiteX359" fmla="*/ 2739935 w 8608834"/>
                <a:gd name="connsiteY359" fmla="*/ 287169 h 4191633"/>
                <a:gd name="connsiteX360" fmla="*/ 2742769 w 8608834"/>
                <a:gd name="connsiteY360" fmla="*/ 271886 h 4191633"/>
                <a:gd name="connsiteX361" fmla="*/ 2743879 w 8608834"/>
                <a:gd name="connsiteY361" fmla="*/ 262766 h 4191633"/>
                <a:gd name="connsiteX362" fmla="*/ 2736607 w 8608834"/>
                <a:gd name="connsiteY362" fmla="*/ 234172 h 4191633"/>
                <a:gd name="connsiteX363" fmla="*/ 2717011 w 8608834"/>
                <a:gd name="connsiteY363" fmla="*/ 223819 h 4191633"/>
                <a:gd name="connsiteX364" fmla="*/ 2614961 w 8608834"/>
                <a:gd name="connsiteY364" fmla="*/ 223819 h 4191633"/>
                <a:gd name="connsiteX365" fmla="*/ 2593885 w 8608834"/>
                <a:gd name="connsiteY365" fmla="*/ 231461 h 4191633"/>
                <a:gd name="connsiteX366" fmla="*/ 2593885 w 8608834"/>
                <a:gd name="connsiteY366" fmla="*/ 231462 h 4191633"/>
                <a:gd name="connsiteX367" fmla="*/ 2614960 w 8608834"/>
                <a:gd name="connsiteY367" fmla="*/ 223820 h 4191633"/>
                <a:gd name="connsiteX368" fmla="*/ 2633447 w 8608834"/>
                <a:gd name="connsiteY368" fmla="*/ 231955 h 4191633"/>
                <a:gd name="connsiteX369" fmla="*/ 2638624 w 8608834"/>
                <a:gd name="connsiteY369" fmla="*/ 253646 h 4191633"/>
                <a:gd name="connsiteX370" fmla="*/ 2637884 w 8608834"/>
                <a:gd name="connsiteY370" fmla="*/ 263629 h 4191633"/>
                <a:gd name="connsiteX371" fmla="*/ 2636035 w 8608834"/>
                <a:gd name="connsiteY371" fmla="*/ 277433 h 4191633"/>
                <a:gd name="connsiteX372" fmla="*/ 2633694 w 8608834"/>
                <a:gd name="connsiteY372" fmla="*/ 292963 h 4191633"/>
                <a:gd name="connsiteX373" fmla="*/ 2631352 w 8608834"/>
                <a:gd name="connsiteY373" fmla="*/ 311203 h 4191633"/>
                <a:gd name="connsiteX374" fmla="*/ 2629503 w 8608834"/>
                <a:gd name="connsiteY374" fmla="*/ 326486 h 4191633"/>
                <a:gd name="connsiteX375" fmla="*/ 2628764 w 8608834"/>
                <a:gd name="connsiteY375" fmla="*/ 333265 h 4191633"/>
                <a:gd name="connsiteX376" fmla="*/ 2633694 w 8608834"/>
                <a:gd name="connsiteY376" fmla="*/ 333265 h 4191633"/>
                <a:gd name="connsiteX377" fmla="*/ 2633695 w 8608834"/>
                <a:gd name="connsiteY377" fmla="*/ 333264 h 4191633"/>
                <a:gd name="connsiteX378" fmla="*/ 2628765 w 8608834"/>
                <a:gd name="connsiteY378" fmla="*/ 333264 h 4191633"/>
                <a:gd name="connsiteX379" fmla="*/ 2629504 w 8608834"/>
                <a:gd name="connsiteY379" fmla="*/ 326485 h 4191633"/>
                <a:gd name="connsiteX380" fmla="*/ 2631353 w 8608834"/>
                <a:gd name="connsiteY380" fmla="*/ 311202 h 4191633"/>
                <a:gd name="connsiteX381" fmla="*/ 2633695 w 8608834"/>
                <a:gd name="connsiteY381" fmla="*/ 292962 h 4191633"/>
                <a:gd name="connsiteX382" fmla="*/ 2636036 w 8608834"/>
                <a:gd name="connsiteY382" fmla="*/ 277432 h 4191633"/>
                <a:gd name="connsiteX383" fmla="*/ 2637885 w 8608834"/>
                <a:gd name="connsiteY383" fmla="*/ 263628 h 4191633"/>
                <a:gd name="connsiteX384" fmla="*/ 2638625 w 8608834"/>
                <a:gd name="connsiteY384" fmla="*/ 253645 h 4191633"/>
                <a:gd name="connsiteX385" fmla="*/ 2633448 w 8608834"/>
                <a:gd name="connsiteY385" fmla="*/ 231954 h 4191633"/>
                <a:gd name="connsiteX386" fmla="*/ 2614961 w 8608834"/>
                <a:gd name="connsiteY386" fmla="*/ 223819 h 4191633"/>
                <a:gd name="connsiteX387" fmla="*/ 4087783 w 8608834"/>
                <a:gd name="connsiteY387" fmla="*/ 223080 h 4191633"/>
                <a:gd name="connsiteX388" fmla="*/ 4087783 w 8608834"/>
                <a:gd name="connsiteY388" fmla="*/ 223080 h 4191633"/>
                <a:gd name="connsiteX389" fmla="*/ 4096902 w 8608834"/>
                <a:gd name="connsiteY389" fmla="*/ 224682 h 4191633"/>
                <a:gd name="connsiteX390" fmla="*/ 4104666 w 8608834"/>
                <a:gd name="connsiteY390" fmla="*/ 229242 h 4191633"/>
                <a:gd name="connsiteX391" fmla="*/ 4109966 w 8608834"/>
                <a:gd name="connsiteY391" fmla="*/ 236514 h 4191633"/>
                <a:gd name="connsiteX392" fmla="*/ 4111938 w 8608834"/>
                <a:gd name="connsiteY392" fmla="*/ 246250 h 4191633"/>
                <a:gd name="connsiteX393" fmla="*/ 4110706 w 8608834"/>
                <a:gd name="connsiteY393" fmla="*/ 257959 h 4191633"/>
                <a:gd name="connsiteX394" fmla="*/ 4106762 w 8608834"/>
                <a:gd name="connsiteY394" fmla="*/ 277556 h 4191633"/>
                <a:gd name="connsiteX395" fmla="*/ 4102818 w 8608834"/>
                <a:gd name="connsiteY395" fmla="*/ 297398 h 4191633"/>
                <a:gd name="connsiteX396" fmla="*/ 4101586 w 8608834"/>
                <a:gd name="connsiteY396" fmla="*/ 310340 h 4191633"/>
                <a:gd name="connsiteX397" fmla="*/ 4103311 w 8608834"/>
                <a:gd name="connsiteY397" fmla="*/ 325129 h 4191633"/>
                <a:gd name="connsiteX398" fmla="*/ 4107871 w 8608834"/>
                <a:gd name="connsiteY398" fmla="*/ 334619 h 4191633"/>
                <a:gd name="connsiteX399" fmla="*/ 4114280 w 8608834"/>
                <a:gd name="connsiteY399" fmla="*/ 339673 h 4191633"/>
                <a:gd name="connsiteX400" fmla="*/ 4121798 w 8608834"/>
                <a:gd name="connsiteY400" fmla="*/ 341152 h 4191633"/>
                <a:gd name="connsiteX401" fmla="*/ 4121799 w 8608834"/>
                <a:gd name="connsiteY401" fmla="*/ 341152 h 4191633"/>
                <a:gd name="connsiteX402" fmla="*/ 4114281 w 8608834"/>
                <a:gd name="connsiteY402" fmla="*/ 339673 h 4191633"/>
                <a:gd name="connsiteX403" fmla="*/ 4107872 w 8608834"/>
                <a:gd name="connsiteY403" fmla="*/ 334619 h 4191633"/>
                <a:gd name="connsiteX404" fmla="*/ 4103312 w 8608834"/>
                <a:gd name="connsiteY404" fmla="*/ 325129 h 4191633"/>
                <a:gd name="connsiteX405" fmla="*/ 4101587 w 8608834"/>
                <a:gd name="connsiteY405" fmla="*/ 310340 h 4191633"/>
                <a:gd name="connsiteX406" fmla="*/ 4102819 w 8608834"/>
                <a:gd name="connsiteY406" fmla="*/ 297398 h 4191633"/>
                <a:gd name="connsiteX407" fmla="*/ 4106763 w 8608834"/>
                <a:gd name="connsiteY407" fmla="*/ 277556 h 4191633"/>
                <a:gd name="connsiteX408" fmla="*/ 4110707 w 8608834"/>
                <a:gd name="connsiteY408" fmla="*/ 257959 h 4191633"/>
                <a:gd name="connsiteX409" fmla="*/ 4111939 w 8608834"/>
                <a:gd name="connsiteY409" fmla="*/ 246250 h 4191633"/>
                <a:gd name="connsiteX410" fmla="*/ 4109967 w 8608834"/>
                <a:gd name="connsiteY410" fmla="*/ 236514 h 4191633"/>
                <a:gd name="connsiteX411" fmla="*/ 4104667 w 8608834"/>
                <a:gd name="connsiteY411" fmla="*/ 229242 h 4191633"/>
                <a:gd name="connsiteX412" fmla="*/ 4096903 w 8608834"/>
                <a:gd name="connsiteY412" fmla="*/ 224682 h 4191633"/>
                <a:gd name="connsiteX413" fmla="*/ 4087783 w 8608834"/>
                <a:gd name="connsiteY413" fmla="*/ 223080 h 4191633"/>
                <a:gd name="connsiteX414" fmla="*/ 3999044 w 8608834"/>
                <a:gd name="connsiteY414" fmla="*/ 223080 h 4191633"/>
                <a:gd name="connsiteX415" fmla="*/ 3999044 w 8608834"/>
                <a:gd name="connsiteY415" fmla="*/ 223080 h 4191633"/>
                <a:gd name="connsiteX416" fmla="*/ 4009026 w 8608834"/>
                <a:gd name="connsiteY416" fmla="*/ 223696 h 4191633"/>
                <a:gd name="connsiteX417" fmla="*/ 4014326 w 8608834"/>
                <a:gd name="connsiteY417" fmla="*/ 226654 h 4191633"/>
                <a:gd name="connsiteX418" fmla="*/ 4016421 w 8608834"/>
                <a:gd name="connsiteY418" fmla="*/ 233433 h 4191633"/>
                <a:gd name="connsiteX419" fmla="*/ 4016790 w 8608834"/>
                <a:gd name="connsiteY419" fmla="*/ 245511 h 4191633"/>
                <a:gd name="connsiteX420" fmla="*/ 4015558 w 8608834"/>
                <a:gd name="connsiteY420" fmla="*/ 271393 h 4191633"/>
                <a:gd name="connsiteX421" fmla="*/ 4014818 w 8608834"/>
                <a:gd name="connsiteY421" fmla="*/ 300726 h 4191633"/>
                <a:gd name="connsiteX422" fmla="*/ 4014819 w 8608834"/>
                <a:gd name="connsiteY422" fmla="*/ 300726 h 4191633"/>
                <a:gd name="connsiteX423" fmla="*/ 4015559 w 8608834"/>
                <a:gd name="connsiteY423" fmla="*/ 271393 h 4191633"/>
                <a:gd name="connsiteX424" fmla="*/ 4016791 w 8608834"/>
                <a:gd name="connsiteY424" fmla="*/ 245511 h 4191633"/>
                <a:gd name="connsiteX425" fmla="*/ 4016422 w 8608834"/>
                <a:gd name="connsiteY425" fmla="*/ 233433 h 4191633"/>
                <a:gd name="connsiteX426" fmla="*/ 4014327 w 8608834"/>
                <a:gd name="connsiteY426" fmla="*/ 226654 h 4191633"/>
                <a:gd name="connsiteX427" fmla="*/ 4009027 w 8608834"/>
                <a:gd name="connsiteY427" fmla="*/ 223696 h 4191633"/>
                <a:gd name="connsiteX428" fmla="*/ 3999044 w 8608834"/>
                <a:gd name="connsiteY428" fmla="*/ 223080 h 4191633"/>
                <a:gd name="connsiteX429" fmla="*/ 3434818 w 8608834"/>
                <a:gd name="connsiteY429" fmla="*/ 223080 h 4191633"/>
                <a:gd name="connsiteX430" fmla="*/ 3434818 w 8608834"/>
                <a:gd name="connsiteY430" fmla="*/ 223080 h 4191633"/>
                <a:gd name="connsiteX431" fmla="*/ 3462883 w 8608834"/>
                <a:gd name="connsiteY431" fmla="*/ 227174 h 4191633"/>
                <a:gd name="connsiteX432" fmla="*/ 3485780 w 8608834"/>
                <a:gd name="connsiteY432" fmla="*/ 240450 h 4191633"/>
                <a:gd name="connsiteX433" fmla="*/ 3501290 w 8608834"/>
                <a:gd name="connsiteY433" fmla="*/ 264148 h 4191633"/>
                <a:gd name="connsiteX434" fmla="*/ 3506952 w 8608834"/>
                <a:gd name="connsiteY434" fmla="*/ 299759 h 4191633"/>
                <a:gd name="connsiteX435" fmla="*/ 3502030 w 8608834"/>
                <a:gd name="connsiteY435" fmla="*/ 334839 h 4191633"/>
                <a:gd name="connsiteX436" fmla="*/ 3482961 w 8608834"/>
                <a:gd name="connsiteY436" fmla="*/ 367533 h 4191633"/>
                <a:gd name="connsiteX437" fmla="*/ 3455155 w 8608834"/>
                <a:gd name="connsiteY437" fmla="*/ 393424 h 4191633"/>
                <a:gd name="connsiteX438" fmla="*/ 3416892 w 8608834"/>
                <a:gd name="connsiteY438" fmla="*/ 415020 h 4191633"/>
                <a:gd name="connsiteX439" fmla="*/ 3418364 w 8608834"/>
                <a:gd name="connsiteY439" fmla="*/ 420031 h 4191633"/>
                <a:gd name="connsiteX440" fmla="*/ 3418365 w 8608834"/>
                <a:gd name="connsiteY440" fmla="*/ 420031 h 4191633"/>
                <a:gd name="connsiteX441" fmla="*/ 3416893 w 8608834"/>
                <a:gd name="connsiteY441" fmla="*/ 415020 h 4191633"/>
                <a:gd name="connsiteX442" fmla="*/ 3455156 w 8608834"/>
                <a:gd name="connsiteY442" fmla="*/ 393424 h 4191633"/>
                <a:gd name="connsiteX443" fmla="*/ 3482962 w 8608834"/>
                <a:gd name="connsiteY443" fmla="*/ 367533 h 4191633"/>
                <a:gd name="connsiteX444" fmla="*/ 3502031 w 8608834"/>
                <a:gd name="connsiteY444" fmla="*/ 334839 h 4191633"/>
                <a:gd name="connsiteX445" fmla="*/ 3506953 w 8608834"/>
                <a:gd name="connsiteY445" fmla="*/ 299759 h 4191633"/>
                <a:gd name="connsiteX446" fmla="*/ 3501291 w 8608834"/>
                <a:gd name="connsiteY446" fmla="*/ 264148 h 4191633"/>
                <a:gd name="connsiteX447" fmla="*/ 3485781 w 8608834"/>
                <a:gd name="connsiteY447" fmla="*/ 240450 h 4191633"/>
                <a:gd name="connsiteX448" fmla="*/ 3462884 w 8608834"/>
                <a:gd name="connsiteY448" fmla="*/ 227174 h 4191633"/>
                <a:gd name="connsiteX449" fmla="*/ 3434818 w 8608834"/>
                <a:gd name="connsiteY449" fmla="*/ 223080 h 4191633"/>
                <a:gd name="connsiteX450" fmla="*/ 3055528 w 8608834"/>
                <a:gd name="connsiteY450" fmla="*/ 223080 h 4191633"/>
                <a:gd name="connsiteX451" fmla="*/ 3055528 w 8608834"/>
                <a:gd name="connsiteY451" fmla="*/ 223080 h 4191633"/>
                <a:gd name="connsiteX452" fmla="*/ 3064455 w 8608834"/>
                <a:gd name="connsiteY452" fmla="*/ 225321 h 4191633"/>
                <a:gd name="connsiteX453" fmla="*/ 3069785 w 8608834"/>
                <a:gd name="connsiteY453" fmla="*/ 230428 h 4191633"/>
                <a:gd name="connsiteX454" fmla="*/ 3073876 w 8608834"/>
                <a:gd name="connsiteY454" fmla="*/ 236032 h 4191633"/>
                <a:gd name="connsiteX455" fmla="*/ 3078836 w 8608834"/>
                <a:gd name="connsiteY455" fmla="*/ 240019 h 4191633"/>
                <a:gd name="connsiteX456" fmla="*/ 3084910 w 8608834"/>
                <a:gd name="connsiteY456" fmla="*/ 241636 h 4191633"/>
                <a:gd name="connsiteX457" fmla="*/ 3091234 w 8608834"/>
                <a:gd name="connsiteY457" fmla="*/ 242010 h 4191633"/>
                <a:gd name="connsiteX458" fmla="*/ 3091235 w 8608834"/>
                <a:gd name="connsiteY458" fmla="*/ 242010 h 4191633"/>
                <a:gd name="connsiteX459" fmla="*/ 3084911 w 8608834"/>
                <a:gd name="connsiteY459" fmla="*/ 241636 h 4191633"/>
                <a:gd name="connsiteX460" fmla="*/ 3078837 w 8608834"/>
                <a:gd name="connsiteY460" fmla="*/ 240019 h 4191633"/>
                <a:gd name="connsiteX461" fmla="*/ 3073877 w 8608834"/>
                <a:gd name="connsiteY461" fmla="*/ 236032 h 4191633"/>
                <a:gd name="connsiteX462" fmla="*/ 3069786 w 8608834"/>
                <a:gd name="connsiteY462" fmla="*/ 230428 h 4191633"/>
                <a:gd name="connsiteX463" fmla="*/ 3064456 w 8608834"/>
                <a:gd name="connsiteY463" fmla="*/ 225321 h 4191633"/>
                <a:gd name="connsiteX464" fmla="*/ 3055528 w 8608834"/>
                <a:gd name="connsiteY464" fmla="*/ 223080 h 4191633"/>
                <a:gd name="connsiteX465" fmla="*/ 4712539 w 8608834"/>
                <a:gd name="connsiteY465" fmla="*/ 222833 h 4191633"/>
                <a:gd name="connsiteX466" fmla="*/ 4730790 w 8608834"/>
                <a:gd name="connsiteY466" fmla="*/ 225450 h 4191633"/>
                <a:gd name="connsiteX467" fmla="*/ 4740157 w 8608834"/>
                <a:gd name="connsiteY467" fmla="*/ 231803 h 4191633"/>
                <a:gd name="connsiteX468" fmla="*/ 4743608 w 8608834"/>
                <a:gd name="connsiteY468" fmla="*/ 239651 h 4191633"/>
                <a:gd name="connsiteX469" fmla="*/ 4744101 w 8608834"/>
                <a:gd name="connsiteY469" fmla="*/ 246755 h 4191633"/>
                <a:gd name="connsiteX470" fmla="*/ 4744101 w 8608834"/>
                <a:gd name="connsiteY470" fmla="*/ 246755 h 4191633"/>
                <a:gd name="connsiteX471" fmla="*/ 4744101 w 8608834"/>
                <a:gd name="connsiteY471" fmla="*/ 246756 h 4191633"/>
                <a:gd name="connsiteX472" fmla="*/ 4739418 w 8608834"/>
                <a:gd name="connsiteY472" fmla="*/ 259959 h 4191633"/>
                <a:gd name="connsiteX473" fmla="*/ 4729064 w 8608834"/>
                <a:gd name="connsiteY473" fmla="*/ 273913 h 4191633"/>
                <a:gd name="connsiteX474" fmla="*/ 4718342 w 8608834"/>
                <a:gd name="connsiteY474" fmla="*/ 286247 h 4191633"/>
                <a:gd name="connsiteX475" fmla="*/ 4712538 w 8608834"/>
                <a:gd name="connsiteY475" fmla="*/ 294596 h 4191633"/>
                <a:gd name="connsiteX476" fmla="*/ 4713668 w 8608834"/>
                <a:gd name="connsiteY476" fmla="*/ 308670 h 4191633"/>
                <a:gd name="connsiteX477" fmla="*/ 4716686 w 8608834"/>
                <a:gd name="connsiteY477" fmla="*/ 321128 h 4191633"/>
                <a:gd name="connsiteX478" fmla="*/ 4720584 w 8608834"/>
                <a:gd name="connsiteY478" fmla="*/ 334084 h 4191633"/>
                <a:gd name="connsiteX479" fmla="*/ 4724442 w 8608834"/>
                <a:gd name="connsiteY479" fmla="*/ 349906 h 4191633"/>
                <a:gd name="connsiteX480" fmla="*/ 4724936 w 8608834"/>
                <a:gd name="connsiteY480" fmla="*/ 374575 h 4191633"/>
                <a:gd name="connsiteX481" fmla="*/ 4724936 w 8608834"/>
                <a:gd name="connsiteY481" fmla="*/ 374575 h 4191633"/>
                <a:gd name="connsiteX482" fmla="*/ 4724936 w 8608834"/>
                <a:gd name="connsiteY482" fmla="*/ 374576 h 4191633"/>
                <a:gd name="connsiteX483" fmla="*/ 4723580 w 8608834"/>
                <a:gd name="connsiteY483" fmla="*/ 406219 h 4191633"/>
                <a:gd name="connsiteX484" fmla="*/ 4723581 w 8608834"/>
                <a:gd name="connsiteY484" fmla="*/ 406218 h 4191633"/>
                <a:gd name="connsiteX485" fmla="*/ 4724937 w 8608834"/>
                <a:gd name="connsiteY485" fmla="*/ 374575 h 4191633"/>
                <a:gd name="connsiteX486" fmla="*/ 4724443 w 8608834"/>
                <a:gd name="connsiteY486" fmla="*/ 349906 h 4191633"/>
                <a:gd name="connsiteX487" fmla="*/ 4720585 w 8608834"/>
                <a:gd name="connsiteY487" fmla="*/ 334084 h 4191633"/>
                <a:gd name="connsiteX488" fmla="*/ 4716687 w 8608834"/>
                <a:gd name="connsiteY488" fmla="*/ 321128 h 4191633"/>
                <a:gd name="connsiteX489" fmla="*/ 4713669 w 8608834"/>
                <a:gd name="connsiteY489" fmla="*/ 308670 h 4191633"/>
                <a:gd name="connsiteX490" fmla="*/ 4712539 w 8608834"/>
                <a:gd name="connsiteY490" fmla="*/ 294595 h 4191633"/>
                <a:gd name="connsiteX491" fmla="*/ 4718343 w 8608834"/>
                <a:gd name="connsiteY491" fmla="*/ 286246 h 4191633"/>
                <a:gd name="connsiteX492" fmla="*/ 4729065 w 8608834"/>
                <a:gd name="connsiteY492" fmla="*/ 273912 h 4191633"/>
                <a:gd name="connsiteX493" fmla="*/ 4739419 w 8608834"/>
                <a:gd name="connsiteY493" fmla="*/ 259958 h 4191633"/>
                <a:gd name="connsiteX494" fmla="*/ 4744102 w 8608834"/>
                <a:gd name="connsiteY494" fmla="*/ 246755 h 4191633"/>
                <a:gd name="connsiteX495" fmla="*/ 4743609 w 8608834"/>
                <a:gd name="connsiteY495" fmla="*/ 239651 h 4191633"/>
                <a:gd name="connsiteX496" fmla="*/ 4740158 w 8608834"/>
                <a:gd name="connsiteY496" fmla="*/ 231803 h 4191633"/>
                <a:gd name="connsiteX497" fmla="*/ 4730791 w 8608834"/>
                <a:gd name="connsiteY497" fmla="*/ 225450 h 4191633"/>
                <a:gd name="connsiteX498" fmla="*/ 4712539 w 8608834"/>
                <a:gd name="connsiteY498" fmla="*/ 222833 h 4191633"/>
                <a:gd name="connsiteX499" fmla="*/ 4911189 w 8608834"/>
                <a:gd name="connsiteY499" fmla="*/ 204539 h 4191633"/>
                <a:gd name="connsiteX500" fmla="*/ 4911188 w 8608834"/>
                <a:gd name="connsiteY500" fmla="*/ 204539 h 4191633"/>
                <a:gd name="connsiteX501" fmla="*/ 4923147 w 8608834"/>
                <a:gd name="connsiteY501" fmla="*/ 205236 h 4191633"/>
                <a:gd name="connsiteX502" fmla="*/ 4937814 w 8608834"/>
                <a:gd name="connsiteY502" fmla="*/ 205629 h 4191633"/>
                <a:gd name="connsiteX503" fmla="*/ 4953096 w 8608834"/>
                <a:gd name="connsiteY503" fmla="*/ 206072 h 4191633"/>
                <a:gd name="connsiteX504" fmla="*/ 4966900 w 8608834"/>
                <a:gd name="connsiteY504" fmla="*/ 206564 h 4191633"/>
                <a:gd name="connsiteX505" fmla="*/ 4977500 w 8608834"/>
                <a:gd name="connsiteY505" fmla="*/ 207057 h 4191633"/>
                <a:gd name="connsiteX506" fmla="*/ 4984648 w 8608834"/>
                <a:gd name="connsiteY506" fmla="*/ 212544 h 4191633"/>
                <a:gd name="connsiteX507" fmla="*/ 4986866 w 8608834"/>
                <a:gd name="connsiteY507" fmla="*/ 225714 h 4191633"/>
                <a:gd name="connsiteX508" fmla="*/ 4986866 w 8608834"/>
                <a:gd name="connsiteY508" fmla="*/ 225714 h 4191633"/>
                <a:gd name="connsiteX509" fmla="*/ 4986866 w 8608834"/>
                <a:gd name="connsiteY509" fmla="*/ 225715 h 4191633"/>
                <a:gd name="connsiteX510" fmla="*/ 4981930 w 8608834"/>
                <a:gd name="connsiteY510" fmla="*/ 240710 h 4191633"/>
                <a:gd name="connsiteX511" fmla="*/ 4981931 w 8608834"/>
                <a:gd name="connsiteY511" fmla="*/ 240710 h 4191633"/>
                <a:gd name="connsiteX512" fmla="*/ 4986867 w 8608834"/>
                <a:gd name="connsiteY512" fmla="*/ 225714 h 4191633"/>
                <a:gd name="connsiteX513" fmla="*/ 4984649 w 8608834"/>
                <a:gd name="connsiteY513" fmla="*/ 212544 h 4191633"/>
                <a:gd name="connsiteX514" fmla="*/ 4977501 w 8608834"/>
                <a:gd name="connsiteY514" fmla="*/ 207057 h 4191633"/>
                <a:gd name="connsiteX515" fmla="*/ 4966901 w 8608834"/>
                <a:gd name="connsiteY515" fmla="*/ 206564 h 4191633"/>
                <a:gd name="connsiteX516" fmla="*/ 4953097 w 8608834"/>
                <a:gd name="connsiteY516" fmla="*/ 206072 h 4191633"/>
                <a:gd name="connsiteX517" fmla="*/ 4937815 w 8608834"/>
                <a:gd name="connsiteY517" fmla="*/ 205629 h 4191633"/>
                <a:gd name="connsiteX518" fmla="*/ 4923148 w 8608834"/>
                <a:gd name="connsiteY518" fmla="*/ 205236 h 4191633"/>
                <a:gd name="connsiteX519" fmla="*/ 4911189 w 8608834"/>
                <a:gd name="connsiteY519" fmla="*/ 204539 h 4191633"/>
                <a:gd name="connsiteX520" fmla="*/ 2225139 w 8608834"/>
                <a:gd name="connsiteY520" fmla="*/ 204539 h 4191633"/>
                <a:gd name="connsiteX521" fmla="*/ 2217734 w 8608834"/>
                <a:gd name="connsiteY521" fmla="*/ 204854 h 4191633"/>
                <a:gd name="connsiteX522" fmla="*/ 2217734 w 8608834"/>
                <a:gd name="connsiteY522" fmla="*/ 204854 h 4191633"/>
                <a:gd name="connsiteX523" fmla="*/ 2225139 w 8608834"/>
                <a:gd name="connsiteY523" fmla="*/ 204539 h 4191633"/>
                <a:gd name="connsiteX524" fmla="*/ 4447645 w 8608834"/>
                <a:gd name="connsiteY524" fmla="*/ 201556 h 4191633"/>
                <a:gd name="connsiteX525" fmla="*/ 4425209 w 8608834"/>
                <a:gd name="connsiteY525" fmla="*/ 244199 h 4191633"/>
                <a:gd name="connsiteX526" fmla="*/ 4398428 w 8608834"/>
                <a:gd name="connsiteY526" fmla="*/ 291790 h 4191633"/>
                <a:gd name="connsiteX527" fmla="*/ 4373595 w 8608834"/>
                <a:gd name="connsiteY527" fmla="*/ 337586 h 4191633"/>
                <a:gd name="connsiteX528" fmla="*/ 4370999 w 8608834"/>
                <a:gd name="connsiteY528" fmla="*/ 344049 h 4191633"/>
                <a:gd name="connsiteX529" fmla="*/ 4368403 w 8608834"/>
                <a:gd name="connsiteY529" fmla="*/ 352626 h 4191633"/>
                <a:gd name="connsiteX530" fmla="*/ 4365930 w 8608834"/>
                <a:gd name="connsiteY530" fmla="*/ 362444 h 4191633"/>
                <a:gd name="connsiteX531" fmla="*/ 4363951 w 8608834"/>
                <a:gd name="connsiteY531" fmla="*/ 372635 h 4191633"/>
                <a:gd name="connsiteX532" fmla="*/ 4363951 w 8608834"/>
                <a:gd name="connsiteY532" fmla="*/ 376116 h 4191633"/>
                <a:gd name="connsiteX533" fmla="*/ 4365310 w 8608834"/>
                <a:gd name="connsiteY533" fmla="*/ 388668 h 4191633"/>
                <a:gd name="connsiteX534" fmla="*/ 4368650 w 8608834"/>
                <a:gd name="connsiteY534" fmla="*/ 399606 h 4191633"/>
                <a:gd name="connsiteX535" fmla="*/ 4372854 w 8608834"/>
                <a:gd name="connsiteY535" fmla="*/ 407313 h 4191633"/>
                <a:gd name="connsiteX536" fmla="*/ 4377058 w 8608834"/>
                <a:gd name="connsiteY536" fmla="*/ 410171 h 4191633"/>
                <a:gd name="connsiteX537" fmla="*/ 4377059 w 8608834"/>
                <a:gd name="connsiteY537" fmla="*/ 410171 h 4191633"/>
                <a:gd name="connsiteX538" fmla="*/ 4372855 w 8608834"/>
                <a:gd name="connsiteY538" fmla="*/ 407313 h 4191633"/>
                <a:gd name="connsiteX539" fmla="*/ 4368651 w 8608834"/>
                <a:gd name="connsiteY539" fmla="*/ 399606 h 4191633"/>
                <a:gd name="connsiteX540" fmla="*/ 4365311 w 8608834"/>
                <a:gd name="connsiteY540" fmla="*/ 388668 h 4191633"/>
                <a:gd name="connsiteX541" fmla="*/ 4363952 w 8608834"/>
                <a:gd name="connsiteY541" fmla="*/ 376116 h 4191633"/>
                <a:gd name="connsiteX542" fmla="*/ 4363952 w 8608834"/>
                <a:gd name="connsiteY542" fmla="*/ 372634 h 4191633"/>
                <a:gd name="connsiteX543" fmla="*/ 4365931 w 8608834"/>
                <a:gd name="connsiteY543" fmla="*/ 362443 h 4191633"/>
                <a:gd name="connsiteX544" fmla="*/ 4368404 w 8608834"/>
                <a:gd name="connsiteY544" fmla="*/ 352625 h 4191633"/>
                <a:gd name="connsiteX545" fmla="*/ 4371000 w 8608834"/>
                <a:gd name="connsiteY545" fmla="*/ 344048 h 4191633"/>
                <a:gd name="connsiteX546" fmla="*/ 4373596 w 8608834"/>
                <a:gd name="connsiteY546" fmla="*/ 337585 h 4191633"/>
                <a:gd name="connsiteX547" fmla="*/ 4398429 w 8608834"/>
                <a:gd name="connsiteY547" fmla="*/ 291789 h 4191633"/>
                <a:gd name="connsiteX548" fmla="*/ 4425210 w 8608834"/>
                <a:gd name="connsiteY548" fmla="*/ 244198 h 4191633"/>
                <a:gd name="connsiteX549" fmla="*/ 4447645 w 8608834"/>
                <a:gd name="connsiteY549" fmla="*/ 201556 h 4191633"/>
                <a:gd name="connsiteX550" fmla="*/ 1974198 w 8608834"/>
                <a:gd name="connsiteY550" fmla="*/ 201556 h 4191633"/>
                <a:gd name="connsiteX551" fmla="*/ 1971942 w 8608834"/>
                <a:gd name="connsiteY551" fmla="*/ 210008 h 4191633"/>
                <a:gd name="connsiteX552" fmla="*/ 1973652 w 8608834"/>
                <a:gd name="connsiteY552" fmla="*/ 203602 h 4191633"/>
                <a:gd name="connsiteX553" fmla="*/ 1974198 w 8608834"/>
                <a:gd name="connsiteY553" fmla="*/ 201556 h 4191633"/>
                <a:gd name="connsiteX554" fmla="*/ 980545 w 8608834"/>
                <a:gd name="connsiteY554" fmla="*/ 201556 h 4191633"/>
                <a:gd name="connsiteX555" fmla="*/ 958109 w 8608834"/>
                <a:gd name="connsiteY555" fmla="*/ 244199 h 4191633"/>
                <a:gd name="connsiteX556" fmla="*/ 931328 w 8608834"/>
                <a:gd name="connsiteY556" fmla="*/ 291790 h 4191633"/>
                <a:gd name="connsiteX557" fmla="*/ 906495 w 8608834"/>
                <a:gd name="connsiteY557" fmla="*/ 337586 h 4191633"/>
                <a:gd name="connsiteX558" fmla="*/ 903899 w 8608834"/>
                <a:gd name="connsiteY558" fmla="*/ 344049 h 4191633"/>
                <a:gd name="connsiteX559" fmla="*/ 901303 w 8608834"/>
                <a:gd name="connsiteY559" fmla="*/ 352626 h 4191633"/>
                <a:gd name="connsiteX560" fmla="*/ 898830 w 8608834"/>
                <a:gd name="connsiteY560" fmla="*/ 362444 h 4191633"/>
                <a:gd name="connsiteX561" fmla="*/ 896851 w 8608834"/>
                <a:gd name="connsiteY561" fmla="*/ 372635 h 4191633"/>
                <a:gd name="connsiteX562" fmla="*/ 896851 w 8608834"/>
                <a:gd name="connsiteY562" fmla="*/ 376116 h 4191633"/>
                <a:gd name="connsiteX563" fmla="*/ 898210 w 8608834"/>
                <a:gd name="connsiteY563" fmla="*/ 388668 h 4191633"/>
                <a:gd name="connsiteX564" fmla="*/ 901550 w 8608834"/>
                <a:gd name="connsiteY564" fmla="*/ 399606 h 4191633"/>
                <a:gd name="connsiteX565" fmla="*/ 905754 w 8608834"/>
                <a:gd name="connsiteY565" fmla="*/ 407313 h 4191633"/>
                <a:gd name="connsiteX566" fmla="*/ 909958 w 8608834"/>
                <a:gd name="connsiteY566" fmla="*/ 410171 h 4191633"/>
                <a:gd name="connsiteX567" fmla="*/ 909959 w 8608834"/>
                <a:gd name="connsiteY567" fmla="*/ 410171 h 4191633"/>
                <a:gd name="connsiteX568" fmla="*/ 905755 w 8608834"/>
                <a:gd name="connsiteY568" fmla="*/ 407313 h 4191633"/>
                <a:gd name="connsiteX569" fmla="*/ 901551 w 8608834"/>
                <a:gd name="connsiteY569" fmla="*/ 399606 h 4191633"/>
                <a:gd name="connsiteX570" fmla="*/ 898211 w 8608834"/>
                <a:gd name="connsiteY570" fmla="*/ 388668 h 4191633"/>
                <a:gd name="connsiteX571" fmla="*/ 896852 w 8608834"/>
                <a:gd name="connsiteY571" fmla="*/ 376116 h 4191633"/>
                <a:gd name="connsiteX572" fmla="*/ 896852 w 8608834"/>
                <a:gd name="connsiteY572" fmla="*/ 372634 h 4191633"/>
                <a:gd name="connsiteX573" fmla="*/ 898831 w 8608834"/>
                <a:gd name="connsiteY573" fmla="*/ 362443 h 4191633"/>
                <a:gd name="connsiteX574" fmla="*/ 901304 w 8608834"/>
                <a:gd name="connsiteY574" fmla="*/ 352625 h 4191633"/>
                <a:gd name="connsiteX575" fmla="*/ 903900 w 8608834"/>
                <a:gd name="connsiteY575" fmla="*/ 344048 h 4191633"/>
                <a:gd name="connsiteX576" fmla="*/ 906496 w 8608834"/>
                <a:gd name="connsiteY576" fmla="*/ 337585 h 4191633"/>
                <a:gd name="connsiteX577" fmla="*/ 931329 w 8608834"/>
                <a:gd name="connsiteY577" fmla="*/ 291789 h 4191633"/>
                <a:gd name="connsiteX578" fmla="*/ 958110 w 8608834"/>
                <a:gd name="connsiteY578" fmla="*/ 244198 h 4191633"/>
                <a:gd name="connsiteX579" fmla="*/ 980546 w 8608834"/>
                <a:gd name="connsiteY579" fmla="*/ 201556 h 4191633"/>
                <a:gd name="connsiteX580" fmla="*/ 980545 w 8608834"/>
                <a:gd name="connsiteY580" fmla="*/ 201556 h 4191633"/>
                <a:gd name="connsiteX581" fmla="*/ 4527126 w 8608834"/>
                <a:gd name="connsiteY581" fmla="*/ 114621 h 4191633"/>
                <a:gd name="connsiteX582" fmla="*/ 4543396 w 8608834"/>
                <a:gd name="connsiteY582" fmla="*/ 116612 h 4191633"/>
                <a:gd name="connsiteX583" fmla="*/ 4556706 w 8608834"/>
                <a:gd name="connsiteY583" fmla="*/ 122708 h 4191633"/>
                <a:gd name="connsiteX584" fmla="*/ 4565704 w 8608834"/>
                <a:gd name="connsiteY584" fmla="*/ 133530 h 4191633"/>
                <a:gd name="connsiteX585" fmla="*/ 4569031 w 8608834"/>
                <a:gd name="connsiteY585" fmla="*/ 149454 h 4191633"/>
                <a:gd name="connsiteX586" fmla="*/ 4566320 w 8608834"/>
                <a:gd name="connsiteY586" fmla="*/ 165877 h 4191633"/>
                <a:gd name="connsiteX587" fmla="*/ 4557692 w 8608834"/>
                <a:gd name="connsiteY587" fmla="*/ 180058 h 4191633"/>
                <a:gd name="connsiteX588" fmla="*/ 4542779 w 8608834"/>
                <a:gd name="connsiteY588" fmla="*/ 190136 h 4191633"/>
                <a:gd name="connsiteX589" fmla="*/ 4521210 w 8608834"/>
                <a:gd name="connsiteY589" fmla="*/ 193993 h 4191633"/>
                <a:gd name="connsiteX590" fmla="*/ 4489166 w 8608834"/>
                <a:gd name="connsiteY590" fmla="*/ 183667 h 4191633"/>
                <a:gd name="connsiteX591" fmla="*/ 4478813 w 8608834"/>
                <a:gd name="connsiteY591" fmla="*/ 156175 h 4191633"/>
                <a:gd name="connsiteX592" fmla="*/ 4481278 w 8608834"/>
                <a:gd name="connsiteY592" fmla="*/ 143236 h 4191633"/>
                <a:gd name="connsiteX593" fmla="*/ 4489290 w 8608834"/>
                <a:gd name="connsiteY593" fmla="*/ 129675 h 4191633"/>
                <a:gd name="connsiteX594" fmla="*/ 4504079 w 8608834"/>
                <a:gd name="connsiteY594" fmla="*/ 118975 h 4191633"/>
                <a:gd name="connsiteX595" fmla="*/ 4527126 w 8608834"/>
                <a:gd name="connsiteY595" fmla="*/ 114621 h 4191633"/>
                <a:gd name="connsiteX596" fmla="*/ 2517352 w 8608834"/>
                <a:gd name="connsiteY596" fmla="*/ 114621 h 4191633"/>
                <a:gd name="connsiteX597" fmla="*/ 2533620 w 8608834"/>
                <a:gd name="connsiteY597" fmla="*/ 116612 h 4191633"/>
                <a:gd name="connsiteX598" fmla="*/ 2546932 w 8608834"/>
                <a:gd name="connsiteY598" fmla="*/ 122708 h 4191633"/>
                <a:gd name="connsiteX599" fmla="*/ 2555928 w 8608834"/>
                <a:gd name="connsiteY599" fmla="*/ 133530 h 4191633"/>
                <a:gd name="connsiteX600" fmla="*/ 2559256 w 8608834"/>
                <a:gd name="connsiteY600" fmla="*/ 149454 h 4191633"/>
                <a:gd name="connsiteX601" fmla="*/ 2556545 w 8608834"/>
                <a:gd name="connsiteY601" fmla="*/ 165877 h 4191633"/>
                <a:gd name="connsiteX602" fmla="*/ 2547918 w 8608834"/>
                <a:gd name="connsiteY602" fmla="*/ 180058 h 4191633"/>
                <a:gd name="connsiteX603" fmla="*/ 2533004 w 8608834"/>
                <a:gd name="connsiteY603" fmla="*/ 190136 h 4191633"/>
                <a:gd name="connsiteX604" fmla="*/ 2511436 w 8608834"/>
                <a:gd name="connsiteY604" fmla="*/ 193993 h 4191633"/>
                <a:gd name="connsiteX605" fmla="*/ 2479391 w 8608834"/>
                <a:gd name="connsiteY605" fmla="*/ 183667 h 4191633"/>
                <a:gd name="connsiteX606" fmla="*/ 2469038 w 8608834"/>
                <a:gd name="connsiteY606" fmla="*/ 156175 h 4191633"/>
                <a:gd name="connsiteX607" fmla="*/ 2471504 w 8608834"/>
                <a:gd name="connsiteY607" fmla="*/ 143236 h 4191633"/>
                <a:gd name="connsiteX608" fmla="*/ 2479514 w 8608834"/>
                <a:gd name="connsiteY608" fmla="*/ 129675 h 4191633"/>
                <a:gd name="connsiteX609" fmla="*/ 2494304 w 8608834"/>
                <a:gd name="connsiteY609" fmla="*/ 118975 h 4191633"/>
                <a:gd name="connsiteX610" fmla="*/ 2517352 w 8608834"/>
                <a:gd name="connsiteY610" fmla="*/ 114621 h 4191633"/>
                <a:gd name="connsiteX611" fmla="*/ 659978 w 8608834"/>
                <a:gd name="connsiteY611" fmla="*/ 114621 h 4191633"/>
                <a:gd name="connsiteX612" fmla="*/ 676247 w 8608834"/>
                <a:gd name="connsiteY612" fmla="*/ 116612 h 4191633"/>
                <a:gd name="connsiteX613" fmla="*/ 689557 w 8608834"/>
                <a:gd name="connsiteY613" fmla="*/ 122708 h 4191633"/>
                <a:gd name="connsiteX614" fmla="*/ 698555 w 8608834"/>
                <a:gd name="connsiteY614" fmla="*/ 133530 h 4191633"/>
                <a:gd name="connsiteX615" fmla="*/ 701882 w 8608834"/>
                <a:gd name="connsiteY615" fmla="*/ 149454 h 4191633"/>
                <a:gd name="connsiteX616" fmla="*/ 699171 w 8608834"/>
                <a:gd name="connsiteY616" fmla="*/ 165877 h 4191633"/>
                <a:gd name="connsiteX617" fmla="*/ 690543 w 8608834"/>
                <a:gd name="connsiteY617" fmla="*/ 180058 h 4191633"/>
                <a:gd name="connsiteX618" fmla="*/ 675630 w 8608834"/>
                <a:gd name="connsiteY618" fmla="*/ 190136 h 4191633"/>
                <a:gd name="connsiteX619" fmla="*/ 654062 w 8608834"/>
                <a:gd name="connsiteY619" fmla="*/ 193993 h 4191633"/>
                <a:gd name="connsiteX620" fmla="*/ 622017 w 8608834"/>
                <a:gd name="connsiteY620" fmla="*/ 183667 h 4191633"/>
                <a:gd name="connsiteX621" fmla="*/ 611665 w 8608834"/>
                <a:gd name="connsiteY621" fmla="*/ 156175 h 4191633"/>
                <a:gd name="connsiteX622" fmla="*/ 614130 w 8608834"/>
                <a:gd name="connsiteY622" fmla="*/ 143236 h 4191633"/>
                <a:gd name="connsiteX623" fmla="*/ 622141 w 8608834"/>
                <a:gd name="connsiteY623" fmla="*/ 129675 h 4191633"/>
                <a:gd name="connsiteX624" fmla="*/ 636931 w 8608834"/>
                <a:gd name="connsiteY624" fmla="*/ 118975 h 4191633"/>
                <a:gd name="connsiteX625" fmla="*/ 659978 w 8608834"/>
                <a:gd name="connsiteY625" fmla="*/ 114621 h 4191633"/>
                <a:gd name="connsiteX626" fmla="*/ 854192 w 8608834"/>
                <a:gd name="connsiteY626" fmla="*/ 0 h 4191633"/>
                <a:gd name="connsiteX627" fmla="*/ 873040 w 8608834"/>
                <a:gd name="connsiteY627" fmla="*/ 4356 h 4191633"/>
                <a:gd name="connsiteX628" fmla="*/ 873041 w 8608834"/>
                <a:gd name="connsiteY628" fmla="*/ 4357 h 4191633"/>
                <a:gd name="connsiteX629" fmla="*/ 884720 w 8608834"/>
                <a:gd name="connsiteY629" fmla="*/ 15862 h 4191633"/>
                <a:gd name="connsiteX630" fmla="*/ 890694 w 8608834"/>
                <a:gd name="connsiteY630" fmla="*/ 32057 h 4191633"/>
                <a:gd name="connsiteX631" fmla="*/ 892420 w 8608834"/>
                <a:gd name="connsiteY631" fmla="*/ 50487 h 4191633"/>
                <a:gd name="connsiteX632" fmla="*/ 886951 w 8608834"/>
                <a:gd name="connsiteY632" fmla="*/ 97608 h 4191633"/>
                <a:gd name="connsiteX633" fmla="*/ 900901 w 8608834"/>
                <a:gd name="connsiteY633" fmla="*/ 70608 h 4191633"/>
                <a:gd name="connsiteX634" fmla="*/ 927540 w 8608834"/>
                <a:gd name="connsiteY634" fmla="*/ 33709 h 4191633"/>
                <a:gd name="connsiteX635" fmla="*/ 956670 w 8608834"/>
                <a:gd name="connsiteY635" fmla="*/ 8990 h 4191633"/>
                <a:gd name="connsiteX636" fmla="*/ 987542 w 8608834"/>
                <a:gd name="connsiteY636" fmla="*/ 0 h 4191633"/>
                <a:gd name="connsiteX637" fmla="*/ 1006390 w 8608834"/>
                <a:gd name="connsiteY637" fmla="*/ 4356 h 4191633"/>
                <a:gd name="connsiteX638" fmla="*/ 1006391 w 8608834"/>
                <a:gd name="connsiteY638" fmla="*/ 4357 h 4191633"/>
                <a:gd name="connsiteX639" fmla="*/ 1018070 w 8608834"/>
                <a:gd name="connsiteY639" fmla="*/ 15862 h 4191633"/>
                <a:gd name="connsiteX640" fmla="*/ 1024044 w 8608834"/>
                <a:gd name="connsiteY640" fmla="*/ 32057 h 4191633"/>
                <a:gd name="connsiteX641" fmla="*/ 1025769 w 8608834"/>
                <a:gd name="connsiteY641" fmla="*/ 50487 h 4191633"/>
                <a:gd name="connsiteX642" fmla="*/ 1020260 w 8608834"/>
                <a:gd name="connsiteY642" fmla="*/ 97955 h 4191633"/>
                <a:gd name="connsiteX643" fmla="*/ 1005395 w 8608834"/>
                <a:gd name="connsiteY643" fmla="*/ 146536 h 4191633"/>
                <a:gd name="connsiteX644" fmla="*/ 983738 w 8608834"/>
                <a:gd name="connsiteY644" fmla="*/ 195490 h 4191633"/>
                <a:gd name="connsiteX645" fmla="*/ 980547 w 8608834"/>
                <a:gd name="connsiteY645" fmla="*/ 201555 h 4191633"/>
                <a:gd name="connsiteX646" fmla="*/ 1974197 w 8608834"/>
                <a:gd name="connsiteY646" fmla="*/ 201555 h 4191633"/>
                <a:gd name="connsiteX647" fmla="*/ 1979724 w 8608834"/>
                <a:gd name="connsiteY647" fmla="*/ 180851 h 4191633"/>
                <a:gd name="connsiteX648" fmla="*/ 2001324 w 8608834"/>
                <a:gd name="connsiteY648" fmla="*/ 116144 h 4191633"/>
                <a:gd name="connsiteX649" fmla="*/ 2024850 w 8608834"/>
                <a:gd name="connsiteY649" fmla="*/ 70609 h 4191633"/>
                <a:gd name="connsiteX650" fmla="*/ 2051489 w 8608834"/>
                <a:gd name="connsiteY650" fmla="*/ 33710 h 4191633"/>
                <a:gd name="connsiteX651" fmla="*/ 2051490 w 8608834"/>
                <a:gd name="connsiteY651" fmla="*/ 33709 h 4191633"/>
                <a:gd name="connsiteX652" fmla="*/ 2051490 w 8608834"/>
                <a:gd name="connsiteY652" fmla="*/ 33709 h 4191633"/>
                <a:gd name="connsiteX653" fmla="*/ 2080621 w 8608834"/>
                <a:gd name="connsiteY653" fmla="*/ 8990 h 4191633"/>
                <a:gd name="connsiteX654" fmla="*/ 2111493 w 8608834"/>
                <a:gd name="connsiteY654" fmla="*/ 0 h 4191633"/>
                <a:gd name="connsiteX655" fmla="*/ 2130341 w 8608834"/>
                <a:gd name="connsiteY655" fmla="*/ 4356 h 4191633"/>
                <a:gd name="connsiteX656" fmla="*/ 2142020 w 8608834"/>
                <a:gd name="connsiteY656" fmla="*/ 15861 h 4191633"/>
                <a:gd name="connsiteX657" fmla="*/ 2147994 w 8608834"/>
                <a:gd name="connsiteY657" fmla="*/ 32056 h 4191633"/>
                <a:gd name="connsiteX658" fmla="*/ 2149719 w 8608834"/>
                <a:gd name="connsiteY658" fmla="*/ 50486 h 4191633"/>
                <a:gd name="connsiteX659" fmla="*/ 2144210 w 8608834"/>
                <a:gd name="connsiteY659" fmla="*/ 97954 h 4191633"/>
                <a:gd name="connsiteX660" fmla="*/ 2137228 w 8608834"/>
                <a:gd name="connsiteY660" fmla="*/ 120772 h 4191633"/>
                <a:gd name="connsiteX661" fmla="*/ 2143030 w 8608834"/>
                <a:gd name="connsiteY661" fmla="*/ 105031 h 4191633"/>
                <a:gd name="connsiteX662" fmla="*/ 2155087 w 8608834"/>
                <a:gd name="connsiteY662" fmla="*/ 79100 h 4191633"/>
                <a:gd name="connsiteX663" fmla="*/ 2182770 w 8608834"/>
                <a:gd name="connsiteY663" fmla="*/ 40263 h 4191633"/>
                <a:gd name="connsiteX664" fmla="*/ 2182771 w 8608834"/>
                <a:gd name="connsiteY664" fmla="*/ 40263 h 4191633"/>
                <a:gd name="connsiteX665" fmla="*/ 2182771 w 8608834"/>
                <a:gd name="connsiteY665" fmla="*/ 40262 h 4191633"/>
                <a:gd name="connsiteX666" fmla="*/ 2214266 w 8608834"/>
                <a:gd name="connsiteY666" fmla="*/ 25636 h 4191633"/>
                <a:gd name="connsiteX667" fmla="*/ 2233629 w 8608834"/>
                <a:gd name="connsiteY667" fmla="*/ 31546 h 4191633"/>
                <a:gd name="connsiteX668" fmla="*/ 2248552 w 8608834"/>
                <a:gd name="connsiteY668" fmla="*/ 47307 h 4191633"/>
                <a:gd name="connsiteX669" fmla="*/ 2258048 w 8608834"/>
                <a:gd name="connsiteY669" fmla="*/ 70333 h 4191633"/>
                <a:gd name="connsiteX670" fmla="*/ 2261378 w 8608834"/>
                <a:gd name="connsiteY670" fmla="*/ 97790 h 4191633"/>
                <a:gd name="connsiteX671" fmla="*/ 2257925 w 8608834"/>
                <a:gd name="connsiteY671" fmla="*/ 122748 h 4191633"/>
                <a:gd name="connsiteX672" fmla="*/ 2248554 w 8608834"/>
                <a:gd name="connsiteY672" fmla="*/ 149514 h 4191633"/>
                <a:gd name="connsiteX673" fmla="*/ 2234623 w 8608834"/>
                <a:gd name="connsiteY673" fmla="*/ 177124 h 4191633"/>
                <a:gd name="connsiteX674" fmla="*/ 2219743 w 8608834"/>
                <a:gd name="connsiteY674" fmla="*/ 201555 h 4191633"/>
                <a:gd name="connsiteX675" fmla="*/ 4317347 w 8608834"/>
                <a:gd name="connsiteY675" fmla="*/ 201555 h 4191633"/>
                <a:gd name="connsiteX676" fmla="*/ 4322874 w 8608834"/>
                <a:gd name="connsiteY676" fmla="*/ 180850 h 4191633"/>
                <a:gd name="connsiteX677" fmla="*/ 4344474 w 8608834"/>
                <a:gd name="connsiteY677" fmla="*/ 116143 h 4191633"/>
                <a:gd name="connsiteX678" fmla="*/ 4368000 w 8608834"/>
                <a:gd name="connsiteY678" fmla="*/ 70608 h 4191633"/>
                <a:gd name="connsiteX679" fmla="*/ 4394640 w 8608834"/>
                <a:gd name="connsiteY679" fmla="*/ 33709 h 4191633"/>
                <a:gd name="connsiteX680" fmla="*/ 4423770 w 8608834"/>
                <a:gd name="connsiteY680" fmla="*/ 8990 h 4191633"/>
                <a:gd name="connsiteX681" fmla="*/ 4454642 w 8608834"/>
                <a:gd name="connsiteY681" fmla="*/ 0 h 4191633"/>
                <a:gd name="connsiteX682" fmla="*/ 4473490 w 8608834"/>
                <a:gd name="connsiteY682" fmla="*/ 4356 h 4191633"/>
                <a:gd name="connsiteX683" fmla="*/ 4485169 w 8608834"/>
                <a:gd name="connsiteY683" fmla="*/ 15861 h 4191633"/>
                <a:gd name="connsiteX684" fmla="*/ 4485170 w 8608834"/>
                <a:gd name="connsiteY684" fmla="*/ 15862 h 4191633"/>
                <a:gd name="connsiteX685" fmla="*/ 4491144 w 8608834"/>
                <a:gd name="connsiteY685" fmla="*/ 32057 h 4191633"/>
                <a:gd name="connsiteX686" fmla="*/ 4492869 w 8608834"/>
                <a:gd name="connsiteY686" fmla="*/ 50487 h 4191633"/>
                <a:gd name="connsiteX687" fmla="*/ 4487360 w 8608834"/>
                <a:gd name="connsiteY687" fmla="*/ 97955 h 4191633"/>
                <a:gd name="connsiteX688" fmla="*/ 4472495 w 8608834"/>
                <a:gd name="connsiteY688" fmla="*/ 146536 h 4191633"/>
                <a:gd name="connsiteX689" fmla="*/ 4450838 w 8608834"/>
                <a:gd name="connsiteY689" fmla="*/ 195490 h 4191633"/>
                <a:gd name="connsiteX690" fmla="*/ 4447647 w 8608834"/>
                <a:gd name="connsiteY690" fmla="*/ 201555 h 4191633"/>
                <a:gd name="connsiteX691" fmla="*/ 4736053 w 8608834"/>
                <a:gd name="connsiteY691" fmla="*/ 201555 h 4191633"/>
                <a:gd name="connsiteX692" fmla="*/ 4743540 w 8608834"/>
                <a:gd name="connsiteY692" fmla="*/ 199701 h 4191633"/>
                <a:gd name="connsiteX693" fmla="*/ 4760142 w 8608834"/>
                <a:gd name="connsiteY693" fmla="*/ 198553 h 4191633"/>
                <a:gd name="connsiteX694" fmla="*/ 4777487 w 8608834"/>
                <a:gd name="connsiteY694" fmla="*/ 198677 h 4191633"/>
                <a:gd name="connsiteX695" fmla="*/ 4792354 w 8608834"/>
                <a:gd name="connsiteY695" fmla="*/ 199046 h 4191633"/>
                <a:gd name="connsiteX696" fmla="*/ 4801397 w 8608834"/>
                <a:gd name="connsiteY696" fmla="*/ 198680 h 4191633"/>
                <a:gd name="connsiteX697" fmla="*/ 4818253 w 8608834"/>
                <a:gd name="connsiteY697" fmla="*/ 134403 h 4191633"/>
                <a:gd name="connsiteX698" fmla="*/ 4841136 w 8608834"/>
                <a:gd name="connsiteY698" fmla="*/ 79099 h 4191633"/>
                <a:gd name="connsiteX699" fmla="*/ 4868820 w 8608834"/>
                <a:gd name="connsiteY699" fmla="*/ 40262 h 4191633"/>
                <a:gd name="connsiteX700" fmla="*/ 4900315 w 8608834"/>
                <a:gd name="connsiteY700" fmla="*/ 25636 h 4191633"/>
                <a:gd name="connsiteX701" fmla="*/ 4919678 w 8608834"/>
                <a:gd name="connsiteY701" fmla="*/ 31546 h 4191633"/>
                <a:gd name="connsiteX702" fmla="*/ 4934602 w 8608834"/>
                <a:gd name="connsiteY702" fmla="*/ 47307 h 4191633"/>
                <a:gd name="connsiteX703" fmla="*/ 4944098 w 8608834"/>
                <a:gd name="connsiteY703" fmla="*/ 70333 h 4191633"/>
                <a:gd name="connsiteX704" fmla="*/ 4947427 w 8608834"/>
                <a:gd name="connsiteY704" fmla="*/ 97790 h 4191633"/>
                <a:gd name="connsiteX705" fmla="*/ 4947427 w 8608834"/>
                <a:gd name="connsiteY705" fmla="*/ 97790 h 4191633"/>
                <a:gd name="connsiteX706" fmla="*/ 4947427 w 8608834"/>
                <a:gd name="connsiteY706" fmla="*/ 97791 h 4191633"/>
                <a:gd name="connsiteX707" fmla="*/ 4943974 w 8608834"/>
                <a:gd name="connsiteY707" fmla="*/ 122749 h 4191633"/>
                <a:gd name="connsiteX708" fmla="*/ 4934603 w 8608834"/>
                <a:gd name="connsiteY708" fmla="*/ 149515 h 4191633"/>
                <a:gd name="connsiteX709" fmla="*/ 4920672 w 8608834"/>
                <a:gd name="connsiteY709" fmla="*/ 177125 h 4191633"/>
                <a:gd name="connsiteX710" fmla="*/ 4905791 w 8608834"/>
                <a:gd name="connsiteY710" fmla="*/ 201556 h 4191633"/>
                <a:gd name="connsiteX711" fmla="*/ 4903783 w 8608834"/>
                <a:gd name="connsiteY711" fmla="*/ 204854 h 4191633"/>
                <a:gd name="connsiteX712" fmla="*/ 4905792 w 8608834"/>
                <a:gd name="connsiteY712" fmla="*/ 201555 h 4191633"/>
                <a:gd name="connsiteX713" fmla="*/ 5104035 w 8608834"/>
                <a:gd name="connsiteY713" fmla="*/ 201555 h 4191633"/>
                <a:gd name="connsiteX714" fmla="*/ 8608834 w 8608834"/>
                <a:gd name="connsiteY714" fmla="*/ 4191633 h 4191633"/>
                <a:gd name="connsiteX715" fmla="*/ 2722383 w 8608834"/>
                <a:gd name="connsiteY715" fmla="*/ 4191633 h 4191633"/>
                <a:gd name="connsiteX716" fmla="*/ 36333 w 8608834"/>
                <a:gd name="connsiteY716" fmla="*/ 1524633 h 4191633"/>
                <a:gd name="connsiteX717" fmla="*/ 43051 w 8608834"/>
                <a:gd name="connsiteY717" fmla="*/ 1103689 h 4191633"/>
                <a:gd name="connsiteX718" fmla="*/ 276412 w 8608834"/>
                <a:gd name="connsiteY718" fmla="*/ 1110833 h 4191633"/>
                <a:gd name="connsiteX719" fmla="*/ 87499 w 8608834"/>
                <a:gd name="connsiteY719" fmla="*/ 943351 h 4191633"/>
                <a:gd name="connsiteX720" fmla="*/ 45431 w 8608834"/>
                <a:gd name="connsiteY720" fmla="*/ 770314 h 4191633"/>
                <a:gd name="connsiteX721" fmla="*/ 33527 w 8608834"/>
                <a:gd name="connsiteY721" fmla="*/ 667920 h 4191633"/>
                <a:gd name="connsiteX722" fmla="*/ 188 w 8608834"/>
                <a:gd name="connsiteY722" fmla="*/ 370264 h 4191633"/>
                <a:gd name="connsiteX723" fmla="*/ 20882 w 8608834"/>
                <a:gd name="connsiteY723" fmla="*/ 201555 h 4191633"/>
                <a:gd name="connsiteX724" fmla="*/ 68126 w 8608834"/>
                <a:gd name="connsiteY724" fmla="*/ 201555 h 4191633"/>
                <a:gd name="connsiteX725" fmla="*/ 79198 w 8608834"/>
                <a:gd name="connsiteY725" fmla="*/ 157265 h 4191633"/>
                <a:gd name="connsiteX726" fmla="*/ 97686 w 8608834"/>
                <a:gd name="connsiteY726" fmla="*/ 104515 h 4191633"/>
                <a:gd name="connsiteX727" fmla="*/ 110010 w 8608834"/>
                <a:gd name="connsiteY727" fmla="*/ 82207 h 4191633"/>
                <a:gd name="connsiteX728" fmla="*/ 122582 w 8608834"/>
                <a:gd name="connsiteY728" fmla="*/ 70375 h 4191633"/>
                <a:gd name="connsiteX729" fmla="*/ 135523 w 8608834"/>
                <a:gd name="connsiteY729" fmla="*/ 65815 h 4191633"/>
                <a:gd name="connsiteX730" fmla="*/ 148710 w 8608834"/>
                <a:gd name="connsiteY730" fmla="*/ 65075 h 4191633"/>
                <a:gd name="connsiteX731" fmla="*/ 158570 w 8608834"/>
                <a:gd name="connsiteY731" fmla="*/ 65826 h 4191633"/>
                <a:gd name="connsiteX732" fmla="*/ 166088 w 8608834"/>
                <a:gd name="connsiteY732" fmla="*/ 68958 h 4191633"/>
                <a:gd name="connsiteX733" fmla="*/ 170772 w 8608834"/>
                <a:gd name="connsiteY733" fmla="*/ 75723 h 4191633"/>
                <a:gd name="connsiteX734" fmla="*/ 172374 w 8608834"/>
                <a:gd name="connsiteY734" fmla="*/ 87622 h 4191633"/>
                <a:gd name="connsiteX735" fmla="*/ 168307 w 8608834"/>
                <a:gd name="connsiteY735" fmla="*/ 112798 h 4191633"/>
                <a:gd name="connsiteX736" fmla="*/ 158077 w 8608834"/>
                <a:gd name="connsiteY736" fmla="*/ 151253 h 4191633"/>
                <a:gd name="connsiteX737" fmla="*/ 144767 w 8608834"/>
                <a:gd name="connsiteY737" fmla="*/ 198602 h 4191633"/>
                <a:gd name="connsiteX738" fmla="*/ 144009 w 8608834"/>
                <a:gd name="connsiteY738" fmla="*/ 201556 h 4191633"/>
                <a:gd name="connsiteX739" fmla="*/ 275297 w 8608834"/>
                <a:gd name="connsiteY739" fmla="*/ 201556 h 4191633"/>
                <a:gd name="connsiteX740" fmla="*/ 275253 w 8608834"/>
                <a:gd name="connsiteY740" fmla="*/ 201764 h 4191633"/>
                <a:gd name="connsiteX741" fmla="*/ 273578 w 8608834"/>
                <a:gd name="connsiteY741" fmla="*/ 209637 h 4191633"/>
                <a:gd name="connsiteX742" fmla="*/ 273583 w 8608834"/>
                <a:gd name="connsiteY742" fmla="*/ 209617 h 4191633"/>
                <a:gd name="connsiteX743" fmla="*/ 275253 w 8608834"/>
                <a:gd name="connsiteY743" fmla="*/ 201764 h 4191633"/>
                <a:gd name="connsiteX744" fmla="*/ 275297 w 8608834"/>
                <a:gd name="connsiteY744" fmla="*/ 201556 h 4191633"/>
                <a:gd name="connsiteX745" fmla="*/ 275297 w 8608834"/>
                <a:gd name="connsiteY745" fmla="*/ 201556 h 4191633"/>
                <a:gd name="connsiteX746" fmla="*/ 290781 w 8608834"/>
                <a:gd name="connsiteY746" fmla="*/ 128733 h 4191633"/>
                <a:gd name="connsiteX747" fmla="*/ 297862 w 8608834"/>
                <a:gd name="connsiteY747" fmla="*/ 105670 h 4191633"/>
                <a:gd name="connsiteX748" fmla="*/ 307676 w 8608834"/>
                <a:gd name="connsiteY748" fmla="*/ 90881 h 4191633"/>
                <a:gd name="connsiteX749" fmla="*/ 320965 w 8608834"/>
                <a:gd name="connsiteY749" fmla="*/ 83108 h 4191633"/>
                <a:gd name="connsiteX750" fmla="*/ 338478 w 8608834"/>
                <a:gd name="connsiteY750" fmla="*/ 80851 h 4191633"/>
                <a:gd name="connsiteX751" fmla="*/ 338479 w 8608834"/>
                <a:gd name="connsiteY751" fmla="*/ 80851 h 4191633"/>
                <a:gd name="connsiteX752" fmla="*/ 353920 w 8608834"/>
                <a:gd name="connsiteY752" fmla="*/ 82577 h 4191633"/>
                <a:gd name="connsiteX753" fmla="*/ 363533 w 8608834"/>
                <a:gd name="connsiteY753" fmla="*/ 87260 h 4191633"/>
                <a:gd name="connsiteX754" fmla="*/ 368586 w 8608834"/>
                <a:gd name="connsiteY754" fmla="*/ 94409 h 4191633"/>
                <a:gd name="connsiteX755" fmla="*/ 370065 w 8608834"/>
                <a:gd name="connsiteY755" fmla="*/ 103775 h 4191633"/>
                <a:gd name="connsiteX756" fmla="*/ 368093 w 8608834"/>
                <a:gd name="connsiteY756" fmla="*/ 118195 h 4191633"/>
                <a:gd name="connsiteX757" fmla="*/ 363040 w 8608834"/>
                <a:gd name="connsiteY757" fmla="*/ 150733 h 4191633"/>
                <a:gd name="connsiteX758" fmla="*/ 356385 w 8608834"/>
                <a:gd name="connsiteY758" fmla="*/ 195719 h 4191633"/>
                <a:gd name="connsiteX759" fmla="*/ 355633 w 8608834"/>
                <a:gd name="connsiteY759" fmla="*/ 201555 h 4191633"/>
                <a:gd name="connsiteX760" fmla="*/ 355632 w 8608834"/>
                <a:gd name="connsiteY760" fmla="*/ 201555 h 4191633"/>
                <a:gd name="connsiteX761" fmla="*/ 355632 w 8608834"/>
                <a:gd name="connsiteY761" fmla="*/ 201556 h 4191633"/>
                <a:gd name="connsiteX762" fmla="*/ 349728 w 8608834"/>
                <a:gd name="connsiteY762" fmla="*/ 247361 h 4191633"/>
                <a:gd name="connsiteX763" fmla="*/ 344675 w 8608834"/>
                <a:gd name="connsiteY763" fmla="*/ 299741 h 4191633"/>
                <a:gd name="connsiteX764" fmla="*/ 342703 w 8608834"/>
                <a:gd name="connsiteY764" fmla="*/ 347314 h 4191633"/>
                <a:gd name="connsiteX765" fmla="*/ 344298 w 8608834"/>
                <a:gd name="connsiteY765" fmla="*/ 387370 h 4191633"/>
                <a:gd name="connsiteX766" fmla="*/ 349698 w 8608834"/>
                <a:gd name="connsiteY766" fmla="*/ 417812 h 4191633"/>
                <a:gd name="connsiteX767" fmla="*/ 359638 w 8608834"/>
                <a:gd name="connsiteY767" fmla="*/ 437039 h 4191633"/>
                <a:gd name="connsiteX768" fmla="*/ 359639 w 8608834"/>
                <a:gd name="connsiteY768" fmla="*/ 437039 h 4191633"/>
                <a:gd name="connsiteX769" fmla="*/ 349699 w 8608834"/>
                <a:gd name="connsiteY769" fmla="*/ 417813 h 4191633"/>
                <a:gd name="connsiteX770" fmla="*/ 344299 w 8608834"/>
                <a:gd name="connsiteY770" fmla="*/ 387371 h 4191633"/>
                <a:gd name="connsiteX771" fmla="*/ 342704 w 8608834"/>
                <a:gd name="connsiteY771" fmla="*/ 347315 h 4191633"/>
                <a:gd name="connsiteX772" fmla="*/ 344676 w 8608834"/>
                <a:gd name="connsiteY772" fmla="*/ 299741 h 4191633"/>
                <a:gd name="connsiteX773" fmla="*/ 349729 w 8608834"/>
                <a:gd name="connsiteY773" fmla="*/ 247361 h 4191633"/>
                <a:gd name="connsiteX774" fmla="*/ 355633 w 8608834"/>
                <a:gd name="connsiteY774" fmla="*/ 201556 h 4191633"/>
                <a:gd name="connsiteX775" fmla="*/ 475276 w 8608834"/>
                <a:gd name="connsiteY775" fmla="*/ 201556 h 4191633"/>
                <a:gd name="connsiteX776" fmla="*/ 476803 w 8608834"/>
                <a:gd name="connsiteY776" fmla="*/ 188921 h 4191633"/>
                <a:gd name="connsiteX777" fmla="*/ 484681 w 8608834"/>
                <a:gd name="connsiteY777" fmla="*/ 123747 h 4191633"/>
                <a:gd name="connsiteX778" fmla="*/ 488021 w 8608834"/>
                <a:gd name="connsiteY778" fmla="*/ 96119 h 4191633"/>
                <a:gd name="connsiteX779" fmla="*/ 492980 w 8608834"/>
                <a:gd name="connsiteY779" fmla="*/ 78600 h 4191633"/>
                <a:gd name="connsiteX780" fmla="*/ 503563 w 8608834"/>
                <a:gd name="connsiteY780" fmla="*/ 68345 h 4191633"/>
                <a:gd name="connsiteX781" fmla="*/ 518168 w 8608834"/>
                <a:gd name="connsiteY781" fmla="*/ 63539 h 4191633"/>
                <a:gd name="connsiteX782" fmla="*/ 534917 w 8608834"/>
                <a:gd name="connsiteY782" fmla="*/ 62364 h 4191633"/>
                <a:gd name="connsiteX783" fmla="*/ 547110 w 8608834"/>
                <a:gd name="connsiteY783" fmla="*/ 63606 h 4191633"/>
                <a:gd name="connsiteX784" fmla="*/ 556624 w 8608834"/>
                <a:gd name="connsiteY784" fmla="*/ 67897 h 4191633"/>
                <a:gd name="connsiteX785" fmla="*/ 562788 w 8608834"/>
                <a:gd name="connsiteY785" fmla="*/ 76027 h 4191633"/>
                <a:gd name="connsiteX786" fmla="*/ 564932 w 8608834"/>
                <a:gd name="connsiteY786" fmla="*/ 89016 h 4191633"/>
                <a:gd name="connsiteX787" fmla="*/ 564932 w 8608834"/>
                <a:gd name="connsiteY787" fmla="*/ 89017 h 4191633"/>
                <a:gd name="connsiteX788" fmla="*/ 564932 w 8608834"/>
                <a:gd name="connsiteY788" fmla="*/ 89017 h 4191633"/>
                <a:gd name="connsiteX789" fmla="*/ 560756 w 8608834"/>
                <a:gd name="connsiteY789" fmla="*/ 137215 h 4191633"/>
                <a:gd name="connsiteX790" fmla="*/ 550174 w 8608834"/>
                <a:gd name="connsiteY790" fmla="*/ 190006 h 4191633"/>
                <a:gd name="connsiteX791" fmla="*/ 548411 w 8608834"/>
                <a:gd name="connsiteY791" fmla="*/ 201556 h 4191633"/>
                <a:gd name="connsiteX792" fmla="*/ 542229 w 8608834"/>
                <a:gd name="connsiteY792" fmla="*/ 242044 h 4191633"/>
                <a:gd name="connsiteX793" fmla="*/ 531932 w 8608834"/>
                <a:gd name="connsiteY793" fmla="*/ 291310 h 4191633"/>
                <a:gd name="connsiteX794" fmla="*/ 520002 w 8608834"/>
                <a:gd name="connsiteY794" fmla="*/ 330209 h 4191633"/>
                <a:gd name="connsiteX795" fmla="*/ 516830 w 8608834"/>
                <a:gd name="connsiteY795" fmla="*/ 350218 h 4191633"/>
                <a:gd name="connsiteX796" fmla="*/ 519541 w 8608834"/>
                <a:gd name="connsiteY796" fmla="*/ 370340 h 4191633"/>
                <a:gd name="connsiteX797" fmla="*/ 526813 w 8608834"/>
                <a:gd name="connsiteY797" fmla="*/ 384107 h 4191633"/>
                <a:gd name="connsiteX798" fmla="*/ 537659 w 8608834"/>
                <a:gd name="connsiteY798" fmla="*/ 391974 h 4191633"/>
                <a:gd name="connsiteX799" fmla="*/ 551093 w 8608834"/>
                <a:gd name="connsiteY799" fmla="*/ 394395 h 4191633"/>
                <a:gd name="connsiteX800" fmla="*/ 551094 w 8608834"/>
                <a:gd name="connsiteY800" fmla="*/ 394395 h 4191633"/>
                <a:gd name="connsiteX801" fmla="*/ 537660 w 8608834"/>
                <a:gd name="connsiteY801" fmla="*/ 391974 h 4191633"/>
                <a:gd name="connsiteX802" fmla="*/ 526814 w 8608834"/>
                <a:gd name="connsiteY802" fmla="*/ 384107 h 4191633"/>
                <a:gd name="connsiteX803" fmla="*/ 519542 w 8608834"/>
                <a:gd name="connsiteY803" fmla="*/ 370340 h 4191633"/>
                <a:gd name="connsiteX804" fmla="*/ 516831 w 8608834"/>
                <a:gd name="connsiteY804" fmla="*/ 350218 h 4191633"/>
                <a:gd name="connsiteX805" fmla="*/ 520003 w 8608834"/>
                <a:gd name="connsiteY805" fmla="*/ 330208 h 4191633"/>
                <a:gd name="connsiteX806" fmla="*/ 531933 w 8608834"/>
                <a:gd name="connsiteY806" fmla="*/ 291309 h 4191633"/>
                <a:gd name="connsiteX807" fmla="*/ 542230 w 8608834"/>
                <a:gd name="connsiteY807" fmla="*/ 242043 h 4191633"/>
                <a:gd name="connsiteX808" fmla="*/ 548412 w 8608834"/>
                <a:gd name="connsiteY808" fmla="*/ 201555 h 4191633"/>
                <a:gd name="connsiteX809" fmla="*/ 716897 w 8608834"/>
                <a:gd name="connsiteY809" fmla="*/ 201555 h 4191633"/>
                <a:gd name="connsiteX810" fmla="*/ 722424 w 8608834"/>
                <a:gd name="connsiteY810" fmla="*/ 180850 h 4191633"/>
                <a:gd name="connsiteX811" fmla="*/ 744024 w 8608834"/>
                <a:gd name="connsiteY811" fmla="*/ 116143 h 4191633"/>
                <a:gd name="connsiteX812" fmla="*/ 767551 w 8608834"/>
                <a:gd name="connsiteY812" fmla="*/ 70608 h 4191633"/>
                <a:gd name="connsiteX813" fmla="*/ 794190 w 8608834"/>
                <a:gd name="connsiteY813" fmla="*/ 33709 h 4191633"/>
                <a:gd name="connsiteX814" fmla="*/ 823321 w 8608834"/>
                <a:gd name="connsiteY814" fmla="*/ 8990 h 4191633"/>
                <a:gd name="connsiteX815" fmla="*/ 854192 w 8608834"/>
                <a:gd name="connsiteY815" fmla="*/ 0 h 4191633"/>
                <a:gd name="connsiteX0" fmla="*/ 3393317 w 8608834"/>
                <a:gd name="connsiteY0" fmla="*/ 455927 h 4191633"/>
                <a:gd name="connsiteX1" fmla="*/ 3393317 w 8608834"/>
                <a:gd name="connsiteY1" fmla="*/ 460383 h 4191633"/>
                <a:gd name="connsiteX2" fmla="*/ 3385574 w 8608834"/>
                <a:gd name="connsiteY2" fmla="*/ 542185 h 4191633"/>
                <a:gd name="connsiteX3" fmla="*/ 3364880 w 8608834"/>
                <a:gd name="connsiteY3" fmla="*/ 604928 h 4191633"/>
                <a:gd name="connsiteX4" fmla="*/ 3335172 w 8608834"/>
                <a:gd name="connsiteY4" fmla="*/ 645024 h 4191633"/>
                <a:gd name="connsiteX5" fmla="*/ 3300389 w 8608834"/>
                <a:gd name="connsiteY5" fmla="*/ 659132 h 4191633"/>
                <a:gd name="connsiteX6" fmla="*/ 3300389 w 8608834"/>
                <a:gd name="connsiteY6" fmla="*/ 659132 h 4191633"/>
                <a:gd name="connsiteX7" fmla="*/ 3335173 w 8608834"/>
                <a:gd name="connsiteY7" fmla="*/ 645024 h 4191633"/>
                <a:gd name="connsiteX8" fmla="*/ 3364881 w 8608834"/>
                <a:gd name="connsiteY8" fmla="*/ 604928 h 4191633"/>
                <a:gd name="connsiteX9" fmla="*/ 3385575 w 8608834"/>
                <a:gd name="connsiteY9" fmla="*/ 542185 h 4191633"/>
                <a:gd name="connsiteX10" fmla="*/ 3393318 w 8608834"/>
                <a:gd name="connsiteY10" fmla="*/ 460383 h 4191633"/>
                <a:gd name="connsiteX11" fmla="*/ 3393318 w 8608834"/>
                <a:gd name="connsiteY11" fmla="*/ 455927 h 4191633"/>
                <a:gd name="connsiteX12" fmla="*/ 3393317 w 8608834"/>
                <a:gd name="connsiteY12" fmla="*/ 455927 h 4191633"/>
                <a:gd name="connsiteX13" fmla="*/ 3532563 w 8608834"/>
                <a:gd name="connsiteY13" fmla="*/ 438792 h 4191633"/>
                <a:gd name="connsiteX14" fmla="*/ 3514104 w 8608834"/>
                <a:gd name="connsiteY14" fmla="*/ 451455 h 4191633"/>
                <a:gd name="connsiteX15" fmla="*/ 3486127 w 8608834"/>
                <a:gd name="connsiteY15" fmla="*/ 463021 h 4191633"/>
                <a:gd name="connsiteX16" fmla="*/ 3457164 w 8608834"/>
                <a:gd name="connsiteY16" fmla="*/ 467358 h 4191633"/>
                <a:gd name="connsiteX17" fmla="*/ 3457164 w 8608834"/>
                <a:gd name="connsiteY17" fmla="*/ 467358 h 4191633"/>
                <a:gd name="connsiteX18" fmla="*/ 3486128 w 8608834"/>
                <a:gd name="connsiteY18" fmla="*/ 463021 h 4191633"/>
                <a:gd name="connsiteX19" fmla="*/ 3514105 w 8608834"/>
                <a:gd name="connsiteY19" fmla="*/ 451455 h 4191633"/>
                <a:gd name="connsiteX20" fmla="*/ 3532564 w 8608834"/>
                <a:gd name="connsiteY20" fmla="*/ 438792 h 4191633"/>
                <a:gd name="connsiteX21" fmla="*/ 3532563 w 8608834"/>
                <a:gd name="connsiteY21" fmla="*/ 438792 h 4191633"/>
                <a:gd name="connsiteX22" fmla="*/ 3057800 w 8608834"/>
                <a:gd name="connsiteY22" fmla="*/ 428088 h 4191633"/>
                <a:gd name="connsiteX23" fmla="*/ 3043137 w 8608834"/>
                <a:gd name="connsiteY23" fmla="*/ 441992 h 4191633"/>
                <a:gd name="connsiteX24" fmla="*/ 3024130 w 8608834"/>
                <a:gd name="connsiteY24" fmla="*/ 454800 h 4191633"/>
                <a:gd name="connsiteX25" fmla="*/ 3002636 w 8608834"/>
                <a:gd name="connsiteY25" fmla="*/ 464192 h 4191633"/>
                <a:gd name="connsiteX26" fmla="*/ 2980273 w 8608834"/>
                <a:gd name="connsiteY26" fmla="*/ 467851 h 4191633"/>
                <a:gd name="connsiteX27" fmla="*/ 2980273 w 8608834"/>
                <a:gd name="connsiteY27" fmla="*/ 467851 h 4191633"/>
                <a:gd name="connsiteX28" fmla="*/ 3002637 w 8608834"/>
                <a:gd name="connsiteY28" fmla="*/ 464192 h 4191633"/>
                <a:gd name="connsiteX29" fmla="*/ 3024131 w 8608834"/>
                <a:gd name="connsiteY29" fmla="*/ 454800 h 4191633"/>
                <a:gd name="connsiteX30" fmla="*/ 3043138 w 8608834"/>
                <a:gd name="connsiteY30" fmla="*/ 441992 h 4191633"/>
                <a:gd name="connsiteX31" fmla="*/ 3057801 w 8608834"/>
                <a:gd name="connsiteY31" fmla="*/ 428089 h 4191633"/>
                <a:gd name="connsiteX32" fmla="*/ 3057800 w 8608834"/>
                <a:gd name="connsiteY32" fmla="*/ 428088 h 4191633"/>
                <a:gd name="connsiteX33" fmla="*/ 490551 w 8608834"/>
                <a:gd name="connsiteY33" fmla="*/ 399900 h 4191633"/>
                <a:gd name="connsiteX34" fmla="*/ 464153 w 8608834"/>
                <a:gd name="connsiteY34" fmla="*/ 437679 h 4191633"/>
                <a:gd name="connsiteX35" fmla="*/ 464154 w 8608834"/>
                <a:gd name="connsiteY35" fmla="*/ 437678 h 4191633"/>
                <a:gd name="connsiteX36" fmla="*/ 490551 w 8608834"/>
                <a:gd name="connsiteY36" fmla="*/ 399900 h 4191633"/>
                <a:gd name="connsiteX37" fmla="*/ 1776021 w 8608834"/>
                <a:gd name="connsiteY37" fmla="*/ 388980 h 4191633"/>
                <a:gd name="connsiteX38" fmla="*/ 1776021 w 8608834"/>
                <a:gd name="connsiteY38" fmla="*/ 388981 h 4191633"/>
                <a:gd name="connsiteX39" fmla="*/ 1776888 w 8608834"/>
                <a:gd name="connsiteY39" fmla="*/ 397755 h 4191633"/>
                <a:gd name="connsiteX40" fmla="*/ 1776021 w 8608834"/>
                <a:gd name="connsiteY40" fmla="*/ 388980 h 4191633"/>
                <a:gd name="connsiteX41" fmla="*/ 1960371 w 8608834"/>
                <a:gd name="connsiteY41" fmla="*/ 383432 h 4191633"/>
                <a:gd name="connsiteX42" fmla="*/ 1947202 w 8608834"/>
                <a:gd name="connsiteY42" fmla="*/ 392714 h 4191633"/>
                <a:gd name="connsiteX43" fmla="*/ 1960371 w 8608834"/>
                <a:gd name="connsiteY43" fmla="*/ 383432 h 4191633"/>
                <a:gd name="connsiteX44" fmla="*/ 1888328 w 8608834"/>
                <a:gd name="connsiteY44" fmla="*/ 381208 h 4191633"/>
                <a:gd name="connsiteX45" fmla="*/ 1888328 w 8608834"/>
                <a:gd name="connsiteY45" fmla="*/ 381208 h 4191633"/>
                <a:gd name="connsiteX46" fmla="*/ 1888541 w 8608834"/>
                <a:gd name="connsiteY46" fmla="*/ 393952 h 4191633"/>
                <a:gd name="connsiteX47" fmla="*/ 1888328 w 8608834"/>
                <a:gd name="connsiteY47" fmla="*/ 381208 h 4191633"/>
                <a:gd name="connsiteX48" fmla="*/ 995774 w 8608834"/>
                <a:gd name="connsiteY48" fmla="*/ 362196 h 4191633"/>
                <a:gd name="connsiteX49" fmla="*/ 995773 w 8608834"/>
                <a:gd name="connsiteY49" fmla="*/ 362196 h 4191633"/>
                <a:gd name="connsiteX50" fmla="*/ 1017538 w 8608834"/>
                <a:gd name="connsiteY50" fmla="*/ 414153 h 4191633"/>
                <a:gd name="connsiteX51" fmla="*/ 1017538 w 8608834"/>
                <a:gd name="connsiteY51" fmla="*/ 414153 h 4191633"/>
                <a:gd name="connsiteX52" fmla="*/ 1017538 w 8608834"/>
                <a:gd name="connsiteY52" fmla="*/ 414154 h 4191633"/>
                <a:gd name="connsiteX53" fmla="*/ 1017539 w 8608834"/>
                <a:gd name="connsiteY53" fmla="*/ 414153 h 4191633"/>
                <a:gd name="connsiteX54" fmla="*/ 995774 w 8608834"/>
                <a:gd name="connsiteY54" fmla="*/ 362196 h 4191633"/>
                <a:gd name="connsiteX55" fmla="*/ 3181145 w 8608834"/>
                <a:gd name="connsiteY55" fmla="*/ 352024 h 4191633"/>
                <a:gd name="connsiteX56" fmla="*/ 3181144 w 8608834"/>
                <a:gd name="connsiteY56" fmla="*/ 352025 h 4191633"/>
                <a:gd name="connsiteX57" fmla="*/ 3192976 w 8608834"/>
                <a:gd name="connsiteY57" fmla="*/ 406273 h 4191633"/>
                <a:gd name="connsiteX58" fmla="*/ 3177816 w 8608834"/>
                <a:gd name="connsiteY58" fmla="*/ 424968 h 4191633"/>
                <a:gd name="connsiteX59" fmla="*/ 3156494 w 8608834"/>
                <a:gd name="connsiteY59" fmla="*/ 445408 h 4191633"/>
                <a:gd name="connsiteX60" fmla="*/ 3131105 w 8608834"/>
                <a:gd name="connsiteY60" fmla="*/ 461860 h 4191633"/>
                <a:gd name="connsiteX61" fmla="*/ 3103992 w 8608834"/>
                <a:gd name="connsiteY61" fmla="*/ 468590 h 4191633"/>
                <a:gd name="connsiteX62" fmla="*/ 3103992 w 8608834"/>
                <a:gd name="connsiteY62" fmla="*/ 468590 h 4191633"/>
                <a:gd name="connsiteX63" fmla="*/ 3131106 w 8608834"/>
                <a:gd name="connsiteY63" fmla="*/ 461860 h 4191633"/>
                <a:gd name="connsiteX64" fmla="*/ 3156495 w 8608834"/>
                <a:gd name="connsiteY64" fmla="*/ 445408 h 4191633"/>
                <a:gd name="connsiteX65" fmla="*/ 3177817 w 8608834"/>
                <a:gd name="connsiteY65" fmla="*/ 424968 h 4191633"/>
                <a:gd name="connsiteX66" fmla="*/ 3192977 w 8608834"/>
                <a:gd name="connsiteY66" fmla="*/ 406273 h 4191633"/>
                <a:gd name="connsiteX67" fmla="*/ 3181145 w 8608834"/>
                <a:gd name="connsiteY67" fmla="*/ 352024 h 4191633"/>
                <a:gd name="connsiteX68" fmla="*/ 4986867 w 8608834"/>
                <a:gd name="connsiteY68" fmla="*/ 349039 h 4191633"/>
                <a:gd name="connsiteX69" fmla="*/ 4986866 w 8608834"/>
                <a:gd name="connsiteY69" fmla="*/ 349040 h 4191633"/>
                <a:gd name="connsiteX70" fmla="*/ 4986866 w 8608834"/>
                <a:gd name="connsiteY70" fmla="*/ 349040 h 4191633"/>
                <a:gd name="connsiteX71" fmla="*/ 4986866 w 8608834"/>
                <a:gd name="connsiteY71" fmla="*/ 412143 h 4191633"/>
                <a:gd name="connsiteX72" fmla="*/ 4986866 w 8608834"/>
                <a:gd name="connsiteY72" fmla="*/ 412144 h 4191633"/>
                <a:gd name="connsiteX73" fmla="*/ 4986867 w 8608834"/>
                <a:gd name="connsiteY73" fmla="*/ 412143 h 4191633"/>
                <a:gd name="connsiteX74" fmla="*/ 4986867 w 8608834"/>
                <a:gd name="connsiteY74" fmla="*/ 349039 h 4191633"/>
                <a:gd name="connsiteX75" fmla="*/ 2683979 w 8608834"/>
                <a:gd name="connsiteY75" fmla="*/ 321679 h 4191633"/>
                <a:gd name="connsiteX76" fmla="*/ 2619397 w 8608834"/>
                <a:gd name="connsiteY76" fmla="*/ 449858 h 4191633"/>
                <a:gd name="connsiteX77" fmla="*/ 2608305 w 8608834"/>
                <a:gd name="connsiteY77" fmla="*/ 463660 h 4191633"/>
                <a:gd name="connsiteX78" fmla="*/ 2608305 w 8608834"/>
                <a:gd name="connsiteY78" fmla="*/ 463660 h 4191633"/>
                <a:gd name="connsiteX79" fmla="*/ 2619398 w 8608834"/>
                <a:gd name="connsiteY79" fmla="*/ 449857 h 4191633"/>
                <a:gd name="connsiteX80" fmla="*/ 2683980 w 8608834"/>
                <a:gd name="connsiteY80" fmla="*/ 321679 h 4191633"/>
                <a:gd name="connsiteX81" fmla="*/ 2683979 w 8608834"/>
                <a:gd name="connsiteY81" fmla="*/ 321679 h 4191633"/>
                <a:gd name="connsiteX82" fmla="*/ 4047110 w 8608834"/>
                <a:gd name="connsiteY82" fmla="*/ 311079 h 4191633"/>
                <a:gd name="connsiteX83" fmla="*/ 4002987 w 8608834"/>
                <a:gd name="connsiteY83" fmla="*/ 434081 h 4191633"/>
                <a:gd name="connsiteX84" fmla="*/ 3996454 w 8608834"/>
                <a:gd name="connsiteY84" fmla="*/ 449980 h 4191633"/>
                <a:gd name="connsiteX85" fmla="*/ 3990169 w 8608834"/>
                <a:gd name="connsiteY85" fmla="*/ 460209 h 4191633"/>
                <a:gd name="connsiteX86" fmla="*/ 3983267 w 8608834"/>
                <a:gd name="connsiteY86" fmla="*/ 465756 h 4191633"/>
                <a:gd name="connsiteX87" fmla="*/ 3975134 w 8608834"/>
                <a:gd name="connsiteY87" fmla="*/ 467358 h 4191633"/>
                <a:gd name="connsiteX88" fmla="*/ 3975134 w 8608834"/>
                <a:gd name="connsiteY88" fmla="*/ 467358 h 4191633"/>
                <a:gd name="connsiteX89" fmla="*/ 3983268 w 8608834"/>
                <a:gd name="connsiteY89" fmla="*/ 465756 h 4191633"/>
                <a:gd name="connsiteX90" fmla="*/ 3990170 w 8608834"/>
                <a:gd name="connsiteY90" fmla="*/ 460209 h 4191633"/>
                <a:gd name="connsiteX91" fmla="*/ 3996455 w 8608834"/>
                <a:gd name="connsiteY91" fmla="*/ 449980 h 4191633"/>
                <a:gd name="connsiteX92" fmla="*/ 4002988 w 8608834"/>
                <a:gd name="connsiteY92" fmla="*/ 434081 h 4191633"/>
                <a:gd name="connsiteX93" fmla="*/ 4047111 w 8608834"/>
                <a:gd name="connsiteY93" fmla="*/ 311079 h 4191633"/>
                <a:gd name="connsiteX94" fmla="*/ 4047110 w 8608834"/>
                <a:gd name="connsiteY94" fmla="*/ 311079 h 4191633"/>
                <a:gd name="connsiteX95" fmla="*/ 1272661 w 8608834"/>
                <a:gd name="connsiteY95" fmla="*/ 310340 h 4191633"/>
                <a:gd name="connsiteX96" fmla="*/ 1272661 w 8608834"/>
                <a:gd name="connsiteY96" fmla="*/ 310340 h 4191633"/>
                <a:gd name="connsiteX97" fmla="*/ 1274387 w 8608834"/>
                <a:gd name="connsiteY97" fmla="*/ 325129 h 4191633"/>
                <a:gd name="connsiteX98" fmla="*/ 1272661 w 8608834"/>
                <a:gd name="connsiteY98" fmla="*/ 310340 h 4191633"/>
                <a:gd name="connsiteX99" fmla="*/ 4189093 w 8608834"/>
                <a:gd name="connsiteY99" fmla="*/ 308861 h 4191633"/>
                <a:gd name="connsiteX100" fmla="*/ 4189092 w 8608834"/>
                <a:gd name="connsiteY100" fmla="*/ 308862 h 4191633"/>
                <a:gd name="connsiteX101" fmla="*/ 4185394 w 8608834"/>
                <a:gd name="connsiteY101" fmla="*/ 366541 h 4191633"/>
                <a:gd name="connsiteX102" fmla="*/ 4170851 w 8608834"/>
                <a:gd name="connsiteY102" fmla="*/ 375908 h 4191633"/>
                <a:gd name="connsiteX103" fmla="*/ 4153473 w 8608834"/>
                <a:gd name="connsiteY103" fmla="*/ 385644 h 4191633"/>
                <a:gd name="connsiteX104" fmla="*/ 4134246 w 8608834"/>
                <a:gd name="connsiteY104" fmla="*/ 393286 h 4191633"/>
                <a:gd name="connsiteX105" fmla="*/ 4113911 w 8608834"/>
                <a:gd name="connsiteY105" fmla="*/ 396367 h 4191633"/>
                <a:gd name="connsiteX106" fmla="*/ 4113911 w 8608834"/>
                <a:gd name="connsiteY106" fmla="*/ 396367 h 4191633"/>
                <a:gd name="connsiteX107" fmla="*/ 4134247 w 8608834"/>
                <a:gd name="connsiteY107" fmla="*/ 393286 h 4191633"/>
                <a:gd name="connsiteX108" fmla="*/ 4153474 w 8608834"/>
                <a:gd name="connsiteY108" fmla="*/ 385644 h 4191633"/>
                <a:gd name="connsiteX109" fmla="*/ 4170852 w 8608834"/>
                <a:gd name="connsiteY109" fmla="*/ 375908 h 4191633"/>
                <a:gd name="connsiteX110" fmla="*/ 4185395 w 8608834"/>
                <a:gd name="connsiteY110" fmla="*/ 366541 h 4191633"/>
                <a:gd name="connsiteX111" fmla="*/ 4189093 w 8608834"/>
                <a:gd name="connsiteY111" fmla="*/ 308861 h 4191633"/>
                <a:gd name="connsiteX112" fmla="*/ 121226 w 8608834"/>
                <a:gd name="connsiteY112" fmla="*/ 302191 h 4191633"/>
                <a:gd name="connsiteX113" fmla="*/ 117159 w 8608834"/>
                <a:gd name="connsiteY113" fmla="*/ 349409 h 4191633"/>
                <a:gd name="connsiteX114" fmla="*/ 117159 w 8608834"/>
                <a:gd name="connsiteY114" fmla="*/ 349410 h 4191633"/>
                <a:gd name="connsiteX115" fmla="*/ 121226 w 8608834"/>
                <a:gd name="connsiteY115" fmla="*/ 302191 h 4191633"/>
                <a:gd name="connsiteX116" fmla="*/ 1655014 w 8608834"/>
                <a:gd name="connsiteY116" fmla="*/ 294596 h 4191633"/>
                <a:gd name="connsiteX117" fmla="*/ 1655014 w 8608834"/>
                <a:gd name="connsiteY117" fmla="*/ 294596 h 4191633"/>
                <a:gd name="connsiteX118" fmla="*/ 1656144 w 8608834"/>
                <a:gd name="connsiteY118" fmla="*/ 308670 h 4191633"/>
                <a:gd name="connsiteX119" fmla="*/ 1655014 w 8608834"/>
                <a:gd name="connsiteY119" fmla="*/ 294596 h 4191633"/>
                <a:gd name="connsiteX120" fmla="*/ 282805 w 8608834"/>
                <a:gd name="connsiteY120" fmla="*/ 293826 h 4191633"/>
                <a:gd name="connsiteX121" fmla="*/ 272791 w 8608834"/>
                <a:gd name="connsiteY121" fmla="*/ 345436 h 4191633"/>
                <a:gd name="connsiteX122" fmla="*/ 260497 w 8608834"/>
                <a:gd name="connsiteY122" fmla="*/ 387864 h 4191633"/>
                <a:gd name="connsiteX123" fmla="*/ 228945 w 8608834"/>
                <a:gd name="connsiteY123" fmla="*/ 448625 h 4191633"/>
                <a:gd name="connsiteX124" fmla="*/ 228946 w 8608834"/>
                <a:gd name="connsiteY124" fmla="*/ 448624 h 4191633"/>
                <a:gd name="connsiteX125" fmla="*/ 260498 w 8608834"/>
                <a:gd name="connsiteY125" fmla="*/ 387863 h 4191633"/>
                <a:gd name="connsiteX126" fmla="*/ 272792 w 8608834"/>
                <a:gd name="connsiteY126" fmla="*/ 345435 h 4191633"/>
                <a:gd name="connsiteX127" fmla="*/ 282804 w 8608834"/>
                <a:gd name="connsiteY127" fmla="*/ 293833 h 4191633"/>
                <a:gd name="connsiteX128" fmla="*/ 282805 w 8608834"/>
                <a:gd name="connsiteY128" fmla="*/ 293826 h 4191633"/>
                <a:gd name="connsiteX129" fmla="*/ 3887598 w 8608834"/>
                <a:gd name="connsiteY129" fmla="*/ 274598 h 4191633"/>
                <a:gd name="connsiteX130" fmla="*/ 3885626 w 8608834"/>
                <a:gd name="connsiteY130" fmla="*/ 277309 h 4191633"/>
                <a:gd name="connsiteX131" fmla="*/ 3896349 w 8608834"/>
                <a:gd name="connsiteY131" fmla="*/ 307505 h 4191633"/>
                <a:gd name="connsiteX132" fmla="*/ 3899923 w 8608834"/>
                <a:gd name="connsiteY132" fmla="*/ 343370 h 4191633"/>
                <a:gd name="connsiteX133" fmla="*/ 3896719 w 8608834"/>
                <a:gd name="connsiteY133" fmla="*/ 372703 h 4191633"/>
                <a:gd name="connsiteX134" fmla="*/ 3887475 w 8608834"/>
                <a:gd name="connsiteY134" fmla="*/ 401297 h 4191633"/>
                <a:gd name="connsiteX135" fmla="*/ 3872686 w 8608834"/>
                <a:gd name="connsiteY135" fmla="*/ 427179 h 4191633"/>
                <a:gd name="connsiteX136" fmla="*/ 3852719 w 8608834"/>
                <a:gd name="connsiteY136" fmla="*/ 448131 h 4191633"/>
                <a:gd name="connsiteX137" fmla="*/ 3828193 w 8608834"/>
                <a:gd name="connsiteY137" fmla="*/ 462181 h 4191633"/>
                <a:gd name="connsiteX138" fmla="*/ 3799847 w 8608834"/>
                <a:gd name="connsiteY138" fmla="*/ 467358 h 4191633"/>
                <a:gd name="connsiteX139" fmla="*/ 3799847 w 8608834"/>
                <a:gd name="connsiteY139" fmla="*/ 467358 h 4191633"/>
                <a:gd name="connsiteX140" fmla="*/ 3828194 w 8608834"/>
                <a:gd name="connsiteY140" fmla="*/ 462181 h 4191633"/>
                <a:gd name="connsiteX141" fmla="*/ 3852720 w 8608834"/>
                <a:gd name="connsiteY141" fmla="*/ 448131 h 4191633"/>
                <a:gd name="connsiteX142" fmla="*/ 3872687 w 8608834"/>
                <a:gd name="connsiteY142" fmla="*/ 427179 h 4191633"/>
                <a:gd name="connsiteX143" fmla="*/ 3887476 w 8608834"/>
                <a:gd name="connsiteY143" fmla="*/ 401297 h 4191633"/>
                <a:gd name="connsiteX144" fmla="*/ 3896720 w 8608834"/>
                <a:gd name="connsiteY144" fmla="*/ 372703 h 4191633"/>
                <a:gd name="connsiteX145" fmla="*/ 3899924 w 8608834"/>
                <a:gd name="connsiteY145" fmla="*/ 343370 h 4191633"/>
                <a:gd name="connsiteX146" fmla="*/ 3896350 w 8608834"/>
                <a:gd name="connsiteY146" fmla="*/ 307505 h 4191633"/>
                <a:gd name="connsiteX147" fmla="*/ 3885627 w 8608834"/>
                <a:gd name="connsiteY147" fmla="*/ 277309 h 4191633"/>
                <a:gd name="connsiteX148" fmla="*/ 3887599 w 8608834"/>
                <a:gd name="connsiteY148" fmla="*/ 274598 h 4191633"/>
                <a:gd name="connsiteX149" fmla="*/ 3887598 w 8608834"/>
                <a:gd name="connsiteY149" fmla="*/ 274598 h 4191633"/>
                <a:gd name="connsiteX150" fmla="*/ 3678048 w 8608834"/>
                <a:gd name="connsiteY150" fmla="*/ 274598 h 4191633"/>
                <a:gd name="connsiteX151" fmla="*/ 3676076 w 8608834"/>
                <a:gd name="connsiteY151" fmla="*/ 277309 h 4191633"/>
                <a:gd name="connsiteX152" fmla="*/ 3686799 w 8608834"/>
                <a:gd name="connsiteY152" fmla="*/ 307505 h 4191633"/>
                <a:gd name="connsiteX153" fmla="*/ 3690373 w 8608834"/>
                <a:gd name="connsiteY153" fmla="*/ 343370 h 4191633"/>
                <a:gd name="connsiteX154" fmla="*/ 3687169 w 8608834"/>
                <a:gd name="connsiteY154" fmla="*/ 372703 h 4191633"/>
                <a:gd name="connsiteX155" fmla="*/ 3677925 w 8608834"/>
                <a:gd name="connsiteY155" fmla="*/ 401297 h 4191633"/>
                <a:gd name="connsiteX156" fmla="*/ 3663136 w 8608834"/>
                <a:gd name="connsiteY156" fmla="*/ 427179 h 4191633"/>
                <a:gd name="connsiteX157" fmla="*/ 3643169 w 8608834"/>
                <a:gd name="connsiteY157" fmla="*/ 448131 h 4191633"/>
                <a:gd name="connsiteX158" fmla="*/ 3618643 w 8608834"/>
                <a:gd name="connsiteY158" fmla="*/ 462181 h 4191633"/>
                <a:gd name="connsiteX159" fmla="*/ 3590297 w 8608834"/>
                <a:gd name="connsiteY159" fmla="*/ 467358 h 4191633"/>
                <a:gd name="connsiteX160" fmla="*/ 3590297 w 8608834"/>
                <a:gd name="connsiteY160" fmla="*/ 467358 h 4191633"/>
                <a:gd name="connsiteX161" fmla="*/ 3618644 w 8608834"/>
                <a:gd name="connsiteY161" fmla="*/ 462181 h 4191633"/>
                <a:gd name="connsiteX162" fmla="*/ 3643170 w 8608834"/>
                <a:gd name="connsiteY162" fmla="*/ 448131 h 4191633"/>
                <a:gd name="connsiteX163" fmla="*/ 3663137 w 8608834"/>
                <a:gd name="connsiteY163" fmla="*/ 427179 h 4191633"/>
                <a:gd name="connsiteX164" fmla="*/ 3677926 w 8608834"/>
                <a:gd name="connsiteY164" fmla="*/ 401297 h 4191633"/>
                <a:gd name="connsiteX165" fmla="*/ 3687170 w 8608834"/>
                <a:gd name="connsiteY165" fmla="*/ 372703 h 4191633"/>
                <a:gd name="connsiteX166" fmla="*/ 3690374 w 8608834"/>
                <a:gd name="connsiteY166" fmla="*/ 343370 h 4191633"/>
                <a:gd name="connsiteX167" fmla="*/ 3686800 w 8608834"/>
                <a:gd name="connsiteY167" fmla="*/ 307505 h 4191633"/>
                <a:gd name="connsiteX168" fmla="*/ 3676077 w 8608834"/>
                <a:gd name="connsiteY168" fmla="*/ 277309 h 4191633"/>
                <a:gd name="connsiteX169" fmla="*/ 3678049 w 8608834"/>
                <a:gd name="connsiteY169" fmla="*/ 274598 h 4191633"/>
                <a:gd name="connsiteX170" fmla="*/ 3678048 w 8608834"/>
                <a:gd name="connsiteY170" fmla="*/ 274598 h 4191633"/>
                <a:gd name="connsiteX171" fmla="*/ 4876312 w 8608834"/>
                <a:gd name="connsiteY171" fmla="*/ 246498 h 4191633"/>
                <a:gd name="connsiteX172" fmla="*/ 4861829 w 8608834"/>
                <a:gd name="connsiteY172" fmla="*/ 265848 h 4191633"/>
                <a:gd name="connsiteX173" fmla="*/ 4848335 w 8608834"/>
                <a:gd name="connsiteY173" fmla="*/ 282979 h 4191633"/>
                <a:gd name="connsiteX174" fmla="*/ 4846610 w 8608834"/>
                <a:gd name="connsiteY174" fmla="*/ 313052 h 4191633"/>
                <a:gd name="connsiteX175" fmla="*/ 4846116 w 8608834"/>
                <a:gd name="connsiteY175" fmla="*/ 326240 h 4191633"/>
                <a:gd name="connsiteX176" fmla="*/ 4845624 w 8608834"/>
                <a:gd name="connsiteY176" fmla="*/ 339674 h 4191633"/>
                <a:gd name="connsiteX177" fmla="*/ 4845254 w 8608834"/>
                <a:gd name="connsiteY177" fmla="*/ 352491 h 4191633"/>
                <a:gd name="connsiteX178" fmla="*/ 4845130 w 8608834"/>
                <a:gd name="connsiteY178" fmla="*/ 363829 h 4191633"/>
                <a:gd name="connsiteX179" fmla="*/ 4847606 w 8608834"/>
                <a:gd name="connsiteY179" fmla="*/ 386260 h 4191633"/>
                <a:gd name="connsiteX180" fmla="*/ 4854782 w 8608834"/>
                <a:gd name="connsiteY180" fmla="*/ 401174 h 4191633"/>
                <a:gd name="connsiteX181" fmla="*/ 4866290 w 8608834"/>
                <a:gd name="connsiteY181" fmla="*/ 409554 h 4191633"/>
                <a:gd name="connsiteX182" fmla="*/ 4881508 w 8608834"/>
                <a:gd name="connsiteY182" fmla="*/ 412143 h 4191633"/>
                <a:gd name="connsiteX183" fmla="*/ 4881508 w 8608834"/>
                <a:gd name="connsiteY183" fmla="*/ 412143 h 4191633"/>
                <a:gd name="connsiteX184" fmla="*/ 4866291 w 8608834"/>
                <a:gd name="connsiteY184" fmla="*/ 409554 h 4191633"/>
                <a:gd name="connsiteX185" fmla="*/ 4854783 w 8608834"/>
                <a:gd name="connsiteY185" fmla="*/ 401174 h 4191633"/>
                <a:gd name="connsiteX186" fmla="*/ 4847607 w 8608834"/>
                <a:gd name="connsiteY186" fmla="*/ 386260 h 4191633"/>
                <a:gd name="connsiteX187" fmla="*/ 4845131 w 8608834"/>
                <a:gd name="connsiteY187" fmla="*/ 363829 h 4191633"/>
                <a:gd name="connsiteX188" fmla="*/ 4845255 w 8608834"/>
                <a:gd name="connsiteY188" fmla="*/ 352490 h 4191633"/>
                <a:gd name="connsiteX189" fmla="*/ 4845625 w 8608834"/>
                <a:gd name="connsiteY189" fmla="*/ 339673 h 4191633"/>
                <a:gd name="connsiteX190" fmla="*/ 4846117 w 8608834"/>
                <a:gd name="connsiteY190" fmla="*/ 326239 h 4191633"/>
                <a:gd name="connsiteX191" fmla="*/ 4846611 w 8608834"/>
                <a:gd name="connsiteY191" fmla="*/ 313051 h 4191633"/>
                <a:gd name="connsiteX192" fmla="*/ 4848336 w 8608834"/>
                <a:gd name="connsiteY192" fmla="*/ 282978 h 4191633"/>
                <a:gd name="connsiteX193" fmla="*/ 4861830 w 8608834"/>
                <a:gd name="connsiteY193" fmla="*/ 265847 h 4191633"/>
                <a:gd name="connsiteX194" fmla="*/ 4876312 w 8608834"/>
                <a:gd name="connsiteY194" fmla="*/ 246498 h 4191633"/>
                <a:gd name="connsiteX195" fmla="*/ 3102393 w 8608834"/>
                <a:gd name="connsiteY195" fmla="*/ 241760 h 4191633"/>
                <a:gd name="connsiteX196" fmla="*/ 3102392 w 8608834"/>
                <a:gd name="connsiteY196" fmla="*/ 241760 h 4191633"/>
                <a:gd name="connsiteX197" fmla="*/ 3109337 w 8608834"/>
                <a:gd name="connsiteY197" fmla="*/ 242507 h 4191633"/>
                <a:gd name="connsiteX198" fmla="*/ 3115033 w 8608834"/>
                <a:gd name="connsiteY198" fmla="*/ 245746 h 4191633"/>
                <a:gd name="connsiteX199" fmla="*/ 3118861 w 8608834"/>
                <a:gd name="connsiteY199" fmla="*/ 252721 h 4191633"/>
                <a:gd name="connsiteX200" fmla="*/ 3120217 w 8608834"/>
                <a:gd name="connsiteY200" fmla="*/ 264926 h 4191633"/>
                <a:gd name="connsiteX201" fmla="*/ 3117752 w 8608834"/>
                <a:gd name="connsiteY201" fmla="*/ 291070 h 4191633"/>
                <a:gd name="connsiteX202" fmla="*/ 3112106 w 8608834"/>
                <a:gd name="connsiteY202" fmla="*/ 320502 h 4191633"/>
                <a:gd name="connsiteX203" fmla="*/ 3104855 w 8608834"/>
                <a:gd name="connsiteY203" fmla="*/ 354863 h 4191633"/>
                <a:gd name="connsiteX204" fmla="*/ 3100786 w 8608834"/>
                <a:gd name="connsiteY204" fmla="*/ 387374 h 4191633"/>
                <a:gd name="connsiteX205" fmla="*/ 3102882 w 8608834"/>
                <a:gd name="connsiteY205" fmla="*/ 405035 h 4191633"/>
                <a:gd name="connsiteX206" fmla="*/ 3111879 w 8608834"/>
                <a:gd name="connsiteY206" fmla="*/ 411403 h 4191633"/>
                <a:gd name="connsiteX207" fmla="*/ 3111880 w 8608834"/>
                <a:gd name="connsiteY207" fmla="*/ 411403 h 4191633"/>
                <a:gd name="connsiteX208" fmla="*/ 3102883 w 8608834"/>
                <a:gd name="connsiteY208" fmla="*/ 405035 h 4191633"/>
                <a:gd name="connsiteX209" fmla="*/ 3100787 w 8608834"/>
                <a:gd name="connsiteY209" fmla="*/ 387374 h 4191633"/>
                <a:gd name="connsiteX210" fmla="*/ 3104856 w 8608834"/>
                <a:gd name="connsiteY210" fmla="*/ 354863 h 4191633"/>
                <a:gd name="connsiteX211" fmla="*/ 3112107 w 8608834"/>
                <a:gd name="connsiteY211" fmla="*/ 320502 h 4191633"/>
                <a:gd name="connsiteX212" fmla="*/ 3117753 w 8608834"/>
                <a:gd name="connsiteY212" fmla="*/ 291070 h 4191633"/>
                <a:gd name="connsiteX213" fmla="*/ 3120218 w 8608834"/>
                <a:gd name="connsiteY213" fmla="*/ 264926 h 4191633"/>
                <a:gd name="connsiteX214" fmla="*/ 3118862 w 8608834"/>
                <a:gd name="connsiteY214" fmla="*/ 252721 h 4191633"/>
                <a:gd name="connsiteX215" fmla="*/ 3115034 w 8608834"/>
                <a:gd name="connsiteY215" fmla="*/ 245746 h 4191633"/>
                <a:gd name="connsiteX216" fmla="*/ 3109338 w 8608834"/>
                <a:gd name="connsiteY216" fmla="*/ 242507 h 4191633"/>
                <a:gd name="connsiteX217" fmla="*/ 3102393 w 8608834"/>
                <a:gd name="connsiteY217" fmla="*/ 241760 h 4191633"/>
                <a:gd name="connsiteX218" fmla="*/ 3836328 w 8608834"/>
                <a:gd name="connsiteY218" fmla="*/ 225298 h 4191633"/>
                <a:gd name="connsiteX219" fmla="*/ 3836328 w 8608834"/>
                <a:gd name="connsiteY219" fmla="*/ 225298 h 4191633"/>
                <a:gd name="connsiteX220" fmla="*/ 3880204 w 8608834"/>
                <a:gd name="connsiteY220" fmla="*/ 232570 h 4191633"/>
                <a:gd name="connsiteX221" fmla="*/ 3918534 w 8608834"/>
                <a:gd name="connsiteY221" fmla="*/ 252043 h 4191633"/>
                <a:gd name="connsiteX222" fmla="*/ 3951811 w 8608834"/>
                <a:gd name="connsiteY222" fmla="*/ 282732 h 4191633"/>
                <a:gd name="connsiteX223" fmla="*/ 3960338 w 8608834"/>
                <a:gd name="connsiteY223" fmla="*/ 293199 h 4191633"/>
                <a:gd name="connsiteX224" fmla="*/ 3960338 w 8608834"/>
                <a:gd name="connsiteY224" fmla="*/ 293198 h 4191633"/>
                <a:gd name="connsiteX225" fmla="*/ 3951812 w 8608834"/>
                <a:gd name="connsiteY225" fmla="*/ 282732 h 4191633"/>
                <a:gd name="connsiteX226" fmla="*/ 3918535 w 8608834"/>
                <a:gd name="connsiteY226" fmla="*/ 252043 h 4191633"/>
                <a:gd name="connsiteX227" fmla="*/ 3880205 w 8608834"/>
                <a:gd name="connsiteY227" fmla="*/ 232570 h 4191633"/>
                <a:gd name="connsiteX228" fmla="*/ 3836328 w 8608834"/>
                <a:gd name="connsiteY228" fmla="*/ 225298 h 4191633"/>
                <a:gd name="connsiteX229" fmla="*/ 3626778 w 8608834"/>
                <a:gd name="connsiteY229" fmla="*/ 225298 h 4191633"/>
                <a:gd name="connsiteX230" fmla="*/ 3626778 w 8608834"/>
                <a:gd name="connsiteY230" fmla="*/ 225298 h 4191633"/>
                <a:gd name="connsiteX231" fmla="*/ 3670654 w 8608834"/>
                <a:gd name="connsiteY231" fmla="*/ 232570 h 4191633"/>
                <a:gd name="connsiteX232" fmla="*/ 3708984 w 8608834"/>
                <a:gd name="connsiteY232" fmla="*/ 252043 h 4191633"/>
                <a:gd name="connsiteX233" fmla="*/ 3726238 w 8608834"/>
                <a:gd name="connsiteY233" fmla="*/ 265816 h 4191633"/>
                <a:gd name="connsiteX234" fmla="*/ 3738506 w 8608834"/>
                <a:gd name="connsiteY234" fmla="*/ 278768 h 4191633"/>
                <a:gd name="connsiteX235" fmla="*/ 3738507 w 8608834"/>
                <a:gd name="connsiteY235" fmla="*/ 278767 h 4191633"/>
                <a:gd name="connsiteX236" fmla="*/ 3726239 w 8608834"/>
                <a:gd name="connsiteY236" fmla="*/ 265816 h 4191633"/>
                <a:gd name="connsiteX237" fmla="*/ 3708985 w 8608834"/>
                <a:gd name="connsiteY237" fmla="*/ 252043 h 4191633"/>
                <a:gd name="connsiteX238" fmla="*/ 3670655 w 8608834"/>
                <a:gd name="connsiteY238" fmla="*/ 232570 h 4191633"/>
                <a:gd name="connsiteX239" fmla="*/ 3626778 w 8608834"/>
                <a:gd name="connsiteY239" fmla="*/ 225298 h 4191633"/>
                <a:gd name="connsiteX240" fmla="*/ 4512895 w 8608834"/>
                <a:gd name="connsiteY240" fmla="*/ 224312 h 4191633"/>
                <a:gd name="connsiteX241" fmla="*/ 4526699 w 8608834"/>
                <a:gd name="connsiteY241" fmla="*/ 228133 h 4191633"/>
                <a:gd name="connsiteX242" fmla="*/ 4530331 w 8608834"/>
                <a:gd name="connsiteY242" fmla="*/ 238363 h 4191633"/>
                <a:gd name="connsiteX243" fmla="*/ 4530331 w 8608834"/>
                <a:gd name="connsiteY243" fmla="*/ 238364 h 4191633"/>
                <a:gd name="connsiteX244" fmla="*/ 4530331 w 8608834"/>
                <a:gd name="connsiteY244" fmla="*/ 238364 h 4191633"/>
                <a:gd name="connsiteX245" fmla="*/ 4527800 w 8608834"/>
                <a:gd name="connsiteY245" fmla="*/ 253689 h 4191633"/>
                <a:gd name="connsiteX246" fmla="*/ 4522031 w 8608834"/>
                <a:gd name="connsiteY246" fmla="*/ 276257 h 4191633"/>
                <a:gd name="connsiteX247" fmla="*/ 4512441 w 8608834"/>
                <a:gd name="connsiteY247" fmla="*/ 308829 h 4191633"/>
                <a:gd name="connsiteX248" fmla="*/ 4503762 w 8608834"/>
                <a:gd name="connsiteY248" fmla="*/ 342782 h 4191633"/>
                <a:gd name="connsiteX249" fmla="*/ 4497888 w 8608834"/>
                <a:gd name="connsiteY249" fmla="*/ 370690 h 4191633"/>
                <a:gd name="connsiteX250" fmla="*/ 4494342 w 8608834"/>
                <a:gd name="connsiteY250" fmla="*/ 395885 h 4191633"/>
                <a:gd name="connsiteX251" fmla="*/ 4496808 w 8608834"/>
                <a:gd name="connsiteY251" fmla="*/ 413500 h 4191633"/>
                <a:gd name="connsiteX252" fmla="*/ 4506914 w 8608834"/>
                <a:gd name="connsiteY252" fmla="*/ 420031 h 4191633"/>
                <a:gd name="connsiteX253" fmla="*/ 4506915 w 8608834"/>
                <a:gd name="connsiteY253" fmla="*/ 420031 h 4191633"/>
                <a:gd name="connsiteX254" fmla="*/ 4496809 w 8608834"/>
                <a:gd name="connsiteY254" fmla="*/ 413500 h 4191633"/>
                <a:gd name="connsiteX255" fmla="*/ 4494343 w 8608834"/>
                <a:gd name="connsiteY255" fmla="*/ 395885 h 4191633"/>
                <a:gd name="connsiteX256" fmla="*/ 4497889 w 8608834"/>
                <a:gd name="connsiteY256" fmla="*/ 370689 h 4191633"/>
                <a:gd name="connsiteX257" fmla="*/ 4503763 w 8608834"/>
                <a:gd name="connsiteY257" fmla="*/ 342781 h 4191633"/>
                <a:gd name="connsiteX258" fmla="*/ 4512442 w 8608834"/>
                <a:gd name="connsiteY258" fmla="*/ 308828 h 4191633"/>
                <a:gd name="connsiteX259" fmla="*/ 4522032 w 8608834"/>
                <a:gd name="connsiteY259" fmla="*/ 276256 h 4191633"/>
                <a:gd name="connsiteX260" fmla="*/ 4527801 w 8608834"/>
                <a:gd name="connsiteY260" fmla="*/ 253688 h 4191633"/>
                <a:gd name="connsiteX261" fmla="*/ 4530332 w 8608834"/>
                <a:gd name="connsiteY261" fmla="*/ 238363 h 4191633"/>
                <a:gd name="connsiteX262" fmla="*/ 4526700 w 8608834"/>
                <a:gd name="connsiteY262" fmla="*/ 228133 h 4191633"/>
                <a:gd name="connsiteX263" fmla="*/ 4512896 w 8608834"/>
                <a:gd name="connsiteY263" fmla="*/ 224312 h 4191633"/>
                <a:gd name="connsiteX264" fmla="*/ 4512895 w 8608834"/>
                <a:gd name="connsiteY264" fmla="*/ 224312 h 4191633"/>
                <a:gd name="connsiteX265" fmla="*/ 2503121 w 8608834"/>
                <a:gd name="connsiteY265" fmla="*/ 224312 h 4191633"/>
                <a:gd name="connsiteX266" fmla="*/ 2490651 w 8608834"/>
                <a:gd name="connsiteY266" fmla="*/ 225683 h 4191633"/>
                <a:gd name="connsiteX267" fmla="*/ 2477330 w 8608834"/>
                <a:gd name="connsiteY267" fmla="*/ 229920 h 4191633"/>
                <a:gd name="connsiteX268" fmla="*/ 2465827 w 8608834"/>
                <a:gd name="connsiteY268" fmla="*/ 237273 h 4191633"/>
                <a:gd name="connsiteX269" fmla="*/ 2465827 w 8608834"/>
                <a:gd name="connsiteY269" fmla="*/ 237274 h 4191633"/>
                <a:gd name="connsiteX270" fmla="*/ 2477329 w 8608834"/>
                <a:gd name="connsiteY270" fmla="*/ 229921 h 4191633"/>
                <a:gd name="connsiteX271" fmla="*/ 2490650 w 8608834"/>
                <a:gd name="connsiteY271" fmla="*/ 225684 h 4191633"/>
                <a:gd name="connsiteX272" fmla="*/ 2503120 w 8608834"/>
                <a:gd name="connsiteY272" fmla="*/ 224313 h 4191633"/>
                <a:gd name="connsiteX273" fmla="*/ 2516924 w 8608834"/>
                <a:gd name="connsiteY273" fmla="*/ 228134 h 4191633"/>
                <a:gd name="connsiteX274" fmla="*/ 2520556 w 8608834"/>
                <a:gd name="connsiteY274" fmla="*/ 238364 h 4191633"/>
                <a:gd name="connsiteX275" fmla="*/ 2518026 w 8608834"/>
                <a:gd name="connsiteY275" fmla="*/ 253689 h 4191633"/>
                <a:gd name="connsiteX276" fmla="*/ 2512256 w 8608834"/>
                <a:gd name="connsiteY276" fmla="*/ 276257 h 4191633"/>
                <a:gd name="connsiteX277" fmla="*/ 2502666 w 8608834"/>
                <a:gd name="connsiteY277" fmla="*/ 308829 h 4191633"/>
                <a:gd name="connsiteX278" fmla="*/ 2493987 w 8608834"/>
                <a:gd name="connsiteY278" fmla="*/ 342782 h 4191633"/>
                <a:gd name="connsiteX279" fmla="*/ 2488113 w 8608834"/>
                <a:gd name="connsiteY279" fmla="*/ 370690 h 4191633"/>
                <a:gd name="connsiteX280" fmla="*/ 2484568 w 8608834"/>
                <a:gd name="connsiteY280" fmla="*/ 395886 h 4191633"/>
                <a:gd name="connsiteX281" fmla="*/ 2487033 w 8608834"/>
                <a:gd name="connsiteY281" fmla="*/ 413501 h 4191633"/>
                <a:gd name="connsiteX282" fmla="*/ 2497139 w 8608834"/>
                <a:gd name="connsiteY282" fmla="*/ 420032 h 4191633"/>
                <a:gd name="connsiteX283" fmla="*/ 2516859 w 8608834"/>
                <a:gd name="connsiteY283" fmla="*/ 413869 h 4191633"/>
                <a:gd name="connsiteX284" fmla="*/ 2538797 w 8608834"/>
                <a:gd name="connsiteY284" fmla="*/ 398956 h 4191633"/>
                <a:gd name="connsiteX285" fmla="*/ 2560489 w 8608834"/>
                <a:gd name="connsiteY285" fmla="*/ 380839 h 4191633"/>
                <a:gd name="connsiteX286" fmla="*/ 2564782 w 8608834"/>
                <a:gd name="connsiteY286" fmla="*/ 377167 h 4191633"/>
                <a:gd name="connsiteX287" fmla="*/ 2564782 w 8608834"/>
                <a:gd name="connsiteY287" fmla="*/ 377167 h 4191633"/>
                <a:gd name="connsiteX288" fmla="*/ 2560490 w 8608834"/>
                <a:gd name="connsiteY288" fmla="*/ 380838 h 4191633"/>
                <a:gd name="connsiteX289" fmla="*/ 2538798 w 8608834"/>
                <a:gd name="connsiteY289" fmla="*/ 398955 h 4191633"/>
                <a:gd name="connsiteX290" fmla="*/ 2516860 w 8608834"/>
                <a:gd name="connsiteY290" fmla="*/ 413868 h 4191633"/>
                <a:gd name="connsiteX291" fmla="*/ 2497140 w 8608834"/>
                <a:gd name="connsiteY291" fmla="*/ 420031 h 4191633"/>
                <a:gd name="connsiteX292" fmla="*/ 2487034 w 8608834"/>
                <a:gd name="connsiteY292" fmla="*/ 413500 h 4191633"/>
                <a:gd name="connsiteX293" fmla="*/ 2484569 w 8608834"/>
                <a:gd name="connsiteY293" fmla="*/ 395885 h 4191633"/>
                <a:gd name="connsiteX294" fmla="*/ 2488114 w 8608834"/>
                <a:gd name="connsiteY294" fmla="*/ 370689 h 4191633"/>
                <a:gd name="connsiteX295" fmla="*/ 2493988 w 8608834"/>
                <a:gd name="connsiteY295" fmla="*/ 342781 h 4191633"/>
                <a:gd name="connsiteX296" fmla="*/ 2502667 w 8608834"/>
                <a:gd name="connsiteY296" fmla="*/ 308828 h 4191633"/>
                <a:gd name="connsiteX297" fmla="*/ 2512257 w 8608834"/>
                <a:gd name="connsiteY297" fmla="*/ 276256 h 4191633"/>
                <a:gd name="connsiteX298" fmla="*/ 2518027 w 8608834"/>
                <a:gd name="connsiteY298" fmla="*/ 253688 h 4191633"/>
                <a:gd name="connsiteX299" fmla="*/ 2520557 w 8608834"/>
                <a:gd name="connsiteY299" fmla="*/ 238363 h 4191633"/>
                <a:gd name="connsiteX300" fmla="*/ 2516925 w 8608834"/>
                <a:gd name="connsiteY300" fmla="*/ 228133 h 4191633"/>
                <a:gd name="connsiteX301" fmla="*/ 2503121 w 8608834"/>
                <a:gd name="connsiteY301" fmla="*/ 224312 h 4191633"/>
                <a:gd name="connsiteX302" fmla="*/ 645746 w 8608834"/>
                <a:gd name="connsiteY302" fmla="*/ 224312 h 4191633"/>
                <a:gd name="connsiteX303" fmla="*/ 659549 w 8608834"/>
                <a:gd name="connsiteY303" fmla="*/ 228133 h 4191633"/>
                <a:gd name="connsiteX304" fmla="*/ 663181 w 8608834"/>
                <a:gd name="connsiteY304" fmla="*/ 238363 h 4191633"/>
                <a:gd name="connsiteX305" fmla="*/ 663181 w 8608834"/>
                <a:gd name="connsiteY305" fmla="*/ 238364 h 4191633"/>
                <a:gd name="connsiteX306" fmla="*/ 663181 w 8608834"/>
                <a:gd name="connsiteY306" fmla="*/ 238364 h 4191633"/>
                <a:gd name="connsiteX307" fmla="*/ 660651 w 8608834"/>
                <a:gd name="connsiteY307" fmla="*/ 253689 h 4191633"/>
                <a:gd name="connsiteX308" fmla="*/ 654881 w 8608834"/>
                <a:gd name="connsiteY308" fmla="*/ 276257 h 4191633"/>
                <a:gd name="connsiteX309" fmla="*/ 645291 w 8608834"/>
                <a:gd name="connsiteY309" fmla="*/ 308829 h 4191633"/>
                <a:gd name="connsiteX310" fmla="*/ 636612 w 8608834"/>
                <a:gd name="connsiteY310" fmla="*/ 342782 h 4191633"/>
                <a:gd name="connsiteX311" fmla="*/ 630738 w 8608834"/>
                <a:gd name="connsiteY311" fmla="*/ 370690 h 4191633"/>
                <a:gd name="connsiteX312" fmla="*/ 627193 w 8608834"/>
                <a:gd name="connsiteY312" fmla="*/ 395885 h 4191633"/>
                <a:gd name="connsiteX313" fmla="*/ 629658 w 8608834"/>
                <a:gd name="connsiteY313" fmla="*/ 413500 h 4191633"/>
                <a:gd name="connsiteX314" fmla="*/ 639764 w 8608834"/>
                <a:gd name="connsiteY314" fmla="*/ 420031 h 4191633"/>
                <a:gd name="connsiteX315" fmla="*/ 639765 w 8608834"/>
                <a:gd name="connsiteY315" fmla="*/ 420031 h 4191633"/>
                <a:gd name="connsiteX316" fmla="*/ 629659 w 8608834"/>
                <a:gd name="connsiteY316" fmla="*/ 413500 h 4191633"/>
                <a:gd name="connsiteX317" fmla="*/ 627194 w 8608834"/>
                <a:gd name="connsiteY317" fmla="*/ 395885 h 4191633"/>
                <a:gd name="connsiteX318" fmla="*/ 630739 w 8608834"/>
                <a:gd name="connsiteY318" fmla="*/ 370689 h 4191633"/>
                <a:gd name="connsiteX319" fmla="*/ 636613 w 8608834"/>
                <a:gd name="connsiteY319" fmla="*/ 342781 h 4191633"/>
                <a:gd name="connsiteX320" fmla="*/ 645292 w 8608834"/>
                <a:gd name="connsiteY320" fmla="*/ 308828 h 4191633"/>
                <a:gd name="connsiteX321" fmla="*/ 654882 w 8608834"/>
                <a:gd name="connsiteY321" fmla="*/ 276256 h 4191633"/>
                <a:gd name="connsiteX322" fmla="*/ 660652 w 8608834"/>
                <a:gd name="connsiteY322" fmla="*/ 253688 h 4191633"/>
                <a:gd name="connsiteX323" fmla="*/ 663182 w 8608834"/>
                <a:gd name="connsiteY323" fmla="*/ 238363 h 4191633"/>
                <a:gd name="connsiteX324" fmla="*/ 659550 w 8608834"/>
                <a:gd name="connsiteY324" fmla="*/ 228133 h 4191633"/>
                <a:gd name="connsiteX325" fmla="*/ 645747 w 8608834"/>
                <a:gd name="connsiteY325" fmla="*/ 224312 h 4191633"/>
                <a:gd name="connsiteX326" fmla="*/ 645746 w 8608834"/>
                <a:gd name="connsiteY326" fmla="*/ 224312 h 4191633"/>
                <a:gd name="connsiteX327" fmla="*/ 2717011 w 8608834"/>
                <a:gd name="connsiteY327" fmla="*/ 223819 h 4191633"/>
                <a:gd name="connsiteX328" fmla="*/ 2694579 w 8608834"/>
                <a:gd name="connsiteY328" fmla="*/ 228749 h 4191633"/>
                <a:gd name="connsiteX329" fmla="*/ 2694578 w 8608834"/>
                <a:gd name="connsiteY329" fmla="*/ 228750 h 4191633"/>
                <a:gd name="connsiteX330" fmla="*/ 2717010 w 8608834"/>
                <a:gd name="connsiteY330" fmla="*/ 223820 h 4191633"/>
                <a:gd name="connsiteX331" fmla="*/ 2736606 w 8608834"/>
                <a:gd name="connsiteY331" fmla="*/ 234173 h 4191633"/>
                <a:gd name="connsiteX332" fmla="*/ 2743878 w 8608834"/>
                <a:gd name="connsiteY332" fmla="*/ 262767 h 4191633"/>
                <a:gd name="connsiteX333" fmla="*/ 2742768 w 8608834"/>
                <a:gd name="connsiteY333" fmla="*/ 271887 h 4191633"/>
                <a:gd name="connsiteX334" fmla="*/ 2739934 w 8608834"/>
                <a:gd name="connsiteY334" fmla="*/ 287170 h 4191633"/>
                <a:gd name="connsiteX335" fmla="*/ 2736113 w 8608834"/>
                <a:gd name="connsiteY335" fmla="*/ 310094 h 4191633"/>
                <a:gd name="connsiteX336" fmla="*/ 2732292 w 8608834"/>
                <a:gd name="connsiteY336" fmla="*/ 335237 h 4191633"/>
                <a:gd name="connsiteX337" fmla="*/ 2729458 w 8608834"/>
                <a:gd name="connsiteY337" fmla="*/ 357175 h 4191633"/>
                <a:gd name="connsiteX338" fmla="*/ 2728348 w 8608834"/>
                <a:gd name="connsiteY338" fmla="*/ 377141 h 4191633"/>
                <a:gd name="connsiteX339" fmla="*/ 2732169 w 8608834"/>
                <a:gd name="connsiteY339" fmla="*/ 402284 h 4191633"/>
                <a:gd name="connsiteX340" fmla="*/ 2744124 w 8608834"/>
                <a:gd name="connsiteY340" fmla="*/ 412144 h 4191633"/>
                <a:gd name="connsiteX341" fmla="*/ 2752505 w 8608834"/>
                <a:gd name="connsiteY341" fmla="*/ 409925 h 4191633"/>
                <a:gd name="connsiteX342" fmla="*/ 2762858 w 8608834"/>
                <a:gd name="connsiteY342" fmla="*/ 404749 h 4191633"/>
                <a:gd name="connsiteX343" fmla="*/ 2774197 w 8608834"/>
                <a:gd name="connsiteY343" fmla="*/ 396614 h 4191633"/>
                <a:gd name="connsiteX344" fmla="*/ 2790712 w 8608834"/>
                <a:gd name="connsiteY344" fmla="*/ 386754 h 4191633"/>
                <a:gd name="connsiteX345" fmla="*/ 2837793 w 8608834"/>
                <a:gd name="connsiteY345" fmla="*/ 355942 h 4191633"/>
                <a:gd name="connsiteX346" fmla="*/ 2837546 w 8608834"/>
                <a:gd name="connsiteY346" fmla="*/ 411158 h 4191633"/>
                <a:gd name="connsiteX347" fmla="*/ 2837547 w 8608834"/>
                <a:gd name="connsiteY347" fmla="*/ 411157 h 4191633"/>
                <a:gd name="connsiteX348" fmla="*/ 2837794 w 8608834"/>
                <a:gd name="connsiteY348" fmla="*/ 355941 h 4191633"/>
                <a:gd name="connsiteX349" fmla="*/ 2790713 w 8608834"/>
                <a:gd name="connsiteY349" fmla="*/ 386753 h 4191633"/>
                <a:gd name="connsiteX350" fmla="*/ 2774198 w 8608834"/>
                <a:gd name="connsiteY350" fmla="*/ 396613 h 4191633"/>
                <a:gd name="connsiteX351" fmla="*/ 2762859 w 8608834"/>
                <a:gd name="connsiteY351" fmla="*/ 404748 h 4191633"/>
                <a:gd name="connsiteX352" fmla="*/ 2752506 w 8608834"/>
                <a:gd name="connsiteY352" fmla="*/ 409924 h 4191633"/>
                <a:gd name="connsiteX353" fmla="*/ 2744125 w 8608834"/>
                <a:gd name="connsiteY353" fmla="*/ 412143 h 4191633"/>
                <a:gd name="connsiteX354" fmla="*/ 2732170 w 8608834"/>
                <a:gd name="connsiteY354" fmla="*/ 402283 h 4191633"/>
                <a:gd name="connsiteX355" fmla="*/ 2728349 w 8608834"/>
                <a:gd name="connsiteY355" fmla="*/ 377140 h 4191633"/>
                <a:gd name="connsiteX356" fmla="*/ 2729459 w 8608834"/>
                <a:gd name="connsiteY356" fmla="*/ 357174 h 4191633"/>
                <a:gd name="connsiteX357" fmla="*/ 2732293 w 8608834"/>
                <a:gd name="connsiteY357" fmla="*/ 335236 h 4191633"/>
                <a:gd name="connsiteX358" fmla="*/ 2736114 w 8608834"/>
                <a:gd name="connsiteY358" fmla="*/ 310093 h 4191633"/>
                <a:gd name="connsiteX359" fmla="*/ 2739935 w 8608834"/>
                <a:gd name="connsiteY359" fmla="*/ 287169 h 4191633"/>
                <a:gd name="connsiteX360" fmla="*/ 2742769 w 8608834"/>
                <a:gd name="connsiteY360" fmla="*/ 271886 h 4191633"/>
                <a:gd name="connsiteX361" fmla="*/ 2743879 w 8608834"/>
                <a:gd name="connsiteY361" fmla="*/ 262766 h 4191633"/>
                <a:gd name="connsiteX362" fmla="*/ 2736607 w 8608834"/>
                <a:gd name="connsiteY362" fmla="*/ 234172 h 4191633"/>
                <a:gd name="connsiteX363" fmla="*/ 2717011 w 8608834"/>
                <a:gd name="connsiteY363" fmla="*/ 223819 h 4191633"/>
                <a:gd name="connsiteX364" fmla="*/ 2614961 w 8608834"/>
                <a:gd name="connsiteY364" fmla="*/ 223819 h 4191633"/>
                <a:gd name="connsiteX365" fmla="*/ 2593885 w 8608834"/>
                <a:gd name="connsiteY365" fmla="*/ 231461 h 4191633"/>
                <a:gd name="connsiteX366" fmla="*/ 2593885 w 8608834"/>
                <a:gd name="connsiteY366" fmla="*/ 231462 h 4191633"/>
                <a:gd name="connsiteX367" fmla="*/ 2614960 w 8608834"/>
                <a:gd name="connsiteY367" fmla="*/ 223820 h 4191633"/>
                <a:gd name="connsiteX368" fmla="*/ 2633447 w 8608834"/>
                <a:gd name="connsiteY368" fmla="*/ 231955 h 4191633"/>
                <a:gd name="connsiteX369" fmla="*/ 2638624 w 8608834"/>
                <a:gd name="connsiteY369" fmla="*/ 253646 h 4191633"/>
                <a:gd name="connsiteX370" fmla="*/ 2637884 w 8608834"/>
                <a:gd name="connsiteY370" fmla="*/ 263629 h 4191633"/>
                <a:gd name="connsiteX371" fmla="*/ 2636035 w 8608834"/>
                <a:gd name="connsiteY371" fmla="*/ 277433 h 4191633"/>
                <a:gd name="connsiteX372" fmla="*/ 2633694 w 8608834"/>
                <a:gd name="connsiteY372" fmla="*/ 292963 h 4191633"/>
                <a:gd name="connsiteX373" fmla="*/ 2631352 w 8608834"/>
                <a:gd name="connsiteY373" fmla="*/ 311203 h 4191633"/>
                <a:gd name="connsiteX374" fmla="*/ 2629503 w 8608834"/>
                <a:gd name="connsiteY374" fmla="*/ 326486 h 4191633"/>
                <a:gd name="connsiteX375" fmla="*/ 2628764 w 8608834"/>
                <a:gd name="connsiteY375" fmla="*/ 333265 h 4191633"/>
                <a:gd name="connsiteX376" fmla="*/ 2633694 w 8608834"/>
                <a:gd name="connsiteY376" fmla="*/ 333265 h 4191633"/>
                <a:gd name="connsiteX377" fmla="*/ 2633695 w 8608834"/>
                <a:gd name="connsiteY377" fmla="*/ 333264 h 4191633"/>
                <a:gd name="connsiteX378" fmla="*/ 2628765 w 8608834"/>
                <a:gd name="connsiteY378" fmla="*/ 333264 h 4191633"/>
                <a:gd name="connsiteX379" fmla="*/ 2629504 w 8608834"/>
                <a:gd name="connsiteY379" fmla="*/ 326485 h 4191633"/>
                <a:gd name="connsiteX380" fmla="*/ 2631353 w 8608834"/>
                <a:gd name="connsiteY380" fmla="*/ 311202 h 4191633"/>
                <a:gd name="connsiteX381" fmla="*/ 2633695 w 8608834"/>
                <a:gd name="connsiteY381" fmla="*/ 292962 h 4191633"/>
                <a:gd name="connsiteX382" fmla="*/ 2636036 w 8608834"/>
                <a:gd name="connsiteY382" fmla="*/ 277432 h 4191633"/>
                <a:gd name="connsiteX383" fmla="*/ 2637885 w 8608834"/>
                <a:gd name="connsiteY383" fmla="*/ 263628 h 4191633"/>
                <a:gd name="connsiteX384" fmla="*/ 2638625 w 8608834"/>
                <a:gd name="connsiteY384" fmla="*/ 253645 h 4191633"/>
                <a:gd name="connsiteX385" fmla="*/ 2633448 w 8608834"/>
                <a:gd name="connsiteY385" fmla="*/ 231954 h 4191633"/>
                <a:gd name="connsiteX386" fmla="*/ 2614961 w 8608834"/>
                <a:gd name="connsiteY386" fmla="*/ 223819 h 4191633"/>
                <a:gd name="connsiteX387" fmla="*/ 4087783 w 8608834"/>
                <a:gd name="connsiteY387" fmla="*/ 223080 h 4191633"/>
                <a:gd name="connsiteX388" fmla="*/ 4087783 w 8608834"/>
                <a:gd name="connsiteY388" fmla="*/ 223080 h 4191633"/>
                <a:gd name="connsiteX389" fmla="*/ 4096902 w 8608834"/>
                <a:gd name="connsiteY389" fmla="*/ 224682 h 4191633"/>
                <a:gd name="connsiteX390" fmla="*/ 4104666 w 8608834"/>
                <a:gd name="connsiteY390" fmla="*/ 229242 h 4191633"/>
                <a:gd name="connsiteX391" fmla="*/ 4109966 w 8608834"/>
                <a:gd name="connsiteY391" fmla="*/ 236514 h 4191633"/>
                <a:gd name="connsiteX392" fmla="*/ 4111938 w 8608834"/>
                <a:gd name="connsiteY392" fmla="*/ 246250 h 4191633"/>
                <a:gd name="connsiteX393" fmla="*/ 4110706 w 8608834"/>
                <a:gd name="connsiteY393" fmla="*/ 257959 h 4191633"/>
                <a:gd name="connsiteX394" fmla="*/ 4106762 w 8608834"/>
                <a:gd name="connsiteY394" fmla="*/ 277556 h 4191633"/>
                <a:gd name="connsiteX395" fmla="*/ 4102818 w 8608834"/>
                <a:gd name="connsiteY395" fmla="*/ 297398 h 4191633"/>
                <a:gd name="connsiteX396" fmla="*/ 4101586 w 8608834"/>
                <a:gd name="connsiteY396" fmla="*/ 310340 h 4191633"/>
                <a:gd name="connsiteX397" fmla="*/ 4103311 w 8608834"/>
                <a:gd name="connsiteY397" fmla="*/ 325129 h 4191633"/>
                <a:gd name="connsiteX398" fmla="*/ 4107871 w 8608834"/>
                <a:gd name="connsiteY398" fmla="*/ 334619 h 4191633"/>
                <a:gd name="connsiteX399" fmla="*/ 4114280 w 8608834"/>
                <a:gd name="connsiteY399" fmla="*/ 339673 h 4191633"/>
                <a:gd name="connsiteX400" fmla="*/ 4121798 w 8608834"/>
                <a:gd name="connsiteY400" fmla="*/ 341152 h 4191633"/>
                <a:gd name="connsiteX401" fmla="*/ 4121799 w 8608834"/>
                <a:gd name="connsiteY401" fmla="*/ 341152 h 4191633"/>
                <a:gd name="connsiteX402" fmla="*/ 4114281 w 8608834"/>
                <a:gd name="connsiteY402" fmla="*/ 339673 h 4191633"/>
                <a:gd name="connsiteX403" fmla="*/ 4107872 w 8608834"/>
                <a:gd name="connsiteY403" fmla="*/ 334619 h 4191633"/>
                <a:gd name="connsiteX404" fmla="*/ 4103312 w 8608834"/>
                <a:gd name="connsiteY404" fmla="*/ 325129 h 4191633"/>
                <a:gd name="connsiteX405" fmla="*/ 4101587 w 8608834"/>
                <a:gd name="connsiteY405" fmla="*/ 310340 h 4191633"/>
                <a:gd name="connsiteX406" fmla="*/ 4102819 w 8608834"/>
                <a:gd name="connsiteY406" fmla="*/ 297398 h 4191633"/>
                <a:gd name="connsiteX407" fmla="*/ 4106763 w 8608834"/>
                <a:gd name="connsiteY407" fmla="*/ 277556 h 4191633"/>
                <a:gd name="connsiteX408" fmla="*/ 4110707 w 8608834"/>
                <a:gd name="connsiteY408" fmla="*/ 257959 h 4191633"/>
                <a:gd name="connsiteX409" fmla="*/ 4111939 w 8608834"/>
                <a:gd name="connsiteY409" fmla="*/ 246250 h 4191633"/>
                <a:gd name="connsiteX410" fmla="*/ 4109967 w 8608834"/>
                <a:gd name="connsiteY410" fmla="*/ 236514 h 4191633"/>
                <a:gd name="connsiteX411" fmla="*/ 4104667 w 8608834"/>
                <a:gd name="connsiteY411" fmla="*/ 229242 h 4191633"/>
                <a:gd name="connsiteX412" fmla="*/ 4096903 w 8608834"/>
                <a:gd name="connsiteY412" fmla="*/ 224682 h 4191633"/>
                <a:gd name="connsiteX413" fmla="*/ 4087783 w 8608834"/>
                <a:gd name="connsiteY413" fmla="*/ 223080 h 4191633"/>
                <a:gd name="connsiteX414" fmla="*/ 3999044 w 8608834"/>
                <a:gd name="connsiteY414" fmla="*/ 223080 h 4191633"/>
                <a:gd name="connsiteX415" fmla="*/ 3999044 w 8608834"/>
                <a:gd name="connsiteY415" fmla="*/ 223080 h 4191633"/>
                <a:gd name="connsiteX416" fmla="*/ 4009026 w 8608834"/>
                <a:gd name="connsiteY416" fmla="*/ 223696 h 4191633"/>
                <a:gd name="connsiteX417" fmla="*/ 4014326 w 8608834"/>
                <a:gd name="connsiteY417" fmla="*/ 226654 h 4191633"/>
                <a:gd name="connsiteX418" fmla="*/ 4016421 w 8608834"/>
                <a:gd name="connsiteY418" fmla="*/ 233433 h 4191633"/>
                <a:gd name="connsiteX419" fmla="*/ 4016790 w 8608834"/>
                <a:gd name="connsiteY419" fmla="*/ 245511 h 4191633"/>
                <a:gd name="connsiteX420" fmla="*/ 4015558 w 8608834"/>
                <a:gd name="connsiteY420" fmla="*/ 271393 h 4191633"/>
                <a:gd name="connsiteX421" fmla="*/ 4014818 w 8608834"/>
                <a:gd name="connsiteY421" fmla="*/ 300726 h 4191633"/>
                <a:gd name="connsiteX422" fmla="*/ 4014819 w 8608834"/>
                <a:gd name="connsiteY422" fmla="*/ 300726 h 4191633"/>
                <a:gd name="connsiteX423" fmla="*/ 4015559 w 8608834"/>
                <a:gd name="connsiteY423" fmla="*/ 271393 h 4191633"/>
                <a:gd name="connsiteX424" fmla="*/ 4016791 w 8608834"/>
                <a:gd name="connsiteY424" fmla="*/ 245511 h 4191633"/>
                <a:gd name="connsiteX425" fmla="*/ 4016422 w 8608834"/>
                <a:gd name="connsiteY425" fmla="*/ 233433 h 4191633"/>
                <a:gd name="connsiteX426" fmla="*/ 4014327 w 8608834"/>
                <a:gd name="connsiteY426" fmla="*/ 226654 h 4191633"/>
                <a:gd name="connsiteX427" fmla="*/ 4009027 w 8608834"/>
                <a:gd name="connsiteY427" fmla="*/ 223696 h 4191633"/>
                <a:gd name="connsiteX428" fmla="*/ 3999044 w 8608834"/>
                <a:gd name="connsiteY428" fmla="*/ 223080 h 4191633"/>
                <a:gd name="connsiteX429" fmla="*/ 3434818 w 8608834"/>
                <a:gd name="connsiteY429" fmla="*/ 223080 h 4191633"/>
                <a:gd name="connsiteX430" fmla="*/ 3434818 w 8608834"/>
                <a:gd name="connsiteY430" fmla="*/ 223080 h 4191633"/>
                <a:gd name="connsiteX431" fmla="*/ 3462883 w 8608834"/>
                <a:gd name="connsiteY431" fmla="*/ 227174 h 4191633"/>
                <a:gd name="connsiteX432" fmla="*/ 3485780 w 8608834"/>
                <a:gd name="connsiteY432" fmla="*/ 240450 h 4191633"/>
                <a:gd name="connsiteX433" fmla="*/ 3501290 w 8608834"/>
                <a:gd name="connsiteY433" fmla="*/ 264148 h 4191633"/>
                <a:gd name="connsiteX434" fmla="*/ 3506952 w 8608834"/>
                <a:gd name="connsiteY434" fmla="*/ 299759 h 4191633"/>
                <a:gd name="connsiteX435" fmla="*/ 3502030 w 8608834"/>
                <a:gd name="connsiteY435" fmla="*/ 334839 h 4191633"/>
                <a:gd name="connsiteX436" fmla="*/ 3482961 w 8608834"/>
                <a:gd name="connsiteY436" fmla="*/ 367533 h 4191633"/>
                <a:gd name="connsiteX437" fmla="*/ 3455155 w 8608834"/>
                <a:gd name="connsiteY437" fmla="*/ 393424 h 4191633"/>
                <a:gd name="connsiteX438" fmla="*/ 3416892 w 8608834"/>
                <a:gd name="connsiteY438" fmla="*/ 415020 h 4191633"/>
                <a:gd name="connsiteX439" fmla="*/ 3418364 w 8608834"/>
                <a:gd name="connsiteY439" fmla="*/ 420031 h 4191633"/>
                <a:gd name="connsiteX440" fmla="*/ 3418365 w 8608834"/>
                <a:gd name="connsiteY440" fmla="*/ 420031 h 4191633"/>
                <a:gd name="connsiteX441" fmla="*/ 3416893 w 8608834"/>
                <a:gd name="connsiteY441" fmla="*/ 415020 h 4191633"/>
                <a:gd name="connsiteX442" fmla="*/ 3455156 w 8608834"/>
                <a:gd name="connsiteY442" fmla="*/ 393424 h 4191633"/>
                <a:gd name="connsiteX443" fmla="*/ 3482962 w 8608834"/>
                <a:gd name="connsiteY443" fmla="*/ 367533 h 4191633"/>
                <a:gd name="connsiteX444" fmla="*/ 3502031 w 8608834"/>
                <a:gd name="connsiteY444" fmla="*/ 334839 h 4191633"/>
                <a:gd name="connsiteX445" fmla="*/ 3506953 w 8608834"/>
                <a:gd name="connsiteY445" fmla="*/ 299759 h 4191633"/>
                <a:gd name="connsiteX446" fmla="*/ 3501291 w 8608834"/>
                <a:gd name="connsiteY446" fmla="*/ 264148 h 4191633"/>
                <a:gd name="connsiteX447" fmla="*/ 3485781 w 8608834"/>
                <a:gd name="connsiteY447" fmla="*/ 240450 h 4191633"/>
                <a:gd name="connsiteX448" fmla="*/ 3462884 w 8608834"/>
                <a:gd name="connsiteY448" fmla="*/ 227174 h 4191633"/>
                <a:gd name="connsiteX449" fmla="*/ 3434818 w 8608834"/>
                <a:gd name="connsiteY449" fmla="*/ 223080 h 4191633"/>
                <a:gd name="connsiteX450" fmla="*/ 3055528 w 8608834"/>
                <a:gd name="connsiteY450" fmla="*/ 223080 h 4191633"/>
                <a:gd name="connsiteX451" fmla="*/ 3055528 w 8608834"/>
                <a:gd name="connsiteY451" fmla="*/ 223080 h 4191633"/>
                <a:gd name="connsiteX452" fmla="*/ 3064455 w 8608834"/>
                <a:gd name="connsiteY452" fmla="*/ 225321 h 4191633"/>
                <a:gd name="connsiteX453" fmla="*/ 3069785 w 8608834"/>
                <a:gd name="connsiteY453" fmla="*/ 230428 h 4191633"/>
                <a:gd name="connsiteX454" fmla="*/ 3073876 w 8608834"/>
                <a:gd name="connsiteY454" fmla="*/ 236032 h 4191633"/>
                <a:gd name="connsiteX455" fmla="*/ 3078836 w 8608834"/>
                <a:gd name="connsiteY455" fmla="*/ 240019 h 4191633"/>
                <a:gd name="connsiteX456" fmla="*/ 3084910 w 8608834"/>
                <a:gd name="connsiteY456" fmla="*/ 241636 h 4191633"/>
                <a:gd name="connsiteX457" fmla="*/ 3091234 w 8608834"/>
                <a:gd name="connsiteY457" fmla="*/ 242010 h 4191633"/>
                <a:gd name="connsiteX458" fmla="*/ 3091235 w 8608834"/>
                <a:gd name="connsiteY458" fmla="*/ 242010 h 4191633"/>
                <a:gd name="connsiteX459" fmla="*/ 3084911 w 8608834"/>
                <a:gd name="connsiteY459" fmla="*/ 241636 h 4191633"/>
                <a:gd name="connsiteX460" fmla="*/ 3078837 w 8608834"/>
                <a:gd name="connsiteY460" fmla="*/ 240019 h 4191633"/>
                <a:gd name="connsiteX461" fmla="*/ 3073877 w 8608834"/>
                <a:gd name="connsiteY461" fmla="*/ 236032 h 4191633"/>
                <a:gd name="connsiteX462" fmla="*/ 3069786 w 8608834"/>
                <a:gd name="connsiteY462" fmla="*/ 230428 h 4191633"/>
                <a:gd name="connsiteX463" fmla="*/ 3064456 w 8608834"/>
                <a:gd name="connsiteY463" fmla="*/ 225321 h 4191633"/>
                <a:gd name="connsiteX464" fmla="*/ 3055528 w 8608834"/>
                <a:gd name="connsiteY464" fmla="*/ 223080 h 4191633"/>
                <a:gd name="connsiteX465" fmla="*/ 4712539 w 8608834"/>
                <a:gd name="connsiteY465" fmla="*/ 222833 h 4191633"/>
                <a:gd name="connsiteX466" fmla="*/ 4730790 w 8608834"/>
                <a:gd name="connsiteY466" fmla="*/ 225450 h 4191633"/>
                <a:gd name="connsiteX467" fmla="*/ 4740157 w 8608834"/>
                <a:gd name="connsiteY467" fmla="*/ 231803 h 4191633"/>
                <a:gd name="connsiteX468" fmla="*/ 4743608 w 8608834"/>
                <a:gd name="connsiteY468" fmla="*/ 239651 h 4191633"/>
                <a:gd name="connsiteX469" fmla="*/ 4744101 w 8608834"/>
                <a:gd name="connsiteY469" fmla="*/ 246755 h 4191633"/>
                <a:gd name="connsiteX470" fmla="*/ 4744101 w 8608834"/>
                <a:gd name="connsiteY470" fmla="*/ 246755 h 4191633"/>
                <a:gd name="connsiteX471" fmla="*/ 4744101 w 8608834"/>
                <a:gd name="connsiteY471" fmla="*/ 246756 h 4191633"/>
                <a:gd name="connsiteX472" fmla="*/ 4739418 w 8608834"/>
                <a:gd name="connsiteY472" fmla="*/ 259959 h 4191633"/>
                <a:gd name="connsiteX473" fmla="*/ 4729064 w 8608834"/>
                <a:gd name="connsiteY473" fmla="*/ 273913 h 4191633"/>
                <a:gd name="connsiteX474" fmla="*/ 4718342 w 8608834"/>
                <a:gd name="connsiteY474" fmla="*/ 286247 h 4191633"/>
                <a:gd name="connsiteX475" fmla="*/ 4712538 w 8608834"/>
                <a:gd name="connsiteY475" fmla="*/ 294596 h 4191633"/>
                <a:gd name="connsiteX476" fmla="*/ 4713668 w 8608834"/>
                <a:gd name="connsiteY476" fmla="*/ 308670 h 4191633"/>
                <a:gd name="connsiteX477" fmla="*/ 4716686 w 8608834"/>
                <a:gd name="connsiteY477" fmla="*/ 321128 h 4191633"/>
                <a:gd name="connsiteX478" fmla="*/ 4720584 w 8608834"/>
                <a:gd name="connsiteY478" fmla="*/ 334084 h 4191633"/>
                <a:gd name="connsiteX479" fmla="*/ 4724442 w 8608834"/>
                <a:gd name="connsiteY479" fmla="*/ 349906 h 4191633"/>
                <a:gd name="connsiteX480" fmla="*/ 4724936 w 8608834"/>
                <a:gd name="connsiteY480" fmla="*/ 374575 h 4191633"/>
                <a:gd name="connsiteX481" fmla="*/ 4724936 w 8608834"/>
                <a:gd name="connsiteY481" fmla="*/ 374575 h 4191633"/>
                <a:gd name="connsiteX482" fmla="*/ 4724936 w 8608834"/>
                <a:gd name="connsiteY482" fmla="*/ 374576 h 4191633"/>
                <a:gd name="connsiteX483" fmla="*/ 4723580 w 8608834"/>
                <a:gd name="connsiteY483" fmla="*/ 406219 h 4191633"/>
                <a:gd name="connsiteX484" fmla="*/ 4723581 w 8608834"/>
                <a:gd name="connsiteY484" fmla="*/ 406218 h 4191633"/>
                <a:gd name="connsiteX485" fmla="*/ 4724937 w 8608834"/>
                <a:gd name="connsiteY485" fmla="*/ 374575 h 4191633"/>
                <a:gd name="connsiteX486" fmla="*/ 4724443 w 8608834"/>
                <a:gd name="connsiteY486" fmla="*/ 349906 h 4191633"/>
                <a:gd name="connsiteX487" fmla="*/ 4720585 w 8608834"/>
                <a:gd name="connsiteY487" fmla="*/ 334084 h 4191633"/>
                <a:gd name="connsiteX488" fmla="*/ 4716687 w 8608834"/>
                <a:gd name="connsiteY488" fmla="*/ 321128 h 4191633"/>
                <a:gd name="connsiteX489" fmla="*/ 4713669 w 8608834"/>
                <a:gd name="connsiteY489" fmla="*/ 308670 h 4191633"/>
                <a:gd name="connsiteX490" fmla="*/ 4712539 w 8608834"/>
                <a:gd name="connsiteY490" fmla="*/ 294595 h 4191633"/>
                <a:gd name="connsiteX491" fmla="*/ 4718343 w 8608834"/>
                <a:gd name="connsiteY491" fmla="*/ 286246 h 4191633"/>
                <a:gd name="connsiteX492" fmla="*/ 4729065 w 8608834"/>
                <a:gd name="connsiteY492" fmla="*/ 273912 h 4191633"/>
                <a:gd name="connsiteX493" fmla="*/ 4739419 w 8608834"/>
                <a:gd name="connsiteY493" fmla="*/ 259958 h 4191633"/>
                <a:gd name="connsiteX494" fmla="*/ 4744102 w 8608834"/>
                <a:gd name="connsiteY494" fmla="*/ 246755 h 4191633"/>
                <a:gd name="connsiteX495" fmla="*/ 4743609 w 8608834"/>
                <a:gd name="connsiteY495" fmla="*/ 239651 h 4191633"/>
                <a:gd name="connsiteX496" fmla="*/ 4740158 w 8608834"/>
                <a:gd name="connsiteY496" fmla="*/ 231803 h 4191633"/>
                <a:gd name="connsiteX497" fmla="*/ 4730791 w 8608834"/>
                <a:gd name="connsiteY497" fmla="*/ 225450 h 4191633"/>
                <a:gd name="connsiteX498" fmla="*/ 4712539 w 8608834"/>
                <a:gd name="connsiteY498" fmla="*/ 222833 h 4191633"/>
                <a:gd name="connsiteX499" fmla="*/ 4911189 w 8608834"/>
                <a:gd name="connsiteY499" fmla="*/ 204539 h 4191633"/>
                <a:gd name="connsiteX500" fmla="*/ 4911188 w 8608834"/>
                <a:gd name="connsiteY500" fmla="*/ 204539 h 4191633"/>
                <a:gd name="connsiteX501" fmla="*/ 4923147 w 8608834"/>
                <a:gd name="connsiteY501" fmla="*/ 205236 h 4191633"/>
                <a:gd name="connsiteX502" fmla="*/ 4937814 w 8608834"/>
                <a:gd name="connsiteY502" fmla="*/ 205629 h 4191633"/>
                <a:gd name="connsiteX503" fmla="*/ 4953096 w 8608834"/>
                <a:gd name="connsiteY503" fmla="*/ 206072 h 4191633"/>
                <a:gd name="connsiteX504" fmla="*/ 4966900 w 8608834"/>
                <a:gd name="connsiteY504" fmla="*/ 206564 h 4191633"/>
                <a:gd name="connsiteX505" fmla="*/ 4977500 w 8608834"/>
                <a:gd name="connsiteY505" fmla="*/ 207057 h 4191633"/>
                <a:gd name="connsiteX506" fmla="*/ 4984648 w 8608834"/>
                <a:gd name="connsiteY506" fmla="*/ 212544 h 4191633"/>
                <a:gd name="connsiteX507" fmla="*/ 4986866 w 8608834"/>
                <a:gd name="connsiteY507" fmla="*/ 225714 h 4191633"/>
                <a:gd name="connsiteX508" fmla="*/ 4986866 w 8608834"/>
                <a:gd name="connsiteY508" fmla="*/ 225714 h 4191633"/>
                <a:gd name="connsiteX509" fmla="*/ 4986866 w 8608834"/>
                <a:gd name="connsiteY509" fmla="*/ 225715 h 4191633"/>
                <a:gd name="connsiteX510" fmla="*/ 4981930 w 8608834"/>
                <a:gd name="connsiteY510" fmla="*/ 240710 h 4191633"/>
                <a:gd name="connsiteX511" fmla="*/ 4981931 w 8608834"/>
                <a:gd name="connsiteY511" fmla="*/ 240710 h 4191633"/>
                <a:gd name="connsiteX512" fmla="*/ 4986867 w 8608834"/>
                <a:gd name="connsiteY512" fmla="*/ 225714 h 4191633"/>
                <a:gd name="connsiteX513" fmla="*/ 4984649 w 8608834"/>
                <a:gd name="connsiteY513" fmla="*/ 212544 h 4191633"/>
                <a:gd name="connsiteX514" fmla="*/ 4977501 w 8608834"/>
                <a:gd name="connsiteY514" fmla="*/ 207057 h 4191633"/>
                <a:gd name="connsiteX515" fmla="*/ 4966901 w 8608834"/>
                <a:gd name="connsiteY515" fmla="*/ 206564 h 4191633"/>
                <a:gd name="connsiteX516" fmla="*/ 4953097 w 8608834"/>
                <a:gd name="connsiteY516" fmla="*/ 206072 h 4191633"/>
                <a:gd name="connsiteX517" fmla="*/ 4937815 w 8608834"/>
                <a:gd name="connsiteY517" fmla="*/ 205629 h 4191633"/>
                <a:gd name="connsiteX518" fmla="*/ 4923148 w 8608834"/>
                <a:gd name="connsiteY518" fmla="*/ 205236 h 4191633"/>
                <a:gd name="connsiteX519" fmla="*/ 4911189 w 8608834"/>
                <a:gd name="connsiteY519" fmla="*/ 204539 h 4191633"/>
                <a:gd name="connsiteX520" fmla="*/ 2225139 w 8608834"/>
                <a:gd name="connsiteY520" fmla="*/ 204539 h 4191633"/>
                <a:gd name="connsiteX521" fmla="*/ 2217734 w 8608834"/>
                <a:gd name="connsiteY521" fmla="*/ 204854 h 4191633"/>
                <a:gd name="connsiteX522" fmla="*/ 2217734 w 8608834"/>
                <a:gd name="connsiteY522" fmla="*/ 204854 h 4191633"/>
                <a:gd name="connsiteX523" fmla="*/ 2225139 w 8608834"/>
                <a:gd name="connsiteY523" fmla="*/ 204539 h 4191633"/>
                <a:gd name="connsiteX524" fmla="*/ 4447645 w 8608834"/>
                <a:gd name="connsiteY524" fmla="*/ 201556 h 4191633"/>
                <a:gd name="connsiteX525" fmla="*/ 4425209 w 8608834"/>
                <a:gd name="connsiteY525" fmla="*/ 244199 h 4191633"/>
                <a:gd name="connsiteX526" fmla="*/ 4398428 w 8608834"/>
                <a:gd name="connsiteY526" fmla="*/ 291790 h 4191633"/>
                <a:gd name="connsiteX527" fmla="*/ 4373595 w 8608834"/>
                <a:gd name="connsiteY527" fmla="*/ 337586 h 4191633"/>
                <a:gd name="connsiteX528" fmla="*/ 4370999 w 8608834"/>
                <a:gd name="connsiteY528" fmla="*/ 344049 h 4191633"/>
                <a:gd name="connsiteX529" fmla="*/ 4368403 w 8608834"/>
                <a:gd name="connsiteY529" fmla="*/ 352626 h 4191633"/>
                <a:gd name="connsiteX530" fmla="*/ 4365930 w 8608834"/>
                <a:gd name="connsiteY530" fmla="*/ 362444 h 4191633"/>
                <a:gd name="connsiteX531" fmla="*/ 4363951 w 8608834"/>
                <a:gd name="connsiteY531" fmla="*/ 372635 h 4191633"/>
                <a:gd name="connsiteX532" fmla="*/ 4363951 w 8608834"/>
                <a:gd name="connsiteY532" fmla="*/ 376116 h 4191633"/>
                <a:gd name="connsiteX533" fmla="*/ 4365310 w 8608834"/>
                <a:gd name="connsiteY533" fmla="*/ 388668 h 4191633"/>
                <a:gd name="connsiteX534" fmla="*/ 4368650 w 8608834"/>
                <a:gd name="connsiteY534" fmla="*/ 399606 h 4191633"/>
                <a:gd name="connsiteX535" fmla="*/ 4372854 w 8608834"/>
                <a:gd name="connsiteY535" fmla="*/ 407313 h 4191633"/>
                <a:gd name="connsiteX536" fmla="*/ 4377058 w 8608834"/>
                <a:gd name="connsiteY536" fmla="*/ 410171 h 4191633"/>
                <a:gd name="connsiteX537" fmla="*/ 4377059 w 8608834"/>
                <a:gd name="connsiteY537" fmla="*/ 410171 h 4191633"/>
                <a:gd name="connsiteX538" fmla="*/ 4372855 w 8608834"/>
                <a:gd name="connsiteY538" fmla="*/ 407313 h 4191633"/>
                <a:gd name="connsiteX539" fmla="*/ 4368651 w 8608834"/>
                <a:gd name="connsiteY539" fmla="*/ 399606 h 4191633"/>
                <a:gd name="connsiteX540" fmla="*/ 4365311 w 8608834"/>
                <a:gd name="connsiteY540" fmla="*/ 388668 h 4191633"/>
                <a:gd name="connsiteX541" fmla="*/ 4363952 w 8608834"/>
                <a:gd name="connsiteY541" fmla="*/ 376116 h 4191633"/>
                <a:gd name="connsiteX542" fmla="*/ 4363952 w 8608834"/>
                <a:gd name="connsiteY542" fmla="*/ 372634 h 4191633"/>
                <a:gd name="connsiteX543" fmla="*/ 4365931 w 8608834"/>
                <a:gd name="connsiteY543" fmla="*/ 362443 h 4191633"/>
                <a:gd name="connsiteX544" fmla="*/ 4368404 w 8608834"/>
                <a:gd name="connsiteY544" fmla="*/ 352625 h 4191633"/>
                <a:gd name="connsiteX545" fmla="*/ 4371000 w 8608834"/>
                <a:gd name="connsiteY545" fmla="*/ 344048 h 4191633"/>
                <a:gd name="connsiteX546" fmla="*/ 4373596 w 8608834"/>
                <a:gd name="connsiteY546" fmla="*/ 337585 h 4191633"/>
                <a:gd name="connsiteX547" fmla="*/ 4398429 w 8608834"/>
                <a:gd name="connsiteY547" fmla="*/ 291789 h 4191633"/>
                <a:gd name="connsiteX548" fmla="*/ 4425210 w 8608834"/>
                <a:gd name="connsiteY548" fmla="*/ 244198 h 4191633"/>
                <a:gd name="connsiteX549" fmla="*/ 4447645 w 8608834"/>
                <a:gd name="connsiteY549" fmla="*/ 201556 h 4191633"/>
                <a:gd name="connsiteX550" fmla="*/ 1974198 w 8608834"/>
                <a:gd name="connsiteY550" fmla="*/ 201556 h 4191633"/>
                <a:gd name="connsiteX551" fmla="*/ 1971942 w 8608834"/>
                <a:gd name="connsiteY551" fmla="*/ 210008 h 4191633"/>
                <a:gd name="connsiteX552" fmla="*/ 1973652 w 8608834"/>
                <a:gd name="connsiteY552" fmla="*/ 203602 h 4191633"/>
                <a:gd name="connsiteX553" fmla="*/ 1974198 w 8608834"/>
                <a:gd name="connsiteY553" fmla="*/ 201556 h 4191633"/>
                <a:gd name="connsiteX554" fmla="*/ 980545 w 8608834"/>
                <a:gd name="connsiteY554" fmla="*/ 201556 h 4191633"/>
                <a:gd name="connsiteX555" fmla="*/ 958109 w 8608834"/>
                <a:gd name="connsiteY555" fmla="*/ 244199 h 4191633"/>
                <a:gd name="connsiteX556" fmla="*/ 931328 w 8608834"/>
                <a:gd name="connsiteY556" fmla="*/ 291790 h 4191633"/>
                <a:gd name="connsiteX557" fmla="*/ 906495 w 8608834"/>
                <a:gd name="connsiteY557" fmla="*/ 337586 h 4191633"/>
                <a:gd name="connsiteX558" fmla="*/ 903899 w 8608834"/>
                <a:gd name="connsiteY558" fmla="*/ 344049 h 4191633"/>
                <a:gd name="connsiteX559" fmla="*/ 901303 w 8608834"/>
                <a:gd name="connsiteY559" fmla="*/ 352626 h 4191633"/>
                <a:gd name="connsiteX560" fmla="*/ 898830 w 8608834"/>
                <a:gd name="connsiteY560" fmla="*/ 362444 h 4191633"/>
                <a:gd name="connsiteX561" fmla="*/ 896851 w 8608834"/>
                <a:gd name="connsiteY561" fmla="*/ 372635 h 4191633"/>
                <a:gd name="connsiteX562" fmla="*/ 896851 w 8608834"/>
                <a:gd name="connsiteY562" fmla="*/ 376116 h 4191633"/>
                <a:gd name="connsiteX563" fmla="*/ 898210 w 8608834"/>
                <a:gd name="connsiteY563" fmla="*/ 388668 h 4191633"/>
                <a:gd name="connsiteX564" fmla="*/ 901550 w 8608834"/>
                <a:gd name="connsiteY564" fmla="*/ 399606 h 4191633"/>
                <a:gd name="connsiteX565" fmla="*/ 905754 w 8608834"/>
                <a:gd name="connsiteY565" fmla="*/ 407313 h 4191633"/>
                <a:gd name="connsiteX566" fmla="*/ 909958 w 8608834"/>
                <a:gd name="connsiteY566" fmla="*/ 410171 h 4191633"/>
                <a:gd name="connsiteX567" fmla="*/ 909959 w 8608834"/>
                <a:gd name="connsiteY567" fmla="*/ 410171 h 4191633"/>
                <a:gd name="connsiteX568" fmla="*/ 905755 w 8608834"/>
                <a:gd name="connsiteY568" fmla="*/ 407313 h 4191633"/>
                <a:gd name="connsiteX569" fmla="*/ 901551 w 8608834"/>
                <a:gd name="connsiteY569" fmla="*/ 399606 h 4191633"/>
                <a:gd name="connsiteX570" fmla="*/ 898211 w 8608834"/>
                <a:gd name="connsiteY570" fmla="*/ 388668 h 4191633"/>
                <a:gd name="connsiteX571" fmla="*/ 896852 w 8608834"/>
                <a:gd name="connsiteY571" fmla="*/ 376116 h 4191633"/>
                <a:gd name="connsiteX572" fmla="*/ 896852 w 8608834"/>
                <a:gd name="connsiteY572" fmla="*/ 372634 h 4191633"/>
                <a:gd name="connsiteX573" fmla="*/ 898831 w 8608834"/>
                <a:gd name="connsiteY573" fmla="*/ 362443 h 4191633"/>
                <a:gd name="connsiteX574" fmla="*/ 901304 w 8608834"/>
                <a:gd name="connsiteY574" fmla="*/ 352625 h 4191633"/>
                <a:gd name="connsiteX575" fmla="*/ 903900 w 8608834"/>
                <a:gd name="connsiteY575" fmla="*/ 344048 h 4191633"/>
                <a:gd name="connsiteX576" fmla="*/ 906496 w 8608834"/>
                <a:gd name="connsiteY576" fmla="*/ 337585 h 4191633"/>
                <a:gd name="connsiteX577" fmla="*/ 931329 w 8608834"/>
                <a:gd name="connsiteY577" fmla="*/ 291789 h 4191633"/>
                <a:gd name="connsiteX578" fmla="*/ 958110 w 8608834"/>
                <a:gd name="connsiteY578" fmla="*/ 244198 h 4191633"/>
                <a:gd name="connsiteX579" fmla="*/ 980546 w 8608834"/>
                <a:gd name="connsiteY579" fmla="*/ 201556 h 4191633"/>
                <a:gd name="connsiteX580" fmla="*/ 980545 w 8608834"/>
                <a:gd name="connsiteY580" fmla="*/ 201556 h 4191633"/>
                <a:gd name="connsiteX581" fmla="*/ 4527126 w 8608834"/>
                <a:gd name="connsiteY581" fmla="*/ 114621 h 4191633"/>
                <a:gd name="connsiteX582" fmla="*/ 4543396 w 8608834"/>
                <a:gd name="connsiteY582" fmla="*/ 116612 h 4191633"/>
                <a:gd name="connsiteX583" fmla="*/ 4556706 w 8608834"/>
                <a:gd name="connsiteY583" fmla="*/ 122708 h 4191633"/>
                <a:gd name="connsiteX584" fmla="*/ 4565704 w 8608834"/>
                <a:gd name="connsiteY584" fmla="*/ 133530 h 4191633"/>
                <a:gd name="connsiteX585" fmla="*/ 4569031 w 8608834"/>
                <a:gd name="connsiteY585" fmla="*/ 149454 h 4191633"/>
                <a:gd name="connsiteX586" fmla="*/ 4566320 w 8608834"/>
                <a:gd name="connsiteY586" fmla="*/ 165877 h 4191633"/>
                <a:gd name="connsiteX587" fmla="*/ 4557692 w 8608834"/>
                <a:gd name="connsiteY587" fmla="*/ 180058 h 4191633"/>
                <a:gd name="connsiteX588" fmla="*/ 4542779 w 8608834"/>
                <a:gd name="connsiteY588" fmla="*/ 190136 h 4191633"/>
                <a:gd name="connsiteX589" fmla="*/ 4521210 w 8608834"/>
                <a:gd name="connsiteY589" fmla="*/ 193993 h 4191633"/>
                <a:gd name="connsiteX590" fmla="*/ 4489166 w 8608834"/>
                <a:gd name="connsiteY590" fmla="*/ 183667 h 4191633"/>
                <a:gd name="connsiteX591" fmla="*/ 4478813 w 8608834"/>
                <a:gd name="connsiteY591" fmla="*/ 156175 h 4191633"/>
                <a:gd name="connsiteX592" fmla="*/ 4481278 w 8608834"/>
                <a:gd name="connsiteY592" fmla="*/ 143236 h 4191633"/>
                <a:gd name="connsiteX593" fmla="*/ 4489290 w 8608834"/>
                <a:gd name="connsiteY593" fmla="*/ 129675 h 4191633"/>
                <a:gd name="connsiteX594" fmla="*/ 4504079 w 8608834"/>
                <a:gd name="connsiteY594" fmla="*/ 118975 h 4191633"/>
                <a:gd name="connsiteX595" fmla="*/ 4527126 w 8608834"/>
                <a:gd name="connsiteY595" fmla="*/ 114621 h 4191633"/>
                <a:gd name="connsiteX596" fmla="*/ 2517352 w 8608834"/>
                <a:gd name="connsiteY596" fmla="*/ 114621 h 4191633"/>
                <a:gd name="connsiteX597" fmla="*/ 2533620 w 8608834"/>
                <a:gd name="connsiteY597" fmla="*/ 116612 h 4191633"/>
                <a:gd name="connsiteX598" fmla="*/ 2546932 w 8608834"/>
                <a:gd name="connsiteY598" fmla="*/ 122708 h 4191633"/>
                <a:gd name="connsiteX599" fmla="*/ 2555928 w 8608834"/>
                <a:gd name="connsiteY599" fmla="*/ 133530 h 4191633"/>
                <a:gd name="connsiteX600" fmla="*/ 2559256 w 8608834"/>
                <a:gd name="connsiteY600" fmla="*/ 149454 h 4191633"/>
                <a:gd name="connsiteX601" fmla="*/ 2556545 w 8608834"/>
                <a:gd name="connsiteY601" fmla="*/ 165877 h 4191633"/>
                <a:gd name="connsiteX602" fmla="*/ 2547918 w 8608834"/>
                <a:gd name="connsiteY602" fmla="*/ 180058 h 4191633"/>
                <a:gd name="connsiteX603" fmla="*/ 2533004 w 8608834"/>
                <a:gd name="connsiteY603" fmla="*/ 190136 h 4191633"/>
                <a:gd name="connsiteX604" fmla="*/ 2511436 w 8608834"/>
                <a:gd name="connsiteY604" fmla="*/ 193993 h 4191633"/>
                <a:gd name="connsiteX605" fmla="*/ 2479391 w 8608834"/>
                <a:gd name="connsiteY605" fmla="*/ 183667 h 4191633"/>
                <a:gd name="connsiteX606" fmla="*/ 2469038 w 8608834"/>
                <a:gd name="connsiteY606" fmla="*/ 156175 h 4191633"/>
                <a:gd name="connsiteX607" fmla="*/ 2471504 w 8608834"/>
                <a:gd name="connsiteY607" fmla="*/ 143236 h 4191633"/>
                <a:gd name="connsiteX608" fmla="*/ 2479514 w 8608834"/>
                <a:gd name="connsiteY608" fmla="*/ 129675 h 4191633"/>
                <a:gd name="connsiteX609" fmla="*/ 2494304 w 8608834"/>
                <a:gd name="connsiteY609" fmla="*/ 118975 h 4191633"/>
                <a:gd name="connsiteX610" fmla="*/ 2517352 w 8608834"/>
                <a:gd name="connsiteY610" fmla="*/ 114621 h 4191633"/>
                <a:gd name="connsiteX611" fmla="*/ 659978 w 8608834"/>
                <a:gd name="connsiteY611" fmla="*/ 114621 h 4191633"/>
                <a:gd name="connsiteX612" fmla="*/ 676247 w 8608834"/>
                <a:gd name="connsiteY612" fmla="*/ 116612 h 4191633"/>
                <a:gd name="connsiteX613" fmla="*/ 689557 w 8608834"/>
                <a:gd name="connsiteY613" fmla="*/ 122708 h 4191633"/>
                <a:gd name="connsiteX614" fmla="*/ 698555 w 8608834"/>
                <a:gd name="connsiteY614" fmla="*/ 133530 h 4191633"/>
                <a:gd name="connsiteX615" fmla="*/ 701882 w 8608834"/>
                <a:gd name="connsiteY615" fmla="*/ 149454 h 4191633"/>
                <a:gd name="connsiteX616" fmla="*/ 699171 w 8608834"/>
                <a:gd name="connsiteY616" fmla="*/ 165877 h 4191633"/>
                <a:gd name="connsiteX617" fmla="*/ 690543 w 8608834"/>
                <a:gd name="connsiteY617" fmla="*/ 180058 h 4191633"/>
                <a:gd name="connsiteX618" fmla="*/ 675630 w 8608834"/>
                <a:gd name="connsiteY618" fmla="*/ 190136 h 4191633"/>
                <a:gd name="connsiteX619" fmla="*/ 654062 w 8608834"/>
                <a:gd name="connsiteY619" fmla="*/ 193993 h 4191633"/>
                <a:gd name="connsiteX620" fmla="*/ 622017 w 8608834"/>
                <a:gd name="connsiteY620" fmla="*/ 183667 h 4191633"/>
                <a:gd name="connsiteX621" fmla="*/ 611665 w 8608834"/>
                <a:gd name="connsiteY621" fmla="*/ 156175 h 4191633"/>
                <a:gd name="connsiteX622" fmla="*/ 614130 w 8608834"/>
                <a:gd name="connsiteY622" fmla="*/ 143236 h 4191633"/>
                <a:gd name="connsiteX623" fmla="*/ 622141 w 8608834"/>
                <a:gd name="connsiteY623" fmla="*/ 129675 h 4191633"/>
                <a:gd name="connsiteX624" fmla="*/ 636931 w 8608834"/>
                <a:gd name="connsiteY624" fmla="*/ 118975 h 4191633"/>
                <a:gd name="connsiteX625" fmla="*/ 659978 w 8608834"/>
                <a:gd name="connsiteY625" fmla="*/ 114621 h 4191633"/>
                <a:gd name="connsiteX626" fmla="*/ 854192 w 8608834"/>
                <a:gd name="connsiteY626" fmla="*/ 0 h 4191633"/>
                <a:gd name="connsiteX627" fmla="*/ 873040 w 8608834"/>
                <a:gd name="connsiteY627" fmla="*/ 4356 h 4191633"/>
                <a:gd name="connsiteX628" fmla="*/ 873041 w 8608834"/>
                <a:gd name="connsiteY628" fmla="*/ 4357 h 4191633"/>
                <a:gd name="connsiteX629" fmla="*/ 884720 w 8608834"/>
                <a:gd name="connsiteY629" fmla="*/ 15862 h 4191633"/>
                <a:gd name="connsiteX630" fmla="*/ 890694 w 8608834"/>
                <a:gd name="connsiteY630" fmla="*/ 32057 h 4191633"/>
                <a:gd name="connsiteX631" fmla="*/ 892420 w 8608834"/>
                <a:gd name="connsiteY631" fmla="*/ 50487 h 4191633"/>
                <a:gd name="connsiteX632" fmla="*/ 886951 w 8608834"/>
                <a:gd name="connsiteY632" fmla="*/ 97608 h 4191633"/>
                <a:gd name="connsiteX633" fmla="*/ 900901 w 8608834"/>
                <a:gd name="connsiteY633" fmla="*/ 70608 h 4191633"/>
                <a:gd name="connsiteX634" fmla="*/ 927540 w 8608834"/>
                <a:gd name="connsiteY634" fmla="*/ 33709 h 4191633"/>
                <a:gd name="connsiteX635" fmla="*/ 956670 w 8608834"/>
                <a:gd name="connsiteY635" fmla="*/ 8990 h 4191633"/>
                <a:gd name="connsiteX636" fmla="*/ 987542 w 8608834"/>
                <a:gd name="connsiteY636" fmla="*/ 0 h 4191633"/>
                <a:gd name="connsiteX637" fmla="*/ 1006390 w 8608834"/>
                <a:gd name="connsiteY637" fmla="*/ 4356 h 4191633"/>
                <a:gd name="connsiteX638" fmla="*/ 1006391 w 8608834"/>
                <a:gd name="connsiteY638" fmla="*/ 4357 h 4191633"/>
                <a:gd name="connsiteX639" fmla="*/ 1018070 w 8608834"/>
                <a:gd name="connsiteY639" fmla="*/ 15862 h 4191633"/>
                <a:gd name="connsiteX640" fmla="*/ 1024044 w 8608834"/>
                <a:gd name="connsiteY640" fmla="*/ 32057 h 4191633"/>
                <a:gd name="connsiteX641" fmla="*/ 1025769 w 8608834"/>
                <a:gd name="connsiteY641" fmla="*/ 50487 h 4191633"/>
                <a:gd name="connsiteX642" fmla="*/ 1020260 w 8608834"/>
                <a:gd name="connsiteY642" fmla="*/ 97955 h 4191633"/>
                <a:gd name="connsiteX643" fmla="*/ 1005395 w 8608834"/>
                <a:gd name="connsiteY643" fmla="*/ 146536 h 4191633"/>
                <a:gd name="connsiteX644" fmla="*/ 983738 w 8608834"/>
                <a:gd name="connsiteY644" fmla="*/ 195490 h 4191633"/>
                <a:gd name="connsiteX645" fmla="*/ 980547 w 8608834"/>
                <a:gd name="connsiteY645" fmla="*/ 201555 h 4191633"/>
                <a:gd name="connsiteX646" fmla="*/ 1974197 w 8608834"/>
                <a:gd name="connsiteY646" fmla="*/ 201555 h 4191633"/>
                <a:gd name="connsiteX647" fmla="*/ 1979724 w 8608834"/>
                <a:gd name="connsiteY647" fmla="*/ 180851 h 4191633"/>
                <a:gd name="connsiteX648" fmla="*/ 2001324 w 8608834"/>
                <a:gd name="connsiteY648" fmla="*/ 116144 h 4191633"/>
                <a:gd name="connsiteX649" fmla="*/ 2024850 w 8608834"/>
                <a:gd name="connsiteY649" fmla="*/ 70609 h 4191633"/>
                <a:gd name="connsiteX650" fmla="*/ 2051489 w 8608834"/>
                <a:gd name="connsiteY650" fmla="*/ 33710 h 4191633"/>
                <a:gd name="connsiteX651" fmla="*/ 2051490 w 8608834"/>
                <a:gd name="connsiteY651" fmla="*/ 33709 h 4191633"/>
                <a:gd name="connsiteX652" fmla="*/ 2051490 w 8608834"/>
                <a:gd name="connsiteY652" fmla="*/ 33709 h 4191633"/>
                <a:gd name="connsiteX653" fmla="*/ 2080621 w 8608834"/>
                <a:gd name="connsiteY653" fmla="*/ 8990 h 4191633"/>
                <a:gd name="connsiteX654" fmla="*/ 2111493 w 8608834"/>
                <a:gd name="connsiteY654" fmla="*/ 0 h 4191633"/>
                <a:gd name="connsiteX655" fmla="*/ 2130341 w 8608834"/>
                <a:gd name="connsiteY655" fmla="*/ 4356 h 4191633"/>
                <a:gd name="connsiteX656" fmla="*/ 2142020 w 8608834"/>
                <a:gd name="connsiteY656" fmla="*/ 15861 h 4191633"/>
                <a:gd name="connsiteX657" fmla="*/ 2147994 w 8608834"/>
                <a:gd name="connsiteY657" fmla="*/ 32056 h 4191633"/>
                <a:gd name="connsiteX658" fmla="*/ 2149719 w 8608834"/>
                <a:gd name="connsiteY658" fmla="*/ 50486 h 4191633"/>
                <a:gd name="connsiteX659" fmla="*/ 2144210 w 8608834"/>
                <a:gd name="connsiteY659" fmla="*/ 97954 h 4191633"/>
                <a:gd name="connsiteX660" fmla="*/ 2137228 w 8608834"/>
                <a:gd name="connsiteY660" fmla="*/ 120772 h 4191633"/>
                <a:gd name="connsiteX661" fmla="*/ 2143030 w 8608834"/>
                <a:gd name="connsiteY661" fmla="*/ 105031 h 4191633"/>
                <a:gd name="connsiteX662" fmla="*/ 2155087 w 8608834"/>
                <a:gd name="connsiteY662" fmla="*/ 79100 h 4191633"/>
                <a:gd name="connsiteX663" fmla="*/ 2182770 w 8608834"/>
                <a:gd name="connsiteY663" fmla="*/ 40263 h 4191633"/>
                <a:gd name="connsiteX664" fmla="*/ 2182771 w 8608834"/>
                <a:gd name="connsiteY664" fmla="*/ 40263 h 4191633"/>
                <a:gd name="connsiteX665" fmla="*/ 2182771 w 8608834"/>
                <a:gd name="connsiteY665" fmla="*/ 40262 h 4191633"/>
                <a:gd name="connsiteX666" fmla="*/ 2214266 w 8608834"/>
                <a:gd name="connsiteY666" fmla="*/ 25636 h 4191633"/>
                <a:gd name="connsiteX667" fmla="*/ 2233629 w 8608834"/>
                <a:gd name="connsiteY667" fmla="*/ 31546 h 4191633"/>
                <a:gd name="connsiteX668" fmla="*/ 2248552 w 8608834"/>
                <a:gd name="connsiteY668" fmla="*/ 47307 h 4191633"/>
                <a:gd name="connsiteX669" fmla="*/ 2258048 w 8608834"/>
                <a:gd name="connsiteY669" fmla="*/ 70333 h 4191633"/>
                <a:gd name="connsiteX670" fmla="*/ 2261378 w 8608834"/>
                <a:gd name="connsiteY670" fmla="*/ 97790 h 4191633"/>
                <a:gd name="connsiteX671" fmla="*/ 2257925 w 8608834"/>
                <a:gd name="connsiteY671" fmla="*/ 122748 h 4191633"/>
                <a:gd name="connsiteX672" fmla="*/ 2248554 w 8608834"/>
                <a:gd name="connsiteY672" fmla="*/ 149514 h 4191633"/>
                <a:gd name="connsiteX673" fmla="*/ 2234623 w 8608834"/>
                <a:gd name="connsiteY673" fmla="*/ 177124 h 4191633"/>
                <a:gd name="connsiteX674" fmla="*/ 2219743 w 8608834"/>
                <a:gd name="connsiteY674" fmla="*/ 201555 h 4191633"/>
                <a:gd name="connsiteX675" fmla="*/ 4317347 w 8608834"/>
                <a:gd name="connsiteY675" fmla="*/ 201555 h 4191633"/>
                <a:gd name="connsiteX676" fmla="*/ 4322874 w 8608834"/>
                <a:gd name="connsiteY676" fmla="*/ 180850 h 4191633"/>
                <a:gd name="connsiteX677" fmla="*/ 4344474 w 8608834"/>
                <a:gd name="connsiteY677" fmla="*/ 116143 h 4191633"/>
                <a:gd name="connsiteX678" fmla="*/ 4368000 w 8608834"/>
                <a:gd name="connsiteY678" fmla="*/ 70608 h 4191633"/>
                <a:gd name="connsiteX679" fmla="*/ 4394640 w 8608834"/>
                <a:gd name="connsiteY679" fmla="*/ 33709 h 4191633"/>
                <a:gd name="connsiteX680" fmla="*/ 4423770 w 8608834"/>
                <a:gd name="connsiteY680" fmla="*/ 8990 h 4191633"/>
                <a:gd name="connsiteX681" fmla="*/ 4454642 w 8608834"/>
                <a:gd name="connsiteY681" fmla="*/ 0 h 4191633"/>
                <a:gd name="connsiteX682" fmla="*/ 4473490 w 8608834"/>
                <a:gd name="connsiteY682" fmla="*/ 4356 h 4191633"/>
                <a:gd name="connsiteX683" fmla="*/ 4485169 w 8608834"/>
                <a:gd name="connsiteY683" fmla="*/ 15861 h 4191633"/>
                <a:gd name="connsiteX684" fmla="*/ 4485170 w 8608834"/>
                <a:gd name="connsiteY684" fmla="*/ 15862 h 4191633"/>
                <a:gd name="connsiteX685" fmla="*/ 4491144 w 8608834"/>
                <a:gd name="connsiteY685" fmla="*/ 32057 h 4191633"/>
                <a:gd name="connsiteX686" fmla="*/ 4492869 w 8608834"/>
                <a:gd name="connsiteY686" fmla="*/ 50487 h 4191633"/>
                <a:gd name="connsiteX687" fmla="*/ 4487360 w 8608834"/>
                <a:gd name="connsiteY687" fmla="*/ 97955 h 4191633"/>
                <a:gd name="connsiteX688" fmla="*/ 4472495 w 8608834"/>
                <a:gd name="connsiteY688" fmla="*/ 146536 h 4191633"/>
                <a:gd name="connsiteX689" fmla="*/ 4450838 w 8608834"/>
                <a:gd name="connsiteY689" fmla="*/ 195490 h 4191633"/>
                <a:gd name="connsiteX690" fmla="*/ 4447647 w 8608834"/>
                <a:gd name="connsiteY690" fmla="*/ 201555 h 4191633"/>
                <a:gd name="connsiteX691" fmla="*/ 4736053 w 8608834"/>
                <a:gd name="connsiteY691" fmla="*/ 201555 h 4191633"/>
                <a:gd name="connsiteX692" fmla="*/ 4743540 w 8608834"/>
                <a:gd name="connsiteY692" fmla="*/ 199701 h 4191633"/>
                <a:gd name="connsiteX693" fmla="*/ 4760142 w 8608834"/>
                <a:gd name="connsiteY693" fmla="*/ 198553 h 4191633"/>
                <a:gd name="connsiteX694" fmla="*/ 4777487 w 8608834"/>
                <a:gd name="connsiteY694" fmla="*/ 198677 h 4191633"/>
                <a:gd name="connsiteX695" fmla="*/ 4792354 w 8608834"/>
                <a:gd name="connsiteY695" fmla="*/ 199046 h 4191633"/>
                <a:gd name="connsiteX696" fmla="*/ 4801397 w 8608834"/>
                <a:gd name="connsiteY696" fmla="*/ 198680 h 4191633"/>
                <a:gd name="connsiteX697" fmla="*/ 4818253 w 8608834"/>
                <a:gd name="connsiteY697" fmla="*/ 134403 h 4191633"/>
                <a:gd name="connsiteX698" fmla="*/ 4841136 w 8608834"/>
                <a:gd name="connsiteY698" fmla="*/ 79099 h 4191633"/>
                <a:gd name="connsiteX699" fmla="*/ 4868820 w 8608834"/>
                <a:gd name="connsiteY699" fmla="*/ 40262 h 4191633"/>
                <a:gd name="connsiteX700" fmla="*/ 4900315 w 8608834"/>
                <a:gd name="connsiteY700" fmla="*/ 25636 h 4191633"/>
                <a:gd name="connsiteX701" fmla="*/ 4919678 w 8608834"/>
                <a:gd name="connsiteY701" fmla="*/ 31546 h 4191633"/>
                <a:gd name="connsiteX702" fmla="*/ 4934602 w 8608834"/>
                <a:gd name="connsiteY702" fmla="*/ 47307 h 4191633"/>
                <a:gd name="connsiteX703" fmla="*/ 4944098 w 8608834"/>
                <a:gd name="connsiteY703" fmla="*/ 70333 h 4191633"/>
                <a:gd name="connsiteX704" fmla="*/ 4947427 w 8608834"/>
                <a:gd name="connsiteY704" fmla="*/ 97790 h 4191633"/>
                <a:gd name="connsiteX705" fmla="*/ 4947427 w 8608834"/>
                <a:gd name="connsiteY705" fmla="*/ 97790 h 4191633"/>
                <a:gd name="connsiteX706" fmla="*/ 4947427 w 8608834"/>
                <a:gd name="connsiteY706" fmla="*/ 97791 h 4191633"/>
                <a:gd name="connsiteX707" fmla="*/ 4943974 w 8608834"/>
                <a:gd name="connsiteY707" fmla="*/ 122749 h 4191633"/>
                <a:gd name="connsiteX708" fmla="*/ 4934603 w 8608834"/>
                <a:gd name="connsiteY708" fmla="*/ 149515 h 4191633"/>
                <a:gd name="connsiteX709" fmla="*/ 4920672 w 8608834"/>
                <a:gd name="connsiteY709" fmla="*/ 177125 h 4191633"/>
                <a:gd name="connsiteX710" fmla="*/ 4905791 w 8608834"/>
                <a:gd name="connsiteY710" fmla="*/ 201556 h 4191633"/>
                <a:gd name="connsiteX711" fmla="*/ 4903783 w 8608834"/>
                <a:gd name="connsiteY711" fmla="*/ 204854 h 4191633"/>
                <a:gd name="connsiteX712" fmla="*/ 4905792 w 8608834"/>
                <a:gd name="connsiteY712" fmla="*/ 201555 h 4191633"/>
                <a:gd name="connsiteX713" fmla="*/ 5104035 w 8608834"/>
                <a:gd name="connsiteY713" fmla="*/ 201555 h 4191633"/>
                <a:gd name="connsiteX714" fmla="*/ 8608834 w 8608834"/>
                <a:gd name="connsiteY714" fmla="*/ 4191633 h 4191633"/>
                <a:gd name="connsiteX715" fmla="*/ 2722383 w 8608834"/>
                <a:gd name="connsiteY715" fmla="*/ 4191633 h 4191633"/>
                <a:gd name="connsiteX716" fmla="*/ 36333 w 8608834"/>
                <a:gd name="connsiteY716" fmla="*/ 1524633 h 4191633"/>
                <a:gd name="connsiteX717" fmla="*/ 43051 w 8608834"/>
                <a:gd name="connsiteY717" fmla="*/ 1103689 h 4191633"/>
                <a:gd name="connsiteX718" fmla="*/ 276412 w 8608834"/>
                <a:gd name="connsiteY718" fmla="*/ 1110833 h 4191633"/>
                <a:gd name="connsiteX719" fmla="*/ 87499 w 8608834"/>
                <a:gd name="connsiteY719" fmla="*/ 943351 h 4191633"/>
                <a:gd name="connsiteX720" fmla="*/ 45431 w 8608834"/>
                <a:gd name="connsiteY720" fmla="*/ 770314 h 4191633"/>
                <a:gd name="connsiteX721" fmla="*/ 85914 w 8608834"/>
                <a:gd name="connsiteY721" fmla="*/ 698877 h 4191633"/>
                <a:gd name="connsiteX722" fmla="*/ 188 w 8608834"/>
                <a:gd name="connsiteY722" fmla="*/ 370264 h 4191633"/>
                <a:gd name="connsiteX723" fmla="*/ 20882 w 8608834"/>
                <a:gd name="connsiteY723" fmla="*/ 201555 h 4191633"/>
                <a:gd name="connsiteX724" fmla="*/ 68126 w 8608834"/>
                <a:gd name="connsiteY724" fmla="*/ 201555 h 4191633"/>
                <a:gd name="connsiteX725" fmla="*/ 79198 w 8608834"/>
                <a:gd name="connsiteY725" fmla="*/ 157265 h 4191633"/>
                <a:gd name="connsiteX726" fmla="*/ 97686 w 8608834"/>
                <a:gd name="connsiteY726" fmla="*/ 104515 h 4191633"/>
                <a:gd name="connsiteX727" fmla="*/ 110010 w 8608834"/>
                <a:gd name="connsiteY727" fmla="*/ 82207 h 4191633"/>
                <a:gd name="connsiteX728" fmla="*/ 122582 w 8608834"/>
                <a:gd name="connsiteY728" fmla="*/ 70375 h 4191633"/>
                <a:gd name="connsiteX729" fmla="*/ 135523 w 8608834"/>
                <a:gd name="connsiteY729" fmla="*/ 65815 h 4191633"/>
                <a:gd name="connsiteX730" fmla="*/ 148710 w 8608834"/>
                <a:gd name="connsiteY730" fmla="*/ 65075 h 4191633"/>
                <a:gd name="connsiteX731" fmla="*/ 158570 w 8608834"/>
                <a:gd name="connsiteY731" fmla="*/ 65826 h 4191633"/>
                <a:gd name="connsiteX732" fmla="*/ 166088 w 8608834"/>
                <a:gd name="connsiteY732" fmla="*/ 68958 h 4191633"/>
                <a:gd name="connsiteX733" fmla="*/ 170772 w 8608834"/>
                <a:gd name="connsiteY733" fmla="*/ 75723 h 4191633"/>
                <a:gd name="connsiteX734" fmla="*/ 172374 w 8608834"/>
                <a:gd name="connsiteY734" fmla="*/ 87622 h 4191633"/>
                <a:gd name="connsiteX735" fmla="*/ 168307 w 8608834"/>
                <a:gd name="connsiteY735" fmla="*/ 112798 h 4191633"/>
                <a:gd name="connsiteX736" fmla="*/ 158077 w 8608834"/>
                <a:gd name="connsiteY736" fmla="*/ 151253 h 4191633"/>
                <a:gd name="connsiteX737" fmla="*/ 144767 w 8608834"/>
                <a:gd name="connsiteY737" fmla="*/ 198602 h 4191633"/>
                <a:gd name="connsiteX738" fmla="*/ 144009 w 8608834"/>
                <a:gd name="connsiteY738" fmla="*/ 201556 h 4191633"/>
                <a:gd name="connsiteX739" fmla="*/ 275297 w 8608834"/>
                <a:gd name="connsiteY739" fmla="*/ 201556 h 4191633"/>
                <a:gd name="connsiteX740" fmla="*/ 275253 w 8608834"/>
                <a:gd name="connsiteY740" fmla="*/ 201764 h 4191633"/>
                <a:gd name="connsiteX741" fmla="*/ 273578 w 8608834"/>
                <a:gd name="connsiteY741" fmla="*/ 209637 h 4191633"/>
                <a:gd name="connsiteX742" fmla="*/ 273583 w 8608834"/>
                <a:gd name="connsiteY742" fmla="*/ 209617 h 4191633"/>
                <a:gd name="connsiteX743" fmla="*/ 275253 w 8608834"/>
                <a:gd name="connsiteY743" fmla="*/ 201764 h 4191633"/>
                <a:gd name="connsiteX744" fmla="*/ 275297 w 8608834"/>
                <a:gd name="connsiteY744" fmla="*/ 201556 h 4191633"/>
                <a:gd name="connsiteX745" fmla="*/ 275297 w 8608834"/>
                <a:gd name="connsiteY745" fmla="*/ 201556 h 4191633"/>
                <a:gd name="connsiteX746" fmla="*/ 290781 w 8608834"/>
                <a:gd name="connsiteY746" fmla="*/ 128733 h 4191633"/>
                <a:gd name="connsiteX747" fmla="*/ 297862 w 8608834"/>
                <a:gd name="connsiteY747" fmla="*/ 105670 h 4191633"/>
                <a:gd name="connsiteX748" fmla="*/ 307676 w 8608834"/>
                <a:gd name="connsiteY748" fmla="*/ 90881 h 4191633"/>
                <a:gd name="connsiteX749" fmla="*/ 320965 w 8608834"/>
                <a:gd name="connsiteY749" fmla="*/ 83108 h 4191633"/>
                <a:gd name="connsiteX750" fmla="*/ 338478 w 8608834"/>
                <a:gd name="connsiteY750" fmla="*/ 80851 h 4191633"/>
                <a:gd name="connsiteX751" fmla="*/ 338479 w 8608834"/>
                <a:gd name="connsiteY751" fmla="*/ 80851 h 4191633"/>
                <a:gd name="connsiteX752" fmla="*/ 353920 w 8608834"/>
                <a:gd name="connsiteY752" fmla="*/ 82577 h 4191633"/>
                <a:gd name="connsiteX753" fmla="*/ 363533 w 8608834"/>
                <a:gd name="connsiteY753" fmla="*/ 87260 h 4191633"/>
                <a:gd name="connsiteX754" fmla="*/ 368586 w 8608834"/>
                <a:gd name="connsiteY754" fmla="*/ 94409 h 4191633"/>
                <a:gd name="connsiteX755" fmla="*/ 370065 w 8608834"/>
                <a:gd name="connsiteY755" fmla="*/ 103775 h 4191633"/>
                <a:gd name="connsiteX756" fmla="*/ 368093 w 8608834"/>
                <a:gd name="connsiteY756" fmla="*/ 118195 h 4191633"/>
                <a:gd name="connsiteX757" fmla="*/ 363040 w 8608834"/>
                <a:gd name="connsiteY757" fmla="*/ 150733 h 4191633"/>
                <a:gd name="connsiteX758" fmla="*/ 356385 w 8608834"/>
                <a:gd name="connsiteY758" fmla="*/ 195719 h 4191633"/>
                <a:gd name="connsiteX759" fmla="*/ 355633 w 8608834"/>
                <a:gd name="connsiteY759" fmla="*/ 201555 h 4191633"/>
                <a:gd name="connsiteX760" fmla="*/ 355632 w 8608834"/>
                <a:gd name="connsiteY760" fmla="*/ 201555 h 4191633"/>
                <a:gd name="connsiteX761" fmla="*/ 355632 w 8608834"/>
                <a:gd name="connsiteY761" fmla="*/ 201556 h 4191633"/>
                <a:gd name="connsiteX762" fmla="*/ 349728 w 8608834"/>
                <a:gd name="connsiteY762" fmla="*/ 247361 h 4191633"/>
                <a:gd name="connsiteX763" fmla="*/ 344675 w 8608834"/>
                <a:gd name="connsiteY763" fmla="*/ 299741 h 4191633"/>
                <a:gd name="connsiteX764" fmla="*/ 342703 w 8608834"/>
                <a:gd name="connsiteY764" fmla="*/ 347314 h 4191633"/>
                <a:gd name="connsiteX765" fmla="*/ 344298 w 8608834"/>
                <a:gd name="connsiteY765" fmla="*/ 387370 h 4191633"/>
                <a:gd name="connsiteX766" fmla="*/ 349698 w 8608834"/>
                <a:gd name="connsiteY766" fmla="*/ 417812 h 4191633"/>
                <a:gd name="connsiteX767" fmla="*/ 359638 w 8608834"/>
                <a:gd name="connsiteY767" fmla="*/ 437039 h 4191633"/>
                <a:gd name="connsiteX768" fmla="*/ 359639 w 8608834"/>
                <a:gd name="connsiteY768" fmla="*/ 437039 h 4191633"/>
                <a:gd name="connsiteX769" fmla="*/ 349699 w 8608834"/>
                <a:gd name="connsiteY769" fmla="*/ 417813 h 4191633"/>
                <a:gd name="connsiteX770" fmla="*/ 344299 w 8608834"/>
                <a:gd name="connsiteY770" fmla="*/ 387371 h 4191633"/>
                <a:gd name="connsiteX771" fmla="*/ 342704 w 8608834"/>
                <a:gd name="connsiteY771" fmla="*/ 347315 h 4191633"/>
                <a:gd name="connsiteX772" fmla="*/ 344676 w 8608834"/>
                <a:gd name="connsiteY772" fmla="*/ 299741 h 4191633"/>
                <a:gd name="connsiteX773" fmla="*/ 349729 w 8608834"/>
                <a:gd name="connsiteY773" fmla="*/ 247361 h 4191633"/>
                <a:gd name="connsiteX774" fmla="*/ 355633 w 8608834"/>
                <a:gd name="connsiteY774" fmla="*/ 201556 h 4191633"/>
                <a:gd name="connsiteX775" fmla="*/ 475276 w 8608834"/>
                <a:gd name="connsiteY775" fmla="*/ 201556 h 4191633"/>
                <a:gd name="connsiteX776" fmla="*/ 476803 w 8608834"/>
                <a:gd name="connsiteY776" fmla="*/ 188921 h 4191633"/>
                <a:gd name="connsiteX777" fmla="*/ 484681 w 8608834"/>
                <a:gd name="connsiteY777" fmla="*/ 123747 h 4191633"/>
                <a:gd name="connsiteX778" fmla="*/ 488021 w 8608834"/>
                <a:gd name="connsiteY778" fmla="*/ 96119 h 4191633"/>
                <a:gd name="connsiteX779" fmla="*/ 492980 w 8608834"/>
                <a:gd name="connsiteY779" fmla="*/ 78600 h 4191633"/>
                <a:gd name="connsiteX780" fmla="*/ 503563 w 8608834"/>
                <a:gd name="connsiteY780" fmla="*/ 68345 h 4191633"/>
                <a:gd name="connsiteX781" fmla="*/ 518168 w 8608834"/>
                <a:gd name="connsiteY781" fmla="*/ 63539 h 4191633"/>
                <a:gd name="connsiteX782" fmla="*/ 534917 w 8608834"/>
                <a:gd name="connsiteY782" fmla="*/ 62364 h 4191633"/>
                <a:gd name="connsiteX783" fmla="*/ 547110 w 8608834"/>
                <a:gd name="connsiteY783" fmla="*/ 63606 h 4191633"/>
                <a:gd name="connsiteX784" fmla="*/ 556624 w 8608834"/>
                <a:gd name="connsiteY784" fmla="*/ 67897 h 4191633"/>
                <a:gd name="connsiteX785" fmla="*/ 562788 w 8608834"/>
                <a:gd name="connsiteY785" fmla="*/ 76027 h 4191633"/>
                <a:gd name="connsiteX786" fmla="*/ 564932 w 8608834"/>
                <a:gd name="connsiteY786" fmla="*/ 89016 h 4191633"/>
                <a:gd name="connsiteX787" fmla="*/ 564932 w 8608834"/>
                <a:gd name="connsiteY787" fmla="*/ 89017 h 4191633"/>
                <a:gd name="connsiteX788" fmla="*/ 564932 w 8608834"/>
                <a:gd name="connsiteY788" fmla="*/ 89017 h 4191633"/>
                <a:gd name="connsiteX789" fmla="*/ 560756 w 8608834"/>
                <a:gd name="connsiteY789" fmla="*/ 137215 h 4191633"/>
                <a:gd name="connsiteX790" fmla="*/ 550174 w 8608834"/>
                <a:gd name="connsiteY790" fmla="*/ 190006 h 4191633"/>
                <a:gd name="connsiteX791" fmla="*/ 548411 w 8608834"/>
                <a:gd name="connsiteY791" fmla="*/ 201556 h 4191633"/>
                <a:gd name="connsiteX792" fmla="*/ 542229 w 8608834"/>
                <a:gd name="connsiteY792" fmla="*/ 242044 h 4191633"/>
                <a:gd name="connsiteX793" fmla="*/ 531932 w 8608834"/>
                <a:gd name="connsiteY793" fmla="*/ 291310 h 4191633"/>
                <a:gd name="connsiteX794" fmla="*/ 520002 w 8608834"/>
                <a:gd name="connsiteY794" fmla="*/ 330209 h 4191633"/>
                <a:gd name="connsiteX795" fmla="*/ 516830 w 8608834"/>
                <a:gd name="connsiteY795" fmla="*/ 350218 h 4191633"/>
                <a:gd name="connsiteX796" fmla="*/ 519541 w 8608834"/>
                <a:gd name="connsiteY796" fmla="*/ 370340 h 4191633"/>
                <a:gd name="connsiteX797" fmla="*/ 526813 w 8608834"/>
                <a:gd name="connsiteY797" fmla="*/ 384107 h 4191633"/>
                <a:gd name="connsiteX798" fmla="*/ 537659 w 8608834"/>
                <a:gd name="connsiteY798" fmla="*/ 391974 h 4191633"/>
                <a:gd name="connsiteX799" fmla="*/ 551093 w 8608834"/>
                <a:gd name="connsiteY799" fmla="*/ 394395 h 4191633"/>
                <a:gd name="connsiteX800" fmla="*/ 551094 w 8608834"/>
                <a:gd name="connsiteY800" fmla="*/ 394395 h 4191633"/>
                <a:gd name="connsiteX801" fmla="*/ 537660 w 8608834"/>
                <a:gd name="connsiteY801" fmla="*/ 391974 h 4191633"/>
                <a:gd name="connsiteX802" fmla="*/ 526814 w 8608834"/>
                <a:gd name="connsiteY802" fmla="*/ 384107 h 4191633"/>
                <a:gd name="connsiteX803" fmla="*/ 519542 w 8608834"/>
                <a:gd name="connsiteY803" fmla="*/ 370340 h 4191633"/>
                <a:gd name="connsiteX804" fmla="*/ 516831 w 8608834"/>
                <a:gd name="connsiteY804" fmla="*/ 350218 h 4191633"/>
                <a:gd name="connsiteX805" fmla="*/ 520003 w 8608834"/>
                <a:gd name="connsiteY805" fmla="*/ 330208 h 4191633"/>
                <a:gd name="connsiteX806" fmla="*/ 531933 w 8608834"/>
                <a:gd name="connsiteY806" fmla="*/ 291309 h 4191633"/>
                <a:gd name="connsiteX807" fmla="*/ 542230 w 8608834"/>
                <a:gd name="connsiteY807" fmla="*/ 242043 h 4191633"/>
                <a:gd name="connsiteX808" fmla="*/ 548412 w 8608834"/>
                <a:gd name="connsiteY808" fmla="*/ 201555 h 4191633"/>
                <a:gd name="connsiteX809" fmla="*/ 716897 w 8608834"/>
                <a:gd name="connsiteY809" fmla="*/ 201555 h 4191633"/>
                <a:gd name="connsiteX810" fmla="*/ 722424 w 8608834"/>
                <a:gd name="connsiteY810" fmla="*/ 180850 h 4191633"/>
                <a:gd name="connsiteX811" fmla="*/ 744024 w 8608834"/>
                <a:gd name="connsiteY811" fmla="*/ 116143 h 4191633"/>
                <a:gd name="connsiteX812" fmla="*/ 767551 w 8608834"/>
                <a:gd name="connsiteY812" fmla="*/ 70608 h 4191633"/>
                <a:gd name="connsiteX813" fmla="*/ 794190 w 8608834"/>
                <a:gd name="connsiteY813" fmla="*/ 33709 h 4191633"/>
                <a:gd name="connsiteX814" fmla="*/ 823321 w 8608834"/>
                <a:gd name="connsiteY814" fmla="*/ 8990 h 4191633"/>
                <a:gd name="connsiteX815" fmla="*/ 854192 w 8608834"/>
                <a:gd name="connsiteY815" fmla="*/ 0 h 4191633"/>
                <a:gd name="connsiteX0" fmla="*/ 3393317 w 8608834"/>
                <a:gd name="connsiteY0" fmla="*/ 455927 h 4191633"/>
                <a:gd name="connsiteX1" fmla="*/ 3393317 w 8608834"/>
                <a:gd name="connsiteY1" fmla="*/ 460383 h 4191633"/>
                <a:gd name="connsiteX2" fmla="*/ 3385574 w 8608834"/>
                <a:gd name="connsiteY2" fmla="*/ 542185 h 4191633"/>
                <a:gd name="connsiteX3" fmla="*/ 3364880 w 8608834"/>
                <a:gd name="connsiteY3" fmla="*/ 604928 h 4191633"/>
                <a:gd name="connsiteX4" fmla="*/ 3335172 w 8608834"/>
                <a:gd name="connsiteY4" fmla="*/ 645024 h 4191633"/>
                <a:gd name="connsiteX5" fmla="*/ 3300389 w 8608834"/>
                <a:gd name="connsiteY5" fmla="*/ 659132 h 4191633"/>
                <a:gd name="connsiteX6" fmla="*/ 3300389 w 8608834"/>
                <a:gd name="connsiteY6" fmla="*/ 659132 h 4191633"/>
                <a:gd name="connsiteX7" fmla="*/ 3335173 w 8608834"/>
                <a:gd name="connsiteY7" fmla="*/ 645024 h 4191633"/>
                <a:gd name="connsiteX8" fmla="*/ 3364881 w 8608834"/>
                <a:gd name="connsiteY8" fmla="*/ 604928 h 4191633"/>
                <a:gd name="connsiteX9" fmla="*/ 3385575 w 8608834"/>
                <a:gd name="connsiteY9" fmla="*/ 542185 h 4191633"/>
                <a:gd name="connsiteX10" fmla="*/ 3393318 w 8608834"/>
                <a:gd name="connsiteY10" fmla="*/ 460383 h 4191633"/>
                <a:gd name="connsiteX11" fmla="*/ 3393318 w 8608834"/>
                <a:gd name="connsiteY11" fmla="*/ 455927 h 4191633"/>
                <a:gd name="connsiteX12" fmla="*/ 3393317 w 8608834"/>
                <a:gd name="connsiteY12" fmla="*/ 455927 h 4191633"/>
                <a:gd name="connsiteX13" fmla="*/ 3532563 w 8608834"/>
                <a:gd name="connsiteY13" fmla="*/ 438792 h 4191633"/>
                <a:gd name="connsiteX14" fmla="*/ 3514104 w 8608834"/>
                <a:gd name="connsiteY14" fmla="*/ 451455 h 4191633"/>
                <a:gd name="connsiteX15" fmla="*/ 3486127 w 8608834"/>
                <a:gd name="connsiteY15" fmla="*/ 463021 h 4191633"/>
                <a:gd name="connsiteX16" fmla="*/ 3457164 w 8608834"/>
                <a:gd name="connsiteY16" fmla="*/ 467358 h 4191633"/>
                <a:gd name="connsiteX17" fmla="*/ 3457164 w 8608834"/>
                <a:gd name="connsiteY17" fmla="*/ 467358 h 4191633"/>
                <a:gd name="connsiteX18" fmla="*/ 3486128 w 8608834"/>
                <a:gd name="connsiteY18" fmla="*/ 463021 h 4191633"/>
                <a:gd name="connsiteX19" fmla="*/ 3514105 w 8608834"/>
                <a:gd name="connsiteY19" fmla="*/ 451455 h 4191633"/>
                <a:gd name="connsiteX20" fmla="*/ 3532564 w 8608834"/>
                <a:gd name="connsiteY20" fmla="*/ 438792 h 4191633"/>
                <a:gd name="connsiteX21" fmla="*/ 3532563 w 8608834"/>
                <a:gd name="connsiteY21" fmla="*/ 438792 h 4191633"/>
                <a:gd name="connsiteX22" fmla="*/ 3057800 w 8608834"/>
                <a:gd name="connsiteY22" fmla="*/ 428088 h 4191633"/>
                <a:gd name="connsiteX23" fmla="*/ 3043137 w 8608834"/>
                <a:gd name="connsiteY23" fmla="*/ 441992 h 4191633"/>
                <a:gd name="connsiteX24" fmla="*/ 3024130 w 8608834"/>
                <a:gd name="connsiteY24" fmla="*/ 454800 h 4191633"/>
                <a:gd name="connsiteX25" fmla="*/ 3002636 w 8608834"/>
                <a:gd name="connsiteY25" fmla="*/ 464192 h 4191633"/>
                <a:gd name="connsiteX26" fmla="*/ 2980273 w 8608834"/>
                <a:gd name="connsiteY26" fmla="*/ 467851 h 4191633"/>
                <a:gd name="connsiteX27" fmla="*/ 2980273 w 8608834"/>
                <a:gd name="connsiteY27" fmla="*/ 467851 h 4191633"/>
                <a:gd name="connsiteX28" fmla="*/ 3002637 w 8608834"/>
                <a:gd name="connsiteY28" fmla="*/ 464192 h 4191633"/>
                <a:gd name="connsiteX29" fmla="*/ 3024131 w 8608834"/>
                <a:gd name="connsiteY29" fmla="*/ 454800 h 4191633"/>
                <a:gd name="connsiteX30" fmla="*/ 3043138 w 8608834"/>
                <a:gd name="connsiteY30" fmla="*/ 441992 h 4191633"/>
                <a:gd name="connsiteX31" fmla="*/ 3057801 w 8608834"/>
                <a:gd name="connsiteY31" fmla="*/ 428089 h 4191633"/>
                <a:gd name="connsiteX32" fmla="*/ 3057800 w 8608834"/>
                <a:gd name="connsiteY32" fmla="*/ 428088 h 4191633"/>
                <a:gd name="connsiteX33" fmla="*/ 490551 w 8608834"/>
                <a:gd name="connsiteY33" fmla="*/ 399900 h 4191633"/>
                <a:gd name="connsiteX34" fmla="*/ 464153 w 8608834"/>
                <a:gd name="connsiteY34" fmla="*/ 437679 h 4191633"/>
                <a:gd name="connsiteX35" fmla="*/ 464154 w 8608834"/>
                <a:gd name="connsiteY35" fmla="*/ 437678 h 4191633"/>
                <a:gd name="connsiteX36" fmla="*/ 490551 w 8608834"/>
                <a:gd name="connsiteY36" fmla="*/ 399900 h 4191633"/>
                <a:gd name="connsiteX37" fmla="*/ 1776021 w 8608834"/>
                <a:gd name="connsiteY37" fmla="*/ 388980 h 4191633"/>
                <a:gd name="connsiteX38" fmla="*/ 1776021 w 8608834"/>
                <a:gd name="connsiteY38" fmla="*/ 388981 h 4191633"/>
                <a:gd name="connsiteX39" fmla="*/ 1776888 w 8608834"/>
                <a:gd name="connsiteY39" fmla="*/ 397755 h 4191633"/>
                <a:gd name="connsiteX40" fmla="*/ 1776021 w 8608834"/>
                <a:gd name="connsiteY40" fmla="*/ 388980 h 4191633"/>
                <a:gd name="connsiteX41" fmla="*/ 1960371 w 8608834"/>
                <a:gd name="connsiteY41" fmla="*/ 383432 h 4191633"/>
                <a:gd name="connsiteX42" fmla="*/ 1947202 w 8608834"/>
                <a:gd name="connsiteY42" fmla="*/ 392714 h 4191633"/>
                <a:gd name="connsiteX43" fmla="*/ 1960371 w 8608834"/>
                <a:gd name="connsiteY43" fmla="*/ 383432 h 4191633"/>
                <a:gd name="connsiteX44" fmla="*/ 1888328 w 8608834"/>
                <a:gd name="connsiteY44" fmla="*/ 381208 h 4191633"/>
                <a:gd name="connsiteX45" fmla="*/ 1888328 w 8608834"/>
                <a:gd name="connsiteY45" fmla="*/ 381208 h 4191633"/>
                <a:gd name="connsiteX46" fmla="*/ 1888541 w 8608834"/>
                <a:gd name="connsiteY46" fmla="*/ 393952 h 4191633"/>
                <a:gd name="connsiteX47" fmla="*/ 1888328 w 8608834"/>
                <a:gd name="connsiteY47" fmla="*/ 381208 h 4191633"/>
                <a:gd name="connsiteX48" fmla="*/ 995774 w 8608834"/>
                <a:gd name="connsiteY48" fmla="*/ 362196 h 4191633"/>
                <a:gd name="connsiteX49" fmla="*/ 995773 w 8608834"/>
                <a:gd name="connsiteY49" fmla="*/ 362196 h 4191633"/>
                <a:gd name="connsiteX50" fmla="*/ 1017538 w 8608834"/>
                <a:gd name="connsiteY50" fmla="*/ 414153 h 4191633"/>
                <a:gd name="connsiteX51" fmla="*/ 1017538 w 8608834"/>
                <a:gd name="connsiteY51" fmla="*/ 414153 h 4191633"/>
                <a:gd name="connsiteX52" fmla="*/ 1017538 w 8608834"/>
                <a:gd name="connsiteY52" fmla="*/ 414154 h 4191633"/>
                <a:gd name="connsiteX53" fmla="*/ 1017539 w 8608834"/>
                <a:gd name="connsiteY53" fmla="*/ 414153 h 4191633"/>
                <a:gd name="connsiteX54" fmla="*/ 995774 w 8608834"/>
                <a:gd name="connsiteY54" fmla="*/ 362196 h 4191633"/>
                <a:gd name="connsiteX55" fmla="*/ 3181145 w 8608834"/>
                <a:gd name="connsiteY55" fmla="*/ 352024 h 4191633"/>
                <a:gd name="connsiteX56" fmla="*/ 3181144 w 8608834"/>
                <a:gd name="connsiteY56" fmla="*/ 352025 h 4191633"/>
                <a:gd name="connsiteX57" fmla="*/ 3192976 w 8608834"/>
                <a:gd name="connsiteY57" fmla="*/ 406273 h 4191633"/>
                <a:gd name="connsiteX58" fmla="*/ 3177816 w 8608834"/>
                <a:gd name="connsiteY58" fmla="*/ 424968 h 4191633"/>
                <a:gd name="connsiteX59" fmla="*/ 3156494 w 8608834"/>
                <a:gd name="connsiteY59" fmla="*/ 445408 h 4191633"/>
                <a:gd name="connsiteX60" fmla="*/ 3131105 w 8608834"/>
                <a:gd name="connsiteY60" fmla="*/ 461860 h 4191633"/>
                <a:gd name="connsiteX61" fmla="*/ 3103992 w 8608834"/>
                <a:gd name="connsiteY61" fmla="*/ 468590 h 4191633"/>
                <a:gd name="connsiteX62" fmla="*/ 3103992 w 8608834"/>
                <a:gd name="connsiteY62" fmla="*/ 468590 h 4191633"/>
                <a:gd name="connsiteX63" fmla="*/ 3131106 w 8608834"/>
                <a:gd name="connsiteY63" fmla="*/ 461860 h 4191633"/>
                <a:gd name="connsiteX64" fmla="*/ 3156495 w 8608834"/>
                <a:gd name="connsiteY64" fmla="*/ 445408 h 4191633"/>
                <a:gd name="connsiteX65" fmla="*/ 3177817 w 8608834"/>
                <a:gd name="connsiteY65" fmla="*/ 424968 h 4191633"/>
                <a:gd name="connsiteX66" fmla="*/ 3192977 w 8608834"/>
                <a:gd name="connsiteY66" fmla="*/ 406273 h 4191633"/>
                <a:gd name="connsiteX67" fmla="*/ 3181145 w 8608834"/>
                <a:gd name="connsiteY67" fmla="*/ 352024 h 4191633"/>
                <a:gd name="connsiteX68" fmla="*/ 4986867 w 8608834"/>
                <a:gd name="connsiteY68" fmla="*/ 349039 h 4191633"/>
                <a:gd name="connsiteX69" fmla="*/ 4986866 w 8608834"/>
                <a:gd name="connsiteY69" fmla="*/ 349040 h 4191633"/>
                <a:gd name="connsiteX70" fmla="*/ 4986866 w 8608834"/>
                <a:gd name="connsiteY70" fmla="*/ 349040 h 4191633"/>
                <a:gd name="connsiteX71" fmla="*/ 4986866 w 8608834"/>
                <a:gd name="connsiteY71" fmla="*/ 412143 h 4191633"/>
                <a:gd name="connsiteX72" fmla="*/ 4986866 w 8608834"/>
                <a:gd name="connsiteY72" fmla="*/ 412144 h 4191633"/>
                <a:gd name="connsiteX73" fmla="*/ 4986867 w 8608834"/>
                <a:gd name="connsiteY73" fmla="*/ 412143 h 4191633"/>
                <a:gd name="connsiteX74" fmla="*/ 4986867 w 8608834"/>
                <a:gd name="connsiteY74" fmla="*/ 349039 h 4191633"/>
                <a:gd name="connsiteX75" fmla="*/ 2683979 w 8608834"/>
                <a:gd name="connsiteY75" fmla="*/ 321679 h 4191633"/>
                <a:gd name="connsiteX76" fmla="*/ 2619397 w 8608834"/>
                <a:gd name="connsiteY76" fmla="*/ 449858 h 4191633"/>
                <a:gd name="connsiteX77" fmla="*/ 2608305 w 8608834"/>
                <a:gd name="connsiteY77" fmla="*/ 463660 h 4191633"/>
                <a:gd name="connsiteX78" fmla="*/ 2608305 w 8608834"/>
                <a:gd name="connsiteY78" fmla="*/ 463660 h 4191633"/>
                <a:gd name="connsiteX79" fmla="*/ 2619398 w 8608834"/>
                <a:gd name="connsiteY79" fmla="*/ 449857 h 4191633"/>
                <a:gd name="connsiteX80" fmla="*/ 2683980 w 8608834"/>
                <a:gd name="connsiteY80" fmla="*/ 321679 h 4191633"/>
                <a:gd name="connsiteX81" fmla="*/ 2683979 w 8608834"/>
                <a:gd name="connsiteY81" fmla="*/ 321679 h 4191633"/>
                <a:gd name="connsiteX82" fmla="*/ 4047110 w 8608834"/>
                <a:gd name="connsiteY82" fmla="*/ 311079 h 4191633"/>
                <a:gd name="connsiteX83" fmla="*/ 4002987 w 8608834"/>
                <a:gd name="connsiteY83" fmla="*/ 434081 h 4191633"/>
                <a:gd name="connsiteX84" fmla="*/ 3996454 w 8608834"/>
                <a:gd name="connsiteY84" fmla="*/ 449980 h 4191633"/>
                <a:gd name="connsiteX85" fmla="*/ 3990169 w 8608834"/>
                <a:gd name="connsiteY85" fmla="*/ 460209 h 4191633"/>
                <a:gd name="connsiteX86" fmla="*/ 3983267 w 8608834"/>
                <a:gd name="connsiteY86" fmla="*/ 465756 h 4191633"/>
                <a:gd name="connsiteX87" fmla="*/ 3975134 w 8608834"/>
                <a:gd name="connsiteY87" fmla="*/ 467358 h 4191633"/>
                <a:gd name="connsiteX88" fmla="*/ 3975134 w 8608834"/>
                <a:gd name="connsiteY88" fmla="*/ 467358 h 4191633"/>
                <a:gd name="connsiteX89" fmla="*/ 3983268 w 8608834"/>
                <a:gd name="connsiteY89" fmla="*/ 465756 h 4191633"/>
                <a:gd name="connsiteX90" fmla="*/ 3990170 w 8608834"/>
                <a:gd name="connsiteY90" fmla="*/ 460209 h 4191633"/>
                <a:gd name="connsiteX91" fmla="*/ 3996455 w 8608834"/>
                <a:gd name="connsiteY91" fmla="*/ 449980 h 4191633"/>
                <a:gd name="connsiteX92" fmla="*/ 4002988 w 8608834"/>
                <a:gd name="connsiteY92" fmla="*/ 434081 h 4191633"/>
                <a:gd name="connsiteX93" fmla="*/ 4047111 w 8608834"/>
                <a:gd name="connsiteY93" fmla="*/ 311079 h 4191633"/>
                <a:gd name="connsiteX94" fmla="*/ 4047110 w 8608834"/>
                <a:gd name="connsiteY94" fmla="*/ 311079 h 4191633"/>
                <a:gd name="connsiteX95" fmla="*/ 1272661 w 8608834"/>
                <a:gd name="connsiteY95" fmla="*/ 310340 h 4191633"/>
                <a:gd name="connsiteX96" fmla="*/ 1272661 w 8608834"/>
                <a:gd name="connsiteY96" fmla="*/ 310340 h 4191633"/>
                <a:gd name="connsiteX97" fmla="*/ 1274387 w 8608834"/>
                <a:gd name="connsiteY97" fmla="*/ 325129 h 4191633"/>
                <a:gd name="connsiteX98" fmla="*/ 1272661 w 8608834"/>
                <a:gd name="connsiteY98" fmla="*/ 310340 h 4191633"/>
                <a:gd name="connsiteX99" fmla="*/ 4189093 w 8608834"/>
                <a:gd name="connsiteY99" fmla="*/ 308861 h 4191633"/>
                <a:gd name="connsiteX100" fmla="*/ 4189092 w 8608834"/>
                <a:gd name="connsiteY100" fmla="*/ 308862 h 4191633"/>
                <a:gd name="connsiteX101" fmla="*/ 4185394 w 8608834"/>
                <a:gd name="connsiteY101" fmla="*/ 366541 h 4191633"/>
                <a:gd name="connsiteX102" fmla="*/ 4170851 w 8608834"/>
                <a:gd name="connsiteY102" fmla="*/ 375908 h 4191633"/>
                <a:gd name="connsiteX103" fmla="*/ 4153473 w 8608834"/>
                <a:gd name="connsiteY103" fmla="*/ 385644 h 4191633"/>
                <a:gd name="connsiteX104" fmla="*/ 4134246 w 8608834"/>
                <a:gd name="connsiteY104" fmla="*/ 393286 h 4191633"/>
                <a:gd name="connsiteX105" fmla="*/ 4113911 w 8608834"/>
                <a:gd name="connsiteY105" fmla="*/ 396367 h 4191633"/>
                <a:gd name="connsiteX106" fmla="*/ 4113911 w 8608834"/>
                <a:gd name="connsiteY106" fmla="*/ 396367 h 4191633"/>
                <a:gd name="connsiteX107" fmla="*/ 4134247 w 8608834"/>
                <a:gd name="connsiteY107" fmla="*/ 393286 h 4191633"/>
                <a:gd name="connsiteX108" fmla="*/ 4153474 w 8608834"/>
                <a:gd name="connsiteY108" fmla="*/ 385644 h 4191633"/>
                <a:gd name="connsiteX109" fmla="*/ 4170852 w 8608834"/>
                <a:gd name="connsiteY109" fmla="*/ 375908 h 4191633"/>
                <a:gd name="connsiteX110" fmla="*/ 4185395 w 8608834"/>
                <a:gd name="connsiteY110" fmla="*/ 366541 h 4191633"/>
                <a:gd name="connsiteX111" fmla="*/ 4189093 w 8608834"/>
                <a:gd name="connsiteY111" fmla="*/ 308861 h 4191633"/>
                <a:gd name="connsiteX112" fmla="*/ 121226 w 8608834"/>
                <a:gd name="connsiteY112" fmla="*/ 302191 h 4191633"/>
                <a:gd name="connsiteX113" fmla="*/ 117159 w 8608834"/>
                <a:gd name="connsiteY113" fmla="*/ 349409 h 4191633"/>
                <a:gd name="connsiteX114" fmla="*/ 117159 w 8608834"/>
                <a:gd name="connsiteY114" fmla="*/ 349410 h 4191633"/>
                <a:gd name="connsiteX115" fmla="*/ 121226 w 8608834"/>
                <a:gd name="connsiteY115" fmla="*/ 302191 h 4191633"/>
                <a:gd name="connsiteX116" fmla="*/ 1655014 w 8608834"/>
                <a:gd name="connsiteY116" fmla="*/ 294596 h 4191633"/>
                <a:gd name="connsiteX117" fmla="*/ 1655014 w 8608834"/>
                <a:gd name="connsiteY117" fmla="*/ 294596 h 4191633"/>
                <a:gd name="connsiteX118" fmla="*/ 1656144 w 8608834"/>
                <a:gd name="connsiteY118" fmla="*/ 308670 h 4191633"/>
                <a:gd name="connsiteX119" fmla="*/ 1655014 w 8608834"/>
                <a:gd name="connsiteY119" fmla="*/ 294596 h 4191633"/>
                <a:gd name="connsiteX120" fmla="*/ 282805 w 8608834"/>
                <a:gd name="connsiteY120" fmla="*/ 293826 h 4191633"/>
                <a:gd name="connsiteX121" fmla="*/ 272791 w 8608834"/>
                <a:gd name="connsiteY121" fmla="*/ 345436 h 4191633"/>
                <a:gd name="connsiteX122" fmla="*/ 260497 w 8608834"/>
                <a:gd name="connsiteY122" fmla="*/ 387864 h 4191633"/>
                <a:gd name="connsiteX123" fmla="*/ 228945 w 8608834"/>
                <a:gd name="connsiteY123" fmla="*/ 448625 h 4191633"/>
                <a:gd name="connsiteX124" fmla="*/ 228946 w 8608834"/>
                <a:gd name="connsiteY124" fmla="*/ 448624 h 4191633"/>
                <a:gd name="connsiteX125" fmla="*/ 260498 w 8608834"/>
                <a:gd name="connsiteY125" fmla="*/ 387863 h 4191633"/>
                <a:gd name="connsiteX126" fmla="*/ 272792 w 8608834"/>
                <a:gd name="connsiteY126" fmla="*/ 345435 h 4191633"/>
                <a:gd name="connsiteX127" fmla="*/ 282804 w 8608834"/>
                <a:gd name="connsiteY127" fmla="*/ 293833 h 4191633"/>
                <a:gd name="connsiteX128" fmla="*/ 282805 w 8608834"/>
                <a:gd name="connsiteY128" fmla="*/ 293826 h 4191633"/>
                <a:gd name="connsiteX129" fmla="*/ 3887598 w 8608834"/>
                <a:gd name="connsiteY129" fmla="*/ 274598 h 4191633"/>
                <a:gd name="connsiteX130" fmla="*/ 3885626 w 8608834"/>
                <a:gd name="connsiteY130" fmla="*/ 277309 h 4191633"/>
                <a:gd name="connsiteX131" fmla="*/ 3896349 w 8608834"/>
                <a:gd name="connsiteY131" fmla="*/ 307505 h 4191633"/>
                <a:gd name="connsiteX132" fmla="*/ 3899923 w 8608834"/>
                <a:gd name="connsiteY132" fmla="*/ 343370 h 4191633"/>
                <a:gd name="connsiteX133" fmla="*/ 3896719 w 8608834"/>
                <a:gd name="connsiteY133" fmla="*/ 372703 h 4191633"/>
                <a:gd name="connsiteX134" fmla="*/ 3887475 w 8608834"/>
                <a:gd name="connsiteY134" fmla="*/ 401297 h 4191633"/>
                <a:gd name="connsiteX135" fmla="*/ 3872686 w 8608834"/>
                <a:gd name="connsiteY135" fmla="*/ 427179 h 4191633"/>
                <a:gd name="connsiteX136" fmla="*/ 3852719 w 8608834"/>
                <a:gd name="connsiteY136" fmla="*/ 448131 h 4191633"/>
                <a:gd name="connsiteX137" fmla="*/ 3828193 w 8608834"/>
                <a:gd name="connsiteY137" fmla="*/ 462181 h 4191633"/>
                <a:gd name="connsiteX138" fmla="*/ 3799847 w 8608834"/>
                <a:gd name="connsiteY138" fmla="*/ 467358 h 4191633"/>
                <a:gd name="connsiteX139" fmla="*/ 3799847 w 8608834"/>
                <a:gd name="connsiteY139" fmla="*/ 467358 h 4191633"/>
                <a:gd name="connsiteX140" fmla="*/ 3828194 w 8608834"/>
                <a:gd name="connsiteY140" fmla="*/ 462181 h 4191633"/>
                <a:gd name="connsiteX141" fmla="*/ 3852720 w 8608834"/>
                <a:gd name="connsiteY141" fmla="*/ 448131 h 4191633"/>
                <a:gd name="connsiteX142" fmla="*/ 3872687 w 8608834"/>
                <a:gd name="connsiteY142" fmla="*/ 427179 h 4191633"/>
                <a:gd name="connsiteX143" fmla="*/ 3887476 w 8608834"/>
                <a:gd name="connsiteY143" fmla="*/ 401297 h 4191633"/>
                <a:gd name="connsiteX144" fmla="*/ 3896720 w 8608834"/>
                <a:gd name="connsiteY144" fmla="*/ 372703 h 4191633"/>
                <a:gd name="connsiteX145" fmla="*/ 3899924 w 8608834"/>
                <a:gd name="connsiteY145" fmla="*/ 343370 h 4191633"/>
                <a:gd name="connsiteX146" fmla="*/ 3896350 w 8608834"/>
                <a:gd name="connsiteY146" fmla="*/ 307505 h 4191633"/>
                <a:gd name="connsiteX147" fmla="*/ 3885627 w 8608834"/>
                <a:gd name="connsiteY147" fmla="*/ 277309 h 4191633"/>
                <a:gd name="connsiteX148" fmla="*/ 3887599 w 8608834"/>
                <a:gd name="connsiteY148" fmla="*/ 274598 h 4191633"/>
                <a:gd name="connsiteX149" fmla="*/ 3887598 w 8608834"/>
                <a:gd name="connsiteY149" fmla="*/ 274598 h 4191633"/>
                <a:gd name="connsiteX150" fmla="*/ 3678048 w 8608834"/>
                <a:gd name="connsiteY150" fmla="*/ 274598 h 4191633"/>
                <a:gd name="connsiteX151" fmla="*/ 3676076 w 8608834"/>
                <a:gd name="connsiteY151" fmla="*/ 277309 h 4191633"/>
                <a:gd name="connsiteX152" fmla="*/ 3686799 w 8608834"/>
                <a:gd name="connsiteY152" fmla="*/ 307505 h 4191633"/>
                <a:gd name="connsiteX153" fmla="*/ 3690373 w 8608834"/>
                <a:gd name="connsiteY153" fmla="*/ 343370 h 4191633"/>
                <a:gd name="connsiteX154" fmla="*/ 3687169 w 8608834"/>
                <a:gd name="connsiteY154" fmla="*/ 372703 h 4191633"/>
                <a:gd name="connsiteX155" fmla="*/ 3677925 w 8608834"/>
                <a:gd name="connsiteY155" fmla="*/ 401297 h 4191633"/>
                <a:gd name="connsiteX156" fmla="*/ 3663136 w 8608834"/>
                <a:gd name="connsiteY156" fmla="*/ 427179 h 4191633"/>
                <a:gd name="connsiteX157" fmla="*/ 3643169 w 8608834"/>
                <a:gd name="connsiteY157" fmla="*/ 448131 h 4191633"/>
                <a:gd name="connsiteX158" fmla="*/ 3618643 w 8608834"/>
                <a:gd name="connsiteY158" fmla="*/ 462181 h 4191633"/>
                <a:gd name="connsiteX159" fmla="*/ 3590297 w 8608834"/>
                <a:gd name="connsiteY159" fmla="*/ 467358 h 4191633"/>
                <a:gd name="connsiteX160" fmla="*/ 3590297 w 8608834"/>
                <a:gd name="connsiteY160" fmla="*/ 467358 h 4191633"/>
                <a:gd name="connsiteX161" fmla="*/ 3618644 w 8608834"/>
                <a:gd name="connsiteY161" fmla="*/ 462181 h 4191633"/>
                <a:gd name="connsiteX162" fmla="*/ 3643170 w 8608834"/>
                <a:gd name="connsiteY162" fmla="*/ 448131 h 4191633"/>
                <a:gd name="connsiteX163" fmla="*/ 3663137 w 8608834"/>
                <a:gd name="connsiteY163" fmla="*/ 427179 h 4191633"/>
                <a:gd name="connsiteX164" fmla="*/ 3677926 w 8608834"/>
                <a:gd name="connsiteY164" fmla="*/ 401297 h 4191633"/>
                <a:gd name="connsiteX165" fmla="*/ 3687170 w 8608834"/>
                <a:gd name="connsiteY165" fmla="*/ 372703 h 4191633"/>
                <a:gd name="connsiteX166" fmla="*/ 3690374 w 8608834"/>
                <a:gd name="connsiteY166" fmla="*/ 343370 h 4191633"/>
                <a:gd name="connsiteX167" fmla="*/ 3686800 w 8608834"/>
                <a:gd name="connsiteY167" fmla="*/ 307505 h 4191633"/>
                <a:gd name="connsiteX168" fmla="*/ 3676077 w 8608834"/>
                <a:gd name="connsiteY168" fmla="*/ 277309 h 4191633"/>
                <a:gd name="connsiteX169" fmla="*/ 3678049 w 8608834"/>
                <a:gd name="connsiteY169" fmla="*/ 274598 h 4191633"/>
                <a:gd name="connsiteX170" fmla="*/ 3678048 w 8608834"/>
                <a:gd name="connsiteY170" fmla="*/ 274598 h 4191633"/>
                <a:gd name="connsiteX171" fmla="*/ 4876312 w 8608834"/>
                <a:gd name="connsiteY171" fmla="*/ 246498 h 4191633"/>
                <a:gd name="connsiteX172" fmla="*/ 4861829 w 8608834"/>
                <a:gd name="connsiteY172" fmla="*/ 265848 h 4191633"/>
                <a:gd name="connsiteX173" fmla="*/ 4848335 w 8608834"/>
                <a:gd name="connsiteY173" fmla="*/ 282979 h 4191633"/>
                <a:gd name="connsiteX174" fmla="*/ 4846610 w 8608834"/>
                <a:gd name="connsiteY174" fmla="*/ 313052 h 4191633"/>
                <a:gd name="connsiteX175" fmla="*/ 4846116 w 8608834"/>
                <a:gd name="connsiteY175" fmla="*/ 326240 h 4191633"/>
                <a:gd name="connsiteX176" fmla="*/ 4845624 w 8608834"/>
                <a:gd name="connsiteY176" fmla="*/ 339674 h 4191633"/>
                <a:gd name="connsiteX177" fmla="*/ 4845254 w 8608834"/>
                <a:gd name="connsiteY177" fmla="*/ 352491 h 4191633"/>
                <a:gd name="connsiteX178" fmla="*/ 4845130 w 8608834"/>
                <a:gd name="connsiteY178" fmla="*/ 363829 h 4191633"/>
                <a:gd name="connsiteX179" fmla="*/ 4847606 w 8608834"/>
                <a:gd name="connsiteY179" fmla="*/ 386260 h 4191633"/>
                <a:gd name="connsiteX180" fmla="*/ 4854782 w 8608834"/>
                <a:gd name="connsiteY180" fmla="*/ 401174 h 4191633"/>
                <a:gd name="connsiteX181" fmla="*/ 4866290 w 8608834"/>
                <a:gd name="connsiteY181" fmla="*/ 409554 h 4191633"/>
                <a:gd name="connsiteX182" fmla="*/ 4881508 w 8608834"/>
                <a:gd name="connsiteY182" fmla="*/ 412143 h 4191633"/>
                <a:gd name="connsiteX183" fmla="*/ 4881508 w 8608834"/>
                <a:gd name="connsiteY183" fmla="*/ 412143 h 4191633"/>
                <a:gd name="connsiteX184" fmla="*/ 4866291 w 8608834"/>
                <a:gd name="connsiteY184" fmla="*/ 409554 h 4191633"/>
                <a:gd name="connsiteX185" fmla="*/ 4854783 w 8608834"/>
                <a:gd name="connsiteY185" fmla="*/ 401174 h 4191633"/>
                <a:gd name="connsiteX186" fmla="*/ 4847607 w 8608834"/>
                <a:gd name="connsiteY186" fmla="*/ 386260 h 4191633"/>
                <a:gd name="connsiteX187" fmla="*/ 4845131 w 8608834"/>
                <a:gd name="connsiteY187" fmla="*/ 363829 h 4191633"/>
                <a:gd name="connsiteX188" fmla="*/ 4845255 w 8608834"/>
                <a:gd name="connsiteY188" fmla="*/ 352490 h 4191633"/>
                <a:gd name="connsiteX189" fmla="*/ 4845625 w 8608834"/>
                <a:gd name="connsiteY189" fmla="*/ 339673 h 4191633"/>
                <a:gd name="connsiteX190" fmla="*/ 4846117 w 8608834"/>
                <a:gd name="connsiteY190" fmla="*/ 326239 h 4191633"/>
                <a:gd name="connsiteX191" fmla="*/ 4846611 w 8608834"/>
                <a:gd name="connsiteY191" fmla="*/ 313051 h 4191633"/>
                <a:gd name="connsiteX192" fmla="*/ 4848336 w 8608834"/>
                <a:gd name="connsiteY192" fmla="*/ 282978 h 4191633"/>
                <a:gd name="connsiteX193" fmla="*/ 4861830 w 8608834"/>
                <a:gd name="connsiteY193" fmla="*/ 265847 h 4191633"/>
                <a:gd name="connsiteX194" fmla="*/ 4876312 w 8608834"/>
                <a:gd name="connsiteY194" fmla="*/ 246498 h 4191633"/>
                <a:gd name="connsiteX195" fmla="*/ 3102393 w 8608834"/>
                <a:gd name="connsiteY195" fmla="*/ 241760 h 4191633"/>
                <a:gd name="connsiteX196" fmla="*/ 3102392 w 8608834"/>
                <a:gd name="connsiteY196" fmla="*/ 241760 h 4191633"/>
                <a:gd name="connsiteX197" fmla="*/ 3109337 w 8608834"/>
                <a:gd name="connsiteY197" fmla="*/ 242507 h 4191633"/>
                <a:gd name="connsiteX198" fmla="*/ 3115033 w 8608834"/>
                <a:gd name="connsiteY198" fmla="*/ 245746 h 4191633"/>
                <a:gd name="connsiteX199" fmla="*/ 3118861 w 8608834"/>
                <a:gd name="connsiteY199" fmla="*/ 252721 h 4191633"/>
                <a:gd name="connsiteX200" fmla="*/ 3120217 w 8608834"/>
                <a:gd name="connsiteY200" fmla="*/ 264926 h 4191633"/>
                <a:gd name="connsiteX201" fmla="*/ 3117752 w 8608834"/>
                <a:gd name="connsiteY201" fmla="*/ 291070 h 4191633"/>
                <a:gd name="connsiteX202" fmla="*/ 3112106 w 8608834"/>
                <a:gd name="connsiteY202" fmla="*/ 320502 h 4191633"/>
                <a:gd name="connsiteX203" fmla="*/ 3104855 w 8608834"/>
                <a:gd name="connsiteY203" fmla="*/ 354863 h 4191633"/>
                <a:gd name="connsiteX204" fmla="*/ 3100786 w 8608834"/>
                <a:gd name="connsiteY204" fmla="*/ 387374 h 4191633"/>
                <a:gd name="connsiteX205" fmla="*/ 3102882 w 8608834"/>
                <a:gd name="connsiteY205" fmla="*/ 405035 h 4191633"/>
                <a:gd name="connsiteX206" fmla="*/ 3111879 w 8608834"/>
                <a:gd name="connsiteY206" fmla="*/ 411403 h 4191633"/>
                <a:gd name="connsiteX207" fmla="*/ 3111880 w 8608834"/>
                <a:gd name="connsiteY207" fmla="*/ 411403 h 4191633"/>
                <a:gd name="connsiteX208" fmla="*/ 3102883 w 8608834"/>
                <a:gd name="connsiteY208" fmla="*/ 405035 h 4191633"/>
                <a:gd name="connsiteX209" fmla="*/ 3100787 w 8608834"/>
                <a:gd name="connsiteY209" fmla="*/ 387374 h 4191633"/>
                <a:gd name="connsiteX210" fmla="*/ 3104856 w 8608834"/>
                <a:gd name="connsiteY210" fmla="*/ 354863 h 4191633"/>
                <a:gd name="connsiteX211" fmla="*/ 3112107 w 8608834"/>
                <a:gd name="connsiteY211" fmla="*/ 320502 h 4191633"/>
                <a:gd name="connsiteX212" fmla="*/ 3117753 w 8608834"/>
                <a:gd name="connsiteY212" fmla="*/ 291070 h 4191633"/>
                <a:gd name="connsiteX213" fmla="*/ 3120218 w 8608834"/>
                <a:gd name="connsiteY213" fmla="*/ 264926 h 4191633"/>
                <a:gd name="connsiteX214" fmla="*/ 3118862 w 8608834"/>
                <a:gd name="connsiteY214" fmla="*/ 252721 h 4191633"/>
                <a:gd name="connsiteX215" fmla="*/ 3115034 w 8608834"/>
                <a:gd name="connsiteY215" fmla="*/ 245746 h 4191633"/>
                <a:gd name="connsiteX216" fmla="*/ 3109338 w 8608834"/>
                <a:gd name="connsiteY216" fmla="*/ 242507 h 4191633"/>
                <a:gd name="connsiteX217" fmla="*/ 3102393 w 8608834"/>
                <a:gd name="connsiteY217" fmla="*/ 241760 h 4191633"/>
                <a:gd name="connsiteX218" fmla="*/ 3836328 w 8608834"/>
                <a:gd name="connsiteY218" fmla="*/ 225298 h 4191633"/>
                <a:gd name="connsiteX219" fmla="*/ 3836328 w 8608834"/>
                <a:gd name="connsiteY219" fmla="*/ 225298 h 4191633"/>
                <a:gd name="connsiteX220" fmla="*/ 3880204 w 8608834"/>
                <a:gd name="connsiteY220" fmla="*/ 232570 h 4191633"/>
                <a:gd name="connsiteX221" fmla="*/ 3918534 w 8608834"/>
                <a:gd name="connsiteY221" fmla="*/ 252043 h 4191633"/>
                <a:gd name="connsiteX222" fmla="*/ 3951811 w 8608834"/>
                <a:gd name="connsiteY222" fmla="*/ 282732 h 4191633"/>
                <a:gd name="connsiteX223" fmla="*/ 3960338 w 8608834"/>
                <a:gd name="connsiteY223" fmla="*/ 293199 h 4191633"/>
                <a:gd name="connsiteX224" fmla="*/ 3960338 w 8608834"/>
                <a:gd name="connsiteY224" fmla="*/ 293198 h 4191633"/>
                <a:gd name="connsiteX225" fmla="*/ 3951812 w 8608834"/>
                <a:gd name="connsiteY225" fmla="*/ 282732 h 4191633"/>
                <a:gd name="connsiteX226" fmla="*/ 3918535 w 8608834"/>
                <a:gd name="connsiteY226" fmla="*/ 252043 h 4191633"/>
                <a:gd name="connsiteX227" fmla="*/ 3880205 w 8608834"/>
                <a:gd name="connsiteY227" fmla="*/ 232570 h 4191633"/>
                <a:gd name="connsiteX228" fmla="*/ 3836328 w 8608834"/>
                <a:gd name="connsiteY228" fmla="*/ 225298 h 4191633"/>
                <a:gd name="connsiteX229" fmla="*/ 3626778 w 8608834"/>
                <a:gd name="connsiteY229" fmla="*/ 225298 h 4191633"/>
                <a:gd name="connsiteX230" fmla="*/ 3626778 w 8608834"/>
                <a:gd name="connsiteY230" fmla="*/ 225298 h 4191633"/>
                <a:gd name="connsiteX231" fmla="*/ 3670654 w 8608834"/>
                <a:gd name="connsiteY231" fmla="*/ 232570 h 4191633"/>
                <a:gd name="connsiteX232" fmla="*/ 3708984 w 8608834"/>
                <a:gd name="connsiteY232" fmla="*/ 252043 h 4191633"/>
                <a:gd name="connsiteX233" fmla="*/ 3726238 w 8608834"/>
                <a:gd name="connsiteY233" fmla="*/ 265816 h 4191633"/>
                <a:gd name="connsiteX234" fmla="*/ 3738506 w 8608834"/>
                <a:gd name="connsiteY234" fmla="*/ 278768 h 4191633"/>
                <a:gd name="connsiteX235" fmla="*/ 3738507 w 8608834"/>
                <a:gd name="connsiteY235" fmla="*/ 278767 h 4191633"/>
                <a:gd name="connsiteX236" fmla="*/ 3726239 w 8608834"/>
                <a:gd name="connsiteY236" fmla="*/ 265816 h 4191633"/>
                <a:gd name="connsiteX237" fmla="*/ 3708985 w 8608834"/>
                <a:gd name="connsiteY237" fmla="*/ 252043 h 4191633"/>
                <a:gd name="connsiteX238" fmla="*/ 3670655 w 8608834"/>
                <a:gd name="connsiteY238" fmla="*/ 232570 h 4191633"/>
                <a:gd name="connsiteX239" fmla="*/ 3626778 w 8608834"/>
                <a:gd name="connsiteY239" fmla="*/ 225298 h 4191633"/>
                <a:gd name="connsiteX240" fmla="*/ 4512895 w 8608834"/>
                <a:gd name="connsiteY240" fmla="*/ 224312 h 4191633"/>
                <a:gd name="connsiteX241" fmla="*/ 4526699 w 8608834"/>
                <a:gd name="connsiteY241" fmla="*/ 228133 h 4191633"/>
                <a:gd name="connsiteX242" fmla="*/ 4530331 w 8608834"/>
                <a:gd name="connsiteY242" fmla="*/ 238363 h 4191633"/>
                <a:gd name="connsiteX243" fmla="*/ 4530331 w 8608834"/>
                <a:gd name="connsiteY243" fmla="*/ 238364 h 4191633"/>
                <a:gd name="connsiteX244" fmla="*/ 4530331 w 8608834"/>
                <a:gd name="connsiteY244" fmla="*/ 238364 h 4191633"/>
                <a:gd name="connsiteX245" fmla="*/ 4527800 w 8608834"/>
                <a:gd name="connsiteY245" fmla="*/ 253689 h 4191633"/>
                <a:gd name="connsiteX246" fmla="*/ 4522031 w 8608834"/>
                <a:gd name="connsiteY246" fmla="*/ 276257 h 4191633"/>
                <a:gd name="connsiteX247" fmla="*/ 4512441 w 8608834"/>
                <a:gd name="connsiteY247" fmla="*/ 308829 h 4191633"/>
                <a:gd name="connsiteX248" fmla="*/ 4503762 w 8608834"/>
                <a:gd name="connsiteY248" fmla="*/ 342782 h 4191633"/>
                <a:gd name="connsiteX249" fmla="*/ 4497888 w 8608834"/>
                <a:gd name="connsiteY249" fmla="*/ 370690 h 4191633"/>
                <a:gd name="connsiteX250" fmla="*/ 4494342 w 8608834"/>
                <a:gd name="connsiteY250" fmla="*/ 395885 h 4191633"/>
                <a:gd name="connsiteX251" fmla="*/ 4496808 w 8608834"/>
                <a:gd name="connsiteY251" fmla="*/ 413500 h 4191633"/>
                <a:gd name="connsiteX252" fmla="*/ 4506914 w 8608834"/>
                <a:gd name="connsiteY252" fmla="*/ 420031 h 4191633"/>
                <a:gd name="connsiteX253" fmla="*/ 4506915 w 8608834"/>
                <a:gd name="connsiteY253" fmla="*/ 420031 h 4191633"/>
                <a:gd name="connsiteX254" fmla="*/ 4496809 w 8608834"/>
                <a:gd name="connsiteY254" fmla="*/ 413500 h 4191633"/>
                <a:gd name="connsiteX255" fmla="*/ 4494343 w 8608834"/>
                <a:gd name="connsiteY255" fmla="*/ 395885 h 4191633"/>
                <a:gd name="connsiteX256" fmla="*/ 4497889 w 8608834"/>
                <a:gd name="connsiteY256" fmla="*/ 370689 h 4191633"/>
                <a:gd name="connsiteX257" fmla="*/ 4503763 w 8608834"/>
                <a:gd name="connsiteY257" fmla="*/ 342781 h 4191633"/>
                <a:gd name="connsiteX258" fmla="*/ 4512442 w 8608834"/>
                <a:gd name="connsiteY258" fmla="*/ 308828 h 4191633"/>
                <a:gd name="connsiteX259" fmla="*/ 4522032 w 8608834"/>
                <a:gd name="connsiteY259" fmla="*/ 276256 h 4191633"/>
                <a:gd name="connsiteX260" fmla="*/ 4527801 w 8608834"/>
                <a:gd name="connsiteY260" fmla="*/ 253688 h 4191633"/>
                <a:gd name="connsiteX261" fmla="*/ 4530332 w 8608834"/>
                <a:gd name="connsiteY261" fmla="*/ 238363 h 4191633"/>
                <a:gd name="connsiteX262" fmla="*/ 4526700 w 8608834"/>
                <a:gd name="connsiteY262" fmla="*/ 228133 h 4191633"/>
                <a:gd name="connsiteX263" fmla="*/ 4512896 w 8608834"/>
                <a:gd name="connsiteY263" fmla="*/ 224312 h 4191633"/>
                <a:gd name="connsiteX264" fmla="*/ 4512895 w 8608834"/>
                <a:gd name="connsiteY264" fmla="*/ 224312 h 4191633"/>
                <a:gd name="connsiteX265" fmla="*/ 2503121 w 8608834"/>
                <a:gd name="connsiteY265" fmla="*/ 224312 h 4191633"/>
                <a:gd name="connsiteX266" fmla="*/ 2490651 w 8608834"/>
                <a:gd name="connsiteY266" fmla="*/ 225683 h 4191633"/>
                <a:gd name="connsiteX267" fmla="*/ 2477330 w 8608834"/>
                <a:gd name="connsiteY267" fmla="*/ 229920 h 4191633"/>
                <a:gd name="connsiteX268" fmla="*/ 2465827 w 8608834"/>
                <a:gd name="connsiteY268" fmla="*/ 237273 h 4191633"/>
                <a:gd name="connsiteX269" fmla="*/ 2465827 w 8608834"/>
                <a:gd name="connsiteY269" fmla="*/ 237274 h 4191633"/>
                <a:gd name="connsiteX270" fmla="*/ 2477329 w 8608834"/>
                <a:gd name="connsiteY270" fmla="*/ 229921 h 4191633"/>
                <a:gd name="connsiteX271" fmla="*/ 2490650 w 8608834"/>
                <a:gd name="connsiteY271" fmla="*/ 225684 h 4191633"/>
                <a:gd name="connsiteX272" fmla="*/ 2503120 w 8608834"/>
                <a:gd name="connsiteY272" fmla="*/ 224313 h 4191633"/>
                <a:gd name="connsiteX273" fmla="*/ 2516924 w 8608834"/>
                <a:gd name="connsiteY273" fmla="*/ 228134 h 4191633"/>
                <a:gd name="connsiteX274" fmla="*/ 2520556 w 8608834"/>
                <a:gd name="connsiteY274" fmla="*/ 238364 h 4191633"/>
                <a:gd name="connsiteX275" fmla="*/ 2518026 w 8608834"/>
                <a:gd name="connsiteY275" fmla="*/ 253689 h 4191633"/>
                <a:gd name="connsiteX276" fmla="*/ 2512256 w 8608834"/>
                <a:gd name="connsiteY276" fmla="*/ 276257 h 4191633"/>
                <a:gd name="connsiteX277" fmla="*/ 2502666 w 8608834"/>
                <a:gd name="connsiteY277" fmla="*/ 308829 h 4191633"/>
                <a:gd name="connsiteX278" fmla="*/ 2493987 w 8608834"/>
                <a:gd name="connsiteY278" fmla="*/ 342782 h 4191633"/>
                <a:gd name="connsiteX279" fmla="*/ 2488113 w 8608834"/>
                <a:gd name="connsiteY279" fmla="*/ 370690 h 4191633"/>
                <a:gd name="connsiteX280" fmla="*/ 2484568 w 8608834"/>
                <a:gd name="connsiteY280" fmla="*/ 395886 h 4191633"/>
                <a:gd name="connsiteX281" fmla="*/ 2487033 w 8608834"/>
                <a:gd name="connsiteY281" fmla="*/ 413501 h 4191633"/>
                <a:gd name="connsiteX282" fmla="*/ 2497139 w 8608834"/>
                <a:gd name="connsiteY282" fmla="*/ 420032 h 4191633"/>
                <a:gd name="connsiteX283" fmla="*/ 2516859 w 8608834"/>
                <a:gd name="connsiteY283" fmla="*/ 413869 h 4191633"/>
                <a:gd name="connsiteX284" fmla="*/ 2538797 w 8608834"/>
                <a:gd name="connsiteY284" fmla="*/ 398956 h 4191633"/>
                <a:gd name="connsiteX285" fmla="*/ 2560489 w 8608834"/>
                <a:gd name="connsiteY285" fmla="*/ 380839 h 4191633"/>
                <a:gd name="connsiteX286" fmla="*/ 2564782 w 8608834"/>
                <a:gd name="connsiteY286" fmla="*/ 377167 h 4191633"/>
                <a:gd name="connsiteX287" fmla="*/ 2564782 w 8608834"/>
                <a:gd name="connsiteY287" fmla="*/ 377167 h 4191633"/>
                <a:gd name="connsiteX288" fmla="*/ 2560490 w 8608834"/>
                <a:gd name="connsiteY288" fmla="*/ 380838 h 4191633"/>
                <a:gd name="connsiteX289" fmla="*/ 2538798 w 8608834"/>
                <a:gd name="connsiteY289" fmla="*/ 398955 h 4191633"/>
                <a:gd name="connsiteX290" fmla="*/ 2516860 w 8608834"/>
                <a:gd name="connsiteY290" fmla="*/ 413868 h 4191633"/>
                <a:gd name="connsiteX291" fmla="*/ 2497140 w 8608834"/>
                <a:gd name="connsiteY291" fmla="*/ 420031 h 4191633"/>
                <a:gd name="connsiteX292" fmla="*/ 2487034 w 8608834"/>
                <a:gd name="connsiteY292" fmla="*/ 413500 h 4191633"/>
                <a:gd name="connsiteX293" fmla="*/ 2484569 w 8608834"/>
                <a:gd name="connsiteY293" fmla="*/ 395885 h 4191633"/>
                <a:gd name="connsiteX294" fmla="*/ 2488114 w 8608834"/>
                <a:gd name="connsiteY294" fmla="*/ 370689 h 4191633"/>
                <a:gd name="connsiteX295" fmla="*/ 2493988 w 8608834"/>
                <a:gd name="connsiteY295" fmla="*/ 342781 h 4191633"/>
                <a:gd name="connsiteX296" fmla="*/ 2502667 w 8608834"/>
                <a:gd name="connsiteY296" fmla="*/ 308828 h 4191633"/>
                <a:gd name="connsiteX297" fmla="*/ 2512257 w 8608834"/>
                <a:gd name="connsiteY297" fmla="*/ 276256 h 4191633"/>
                <a:gd name="connsiteX298" fmla="*/ 2518027 w 8608834"/>
                <a:gd name="connsiteY298" fmla="*/ 253688 h 4191633"/>
                <a:gd name="connsiteX299" fmla="*/ 2520557 w 8608834"/>
                <a:gd name="connsiteY299" fmla="*/ 238363 h 4191633"/>
                <a:gd name="connsiteX300" fmla="*/ 2516925 w 8608834"/>
                <a:gd name="connsiteY300" fmla="*/ 228133 h 4191633"/>
                <a:gd name="connsiteX301" fmla="*/ 2503121 w 8608834"/>
                <a:gd name="connsiteY301" fmla="*/ 224312 h 4191633"/>
                <a:gd name="connsiteX302" fmla="*/ 645746 w 8608834"/>
                <a:gd name="connsiteY302" fmla="*/ 224312 h 4191633"/>
                <a:gd name="connsiteX303" fmla="*/ 659549 w 8608834"/>
                <a:gd name="connsiteY303" fmla="*/ 228133 h 4191633"/>
                <a:gd name="connsiteX304" fmla="*/ 663181 w 8608834"/>
                <a:gd name="connsiteY304" fmla="*/ 238363 h 4191633"/>
                <a:gd name="connsiteX305" fmla="*/ 663181 w 8608834"/>
                <a:gd name="connsiteY305" fmla="*/ 238364 h 4191633"/>
                <a:gd name="connsiteX306" fmla="*/ 663181 w 8608834"/>
                <a:gd name="connsiteY306" fmla="*/ 238364 h 4191633"/>
                <a:gd name="connsiteX307" fmla="*/ 660651 w 8608834"/>
                <a:gd name="connsiteY307" fmla="*/ 253689 h 4191633"/>
                <a:gd name="connsiteX308" fmla="*/ 654881 w 8608834"/>
                <a:gd name="connsiteY308" fmla="*/ 276257 h 4191633"/>
                <a:gd name="connsiteX309" fmla="*/ 645291 w 8608834"/>
                <a:gd name="connsiteY309" fmla="*/ 308829 h 4191633"/>
                <a:gd name="connsiteX310" fmla="*/ 636612 w 8608834"/>
                <a:gd name="connsiteY310" fmla="*/ 342782 h 4191633"/>
                <a:gd name="connsiteX311" fmla="*/ 630738 w 8608834"/>
                <a:gd name="connsiteY311" fmla="*/ 370690 h 4191633"/>
                <a:gd name="connsiteX312" fmla="*/ 627193 w 8608834"/>
                <a:gd name="connsiteY312" fmla="*/ 395885 h 4191633"/>
                <a:gd name="connsiteX313" fmla="*/ 629658 w 8608834"/>
                <a:gd name="connsiteY313" fmla="*/ 413500 h 4191633"/>
                <a:gd name="connsiteX314" fmla="*/ 639764 w 8608834"/>
                <a:gd name="connsiteY314" fmla="*/ 420031 h 4191633"/>
                <a:gd name="connsiteX315" fmla="*/ 639765 w 8608834"/>
                <a:gd name="connsiteY315" fmla="*/ 420031 h 4191633"/>
                <a:gd name="connsiteX316" fmla="*/ 629659 w 8608834"/>
                <a:gd name="connsiteY316" fmla="*/ 413500 h 4191633"/>
                <a:gd name="connsiteX317" fmla="*/ 627194 w 8608834"/>
                <a:gd name="connsiteY317" fmla="*/ 395885 h 4191633"/>
                <a:gd name="connsiteX318" fmla="*/ 630739 w 8608834"/>
                <a:gd name="connsiteY318" fmla="*/ 370689 h 4191633"/>
                <a:gd name="connsiteX319" fmla="*/ 636613 w 8608834"/>
                <a:gd name="connsiteY319" fmla="*/ 342781 h 4191633"/>
                <a:gd name="connsiteX320" fmla="*/ 645292 w 8608834"/>
                <a:gd name="connsiteY320" fmla="*/ 308828 h 4191633"/>
                <a:gd name="connsiteX321" fmla="*/ 654882 w 8608834"/>
                <a:gd name="connsiteY321" fmla="*/ 276256 h 4191633"/>
                <a:gd name="connsiteX322" fmla="*/ 660652 w 8608834"/>
                <a:gd name="connsiteY322" fmla="*/ 253688 h 4191633"/>
                <a:gd name="connsiteX323" fmla="*/ 663182 w 8608834"/>
                <a:gd name="connsiteY323" fmla="*/ 238363 h 4191633"/>
                <a:gd name="connsiteX324" fmla="*/ 659550 w 8608834"/>
                <a:gd name="connsiteY324" fmla="*/ 228133 h 4191633"/>
                <a:gd name="connsiteX325" fmla="*/ 645747 w 8608834"/>
                <a:gd name="connsiteY325" fmla="*/ 224312 h 4191633"/>
                <a:gd name="connsiteX326" fmla="*/ 645746 w 8608834"/>
                <a:gd name="connsiteY326" fmla="*/ 224312 h 4191633"/>
                <a:gd name="connsiteX327" fmla="*/ 2717011 w 8608834"/>
                <a:gd name="connsiteY327" fmla="*/ 223819 h 4191633"/>
                <a:gd name="connsiteX328" fmla="*/ 2694579 w 8608834"/>
                <a:gd name="connsiteY328" fmla="*/ 228749 h 4191633"/>
                <a:gd name="connsiteX329" fmla="*/ 2694578 w 8608834"/>
                <a:gd name="connsiteY329" fmla="*/ 228750 h 4191633"/>
                <a:gd name="connsiteX330" fmla="*/ 2717010 w 8608834"/>
                <a:gd name="connsiteY330" fmla="*/ 223820 h 4191633"/>
                <a:gd name="connsiteX331" fmla="*/ 2736606 w 8608834"/>
                <a:gd name="connsiteY331" fmla="*/ 234173 h 4191633"/>
                <a:gd name="connsiteX332" fmla="*/ 2743878 w 8608834"/>
                <a:gd name="connsiteY332" fmla="*/ 262767 h 4191633"/>
                <a:gd name="connsiteX333" fmla="*/ 2742768 w 8608834"/>
                <a:gd name="connsiteY333" fmla="*/ 271887 h 4191633"/>
                <a:gd name="connsiteX334" fmla="*/ 2739934 w 8608834"/>
                <a:gd name="connsiteY334" fmla="*/ 287170 h 4191633"/>
                <a:gd name="connsiteX335" fmla="*/ 2736113 w 8608834"/>
                <a:gd name="connsiteY335" fmla="*/ 310094 h 4191633"/>
                <a:gd name="connsiteX336" fmla="*/ 2732292 w 8608834"/>
                <a:gd name="connsiteY336" fmla="*/ 335237 h 4191633"/>
                <a:gd name="connsiteX337" fmla="*/ 2729458 w 8608834"/>
                <a:gd name="connsiteY337" fmla="*/ 357175 h 4191633"/>
                <a:gd name="connsiteX338" fmla="*/ 2728348 w 8608834"/>
                <a:gd name="connsiteY338" fmla="*/ 377141 h 4191633"/>
                <a:gd name="connsiteX339" fmla="*/ 2732169 w 8608834"/>
                <a:gd name="connsiteY339" fmla="*/ 402284 h 4191633"/>
                <a:gd name="connsiteX340" fmla="*/ 2744124 w 8608834"/>
                <a:gd name="connsiteY340" fmla="*/ 412144 h 4191633"/>
                <a:gd name="connsiteX341" fmla="*/ 2752505 w 8608834"/>
                <a:gd name="connsiteY341" fmla="*/ 409925 h 4191633"/>
                <a:gd name="connsiteX342" fmla="*/ 2762858 w 8608834"/>
                <a:gd name="connsiteY342" fmla="*/ 404749 h 4191633"/>
                <a:gd name="connsiteX343" fmla="*/ 2774197 w 8608834"/>
                <a:gd name="connsiteY343" fmla="*/ 396614 h 4191633"/>
                <a:gd name="connsiteX344" fmla="*/ 2790712 w 8608834"/>
                <a:gd name="connsiteY344" fmla="*/ 386754 h 4191633"/>
                <a:gd name="connsiteX345" fmla="*/ 2837793 w 8608834"/>
                <a:gd name="connsiteY345" fmla="*/ 355942 h 4191633"/>
                <a:gd name="connsiteX346" fmla="*/ 2837546 w 8608834"/>
                <a:gd name="connsiteY346" fmla="*/ 411158 h 4191633"/>
                <a:gd name="connsiteX347" fmla="*/ 2837547 w 8608834"/>
                <a:gd name="connsiteY347" fmla="*/ 411157 h 4191633"/>
                <a:gd name="connsiteX348" fmla="*/ 2837794 w 8608834"/>
                <a:gd name="connsiteY348" fmla="*/ 355941 h 4191633"/>
                <a:gd name="connsiteX349" fmla="*/ 2790713 w 8608834"/>
                <a:gd name="connsiteY349" fmla="*/ 386753 h 4191633"/>
                <a:gd name="connsiteX350" fmla="*/ 2774198 w 8608834"/>
                <a:gd name="connsiteY350" fmla="*/ 396613 h 4191633"/>
                <a:gd name="connsiteX351" fmla="*/ 2762859 w 8608834"/>
                <a:gd name="connsiteY351" fmla="*/ 404748 h 4191633"/>
                <a:gd name="connsiteX352" fmla="*/ 2752506 w 8608834"/>
                <a:gd name="connsiteY352" fmla="*/ 409924 h 4191633"/>
                <a:gd name="connsiteX353" fmla="*/ 2744125 w 8608834"/>
                <a:gd name="connsiteY353" fmla="*/ 412143 h 4191633"/>
                <a:gd name="connsiteX354" fmla="*/ 2732170 w 8608834"/>
                <a:gd name="connsiteY354" fmla="*/ 402283 h 4191633"/>
                <a:gd name="connsiteX355" fmla="*/ 2728349 w 8608834"/>
                <a:gd name="connsiteY355" fmla="*/ 377140 h 4191633"/>
                <a:gd name="connsiteX356" fmla="*/ 2729459 w 8608834"/>
                <a:gd name="connsiteY356" fmla="*/ 357174 h 4191633"/>
                <a:gd name="connsiteX357" fmla="*/ 2732293 w 8608834"/>
                <a:gd name="connsiteY357" fmla="*/ 335236 h 4191633"/>
                <a:gd name="connsiteX358" fmla="*/ 2736114 w 8608834"/>
                <a:gd name="connsiteY358" fmla="*/ 310093 h 4191633"/>
                <a:gd name="connsiteX359" fmla="*/ 2739935 w 8608834"/>
                <a:gd name="connsiteY359" fmla="*/ 287169 h 4191633"/>
                <a:gd name="connsiteX360" fmla="*/ 2742769 w 8608834"/>
                <a:gd name="connsiteY360" fmla="*/ 271886 h 4191633"/>
                <a:gd name="connsiteX361" fmla="*/ 2743879 w 8608834"/>
                <a:gd name="connsiteY361" fmla="*/ 262766 h 4191633"/>
                <a:gd name="connsiteX362" fmla="*/ 2736607 w 8608834"/>
                <a:gd name="connsiteY362" fmla="*/ 234172 h 4191633"/>
                <a:gd name="connsiteX363" fmla="*/ 2717011 w 8608834"/>
                <a:gd name="connsiteY363" fmla="*/ 223819 h 4191633"/>
                <a:gd name="connsiteX364" fmla="*/ 2614961 w 8608834"/>
                <a:gd name="connsiteY364" fmla="*/ 223819 h 4191633"/>
                <a:gd name="connsiteX365" fmla="*/ 2593885 w 8608834"/>
                <a:gd name="connsiteY365" fmla="*/ 231461 h 4191633"/>
                <a:gd name="connsiteX366" fmla="*/ 2593885 w 8608834"/>
                <a:gd name="connsiteY366" fmla="*/ 231462 h 4191633"/>
                <a:gd name="connsiteX367" fmla="*/ 2614960 w 8608834"/>
                <a:gd name="connsiteY367" fmla="*/ 223820 h 4191633"/>
                <a:gd name="connsiteX368" fmla="*/ 2633447 w 8608834"/>
                <a:gd name="connsiteY368" fmla="*/ 231955 h 4191633"/>
                <a:gd name="connsiteX369" fmla="*/ 2638624 w 8608834"/>
                <a:gd name="connsiteY369" fmla="*/ 253646 h 4191633"/>
                <a:gd name="connsiteX370" fmla="*/ 2637884 w 8608834"/>
                <a:gd name="connsiteY370" fmla="*/ 263629 h 4191633"/>
                <a:gd name="connsiteX371" fmla="*/ 2636035 w 8608834"/>
                <a:gd name="connsiteY371" fmla="*/ 277433 h 4191633"/>
                <a:gd name="connsiteX372" fmla="*/ 2633694 w 8608834"/>
                <a:gd name="connsiteY372" fmla="*/ 292963 h 4191633"/>
                <a:gd name="connsiteX373" fmla="*/ 2631352 w 8608834"/>
                <a:gd name="connsiteY373" fmla="*/ 311203 h 4191633"/>
                <a:gd name="connsiteX374" fmla="*/ 2629503 w 8608834"/>
                <a:gd name="connsiteY374" fmla="*/ 326486 h 4191633"/>
                <a:gd name="connsiteX375" fmla="*/ 2628764 w 8608834"/>
                <a:gd name="connsiteY375" fmla="*/ 333265 h 4191633"/>
                <a:gd name="connsiteX376" fmla="*/ 2633694 w 8608834"/>
                <a:gd name="connsiteY376" fmla="*/ 333265 h 4191633"/>
                <a:gd name="connsiteX377" fmla="*/ 2633695 w 8608834"/>
                <a:gd name="connsiteY377" fmla="*/ 333264 h 4191633"/>
                <a:gd name="connsiteX378" fmla="*/ 2628765 w 8608834"/>
                <a:gd name="connsiteY378" fmla="*/ 333264 h 4191633"/>
                <a:gd name="connsiteX379" fmla="*/ 2629504 w 8608834"/>
                <a:gd name="connsiteY379" fmla="*/ 326485 h 4191633"/>
                <a:gd name="connsiteX380" fmla="*/ 2631353 w 8608834"/>
                <a:gd name="connsiteY380" fmla="*/ 311202 h 4191633"/>
                <a:gd name="connsiteX381" fmla="*/ 2633695 w 8608834"/>
                <a:gd name="connsiteY381" fmla="*/ 292962 h 4191633"/>
                <a:gd name="connsiteX382" fmla="*/ 2636036 w 8608834"/>
                <a:gd name="connsiteY382" fmla="*/ 277432 h 4191633"/>
                <a:gd name="connsiteX383" fmla="*/ 2637885 w 8608834"/>
                <a:gd name="connsiteY383" fmla="*/ 263628 h 4191633"/>
                <a:gd name="connsiteX384" fmla="*/ 2638625 w 8608834"/>
                <a:gd name="connsiteY384" fmla="*/ 253645 h 4191633"/>
                <a:gd name="connsiteX385" fmla="*/ 2633448 w 8608834"/>
                <a:gd name="connsiteY385" fmla="*/ 231954 h 4191633"/>
                <a:gd name="connsiteX386" fmla="*/ 2614961 w 8608834"/>
                <a:gd name="connsiteY386" fmla="*/ 223819 h 4191633"/>
                <a:gd name="connsiteX387" fmla="*/ 4087783 w 8608834"/>
                <a:gd name="connsiteY387" fmla="*/ 223080 h 4191633"/>
                <a:gd name="connsiteX388" fmla="*/ 4087783 w 8608834"/>
                <a:gd name="connsiteY388" fmla="*/ 223080 h 4191633"/>
                <a:gd name="connsiteX389" fmla="*/ 4096902 w 8608834"/>
                <a:gd name="connsiteY389" fmla="*/ 224682 h 4191633"/>
                <a:gd name="connsiteX390" fmla="*/ 4104666 w 8608834"/>
                <a:gd name="connsiteY390" fmla="*/ 229242 h 4191633"/>
                <a:gd name="connsiteX391" fmla="*/ 4109966 w 8608834"/>
                <a:gd name="connsiteY391" fmla="*/ 236514 h 4191633"/>
                <a:gd name="connsiteX392" fmla="*/ 4111938 w 8608834"/>
                <a:gd name="connsiteY392" fmla="*/ 246250 h 4191633"/>
                <a:gd name="connsiteX393" fmla="*/ 4110706 w 8608834"/>
                <a:gd name="connsiteY393" fmla="*/ 257959 h 4191633"/>
                <a:gd name="connsiteX394" fmla="*/ 4106762 w 8608834"/>
                <a:gd name="connsiteY394" fmla="*/ 277556 h 4191633"/>
                <a:gd name="connsiteX395" fmla="*/ 4102818 w 8608834"/>
                <a:gd name="connsiteY395" fmla="*/ 297398 h 4191633"/>
                <a:gd name="connsiteX396" fmla="*/ 4101586 w 8608834"/>
                <a:gd name="connsiteY396" fmla="*/ 310340 h 4191633"/>
                <a:gd name="connsiteX397" fmla="*/ 4103311 w 8608834"/>
                <a:gd name="connsiteY397" fmla="*/ 325129 h 4191633"/>
                <a:gd name="connsiteX398" fmla="*/ 4107871 w 8608834"/>
                <a:gd name="connsiteY398" fmla="*/ 334619 h 4191633"/>
                <a:gd name="connsiteX399" fmla="*/ 4114280 w 8608834"/>
                <a:gd name="connsiteY399" fmla="*/ 339673 h 4191633"/>
                <a:gd name="connsiteX400" fmla="*/ 4121798 w 8608834"/>
                <a:gd name="connsiteY400" fmla="*/ 341152 h 4191633"/>
                <a:gd name="connsiteX401" fmla="*/ 4121799 w 8608834"/>
                <a:gd name="connsiteY401" fmla="*/ 341152 h 4191633"/>
                <a:gd name="connsiteX402" fmla="*/ 4114281 w 8608834"/>
                <a:gd name="connsiteY402" fmla="*/ 339673 h 4191633"/>
                <a:gd name="connsiteX403" fmla="*/ 4107872 w 8608834"/>
                <a:gd name="connsiteY403" fmla="*/ 334619 h 4191633"/>
                <a:gd name="connsiteX404" fmla="*/ 4103312 w 8608834"/>
                <a:gd name="connsiteY404" fmla="*/ 325129 h 4191633"/>
                <a:gd name="connsiteX405" fmla="*/ 4101587 w 8608834"/>
                <a:gd name="connsiteY405" fmla="*/ 310340 h 4191633"/>
                <a:gd name="connsiteX406" fmla="*/ 4102819 w 8608834"/>
                <a:gd name="connsiteY406" fmla="*/ 297398 h 4191633"/>
                <a:gd name="connsiteX407" fmla="*/ 4106763 w 8608834"/>
                <a:gd name="connsiteY407" fmla="*/ 277556 h 4191633"/>
                <a:gd name="connsiteX408" fmla="*/ 4110707 w 8608834"/>
                <a:gd name="connsiteY408" fmla="*/ 257959 h 4191633"/>
                <a:gd name="connsiteX409" fmla="*/ 4111939 w 8608834"/>
                <a:gd name="connsiteY409" fmla="*/ 246250 h 4191633"/>
                <a:gd name="connsiteX410" fmla="*/ 4109967 w 8608834"/>
                <a:gd name="connsiteY410" fmla="*/ 236514 h 4191633"/>
                <a:gd name="connsiteX411" fmla="*/ 4104667 w 8608834"/>
                <a:gd name="connsiteY411" fmla="*/ 229242 h 4191633"/>
                <a:gd name="connsiteX412" fmla="*/ 4096903 w 8608834"/>
                <a:gd name="connsiteY412" fmla="*/ 224682 h 4191633"/>
                <a:gd name="connsiteX413" fmla="*/ 4087783 w 8608834"/>
                <a:gd name="connsiteY413" fmla="*/ 223080 h 4191633"/>
                <a:gd name="connsiteX414" fmla="*/ 3999044 w 8608834"/>
                <a:gd name="connsiteY414" fmla="*/ 223080 h 4191633"/>
                <a:gd name="connsiteX415" fmla="*/ 3999044 w 8608834"/>
                <a:gd name="connsiteY415" fmla="*/ 223080 h 4191633"/>
                <a:gd name="connsiteX416" fmla="*/ 4009026 w 8608834"/>
                <a:gd name="connsiteY416" fmla="*/ 223696 h 4191633"/>
                <a:gd name="connsiteX417" fmla="*/ 4014326 w 8608834"/>
                <a:gd name="connsiteY417" fmla="*/ 226654 h 4191633"/>
                <a:gd name="connsiteX418" fmla="*/ 4016421 w 8608834"/>
                <a:gd name="connsiteY418" fmla="*/ 233433 h 4191633"/>
                <a:gd name="connsiteX419" fmla="*/ 4016790 w 8608834"/>
                <a:gd name="connsiteY419" fmla="*/ 245511 h 4191633"/>
                <a:gd name="connsiteX420" fmla="*/ 4015558 w 8608834"/>
                <a:gd name="connsiteY420" fmla="*/ 271393 h 4191633"/>
                <a:gd name="connsiteX421" fmla="*/ 4014818 w 8608834"/>
                <a:gd name="connsiteY421" fmla="*/ 300726 h 4191633"/>
                <a:gd name="connsiteX422" fmla="*/ 4014819 w 8608834"/>
                <a:gd name="connsiteY422" fmla="*/ 300726 h 4191633"/>
                <a:gd name="connsiteX423" fmla="*/ 4015559 w 8608834"/>
                <a:gd name="connsiteY423" fmla="*/ 271393 h 4191633"/>
                <a:gd name="connsiteX424" fmla="*/ 4016791 w 8608834"/>
                <a:gd name="connsiteY424" fmla="*/ 245511 h 4191633"/>
                <a:gd name="connsiteX425" fmla="*/ 4016422 w 8608834"/>
                <a:gd name="connsiteY425" fmla="*/ 233433 h 4191633"/>
                <a:gd name="connsiteX426" fmla="*/ 4014327 w 8608834"/>
                <a:gd name="connsiteY426" fmla="*/ 226654 h 4191633"/>
                <a:gd name="connsiteX427" fmla="*/ 4009027 w 8608834"/>
                <a:gd name="connsiteY427" fmla="*/ 223696 h 4191633"/>
                <a:gd name="connsiteX428" fmla="*/ 3999044 w 8608834"/>
                <a:gd name="connsiteY428" fmla="*/ 223080 h 4191633"/>
                <a:gd name="connsiteX429" fmla="*/ 3434818 w 8608834"/>
                <a:gd name="connsiteY429" fmla="*/ 223080 h 4191633"/>
                <a:gd name="connsiteX430" fmla="*/ 3434818 w 8608834"/>
                <a:gd name="connsiteY430" fmla="*/ 223080 h 4191633"/>
                <a:gd name="connsiteX431" fmla="*/ 3462883 w 8608834"/>
                <a:gd name="connsiteY431" fmla="*/ 227174 h 4191633"/>
                <a:gd name="connsiteX432" fmla="*/ 3485780 w 8608834"/>
                <a:gd name="connsiteY432" fmla="*/ 240450 h 4191633"/>
                <a:gd name="connsiteX433" fmla="*/ 3501290 w 8608834"/>
                <a:gd name="connsiteY433" fmla="*/ 264148 h 4191633"/>
                <a:gd name="connsiteX434" fmla="*/ 3506952 w 8608834"/>
                <a:gd name="connsiteY434" fmla="*/ 299759 h 4191633"/>
                <a:gd name="connsiteX435" fmla="*/ 3502030 w 8608834"/>
                <a:gd name="connsiteY435" fmla="*/ 334839 h 4191633"/>
                <a:gd name="connsiteX436" fmla="*/ 3482961 w 8608834"/>
                <a:gd name="connsiteY436" fmla="*/ 367533 h 4191633"/>
                <a:gd name="connsiteX437" fmla="*/ 3455155 w 8608834"/>
                <a:gd name="connsiteY437" fmla="*/ 393424 h 4191633"/>
                <a:gd name="connsiteX438" fmla="*/ 3416892 w 8608834"/>
                <a:gd name="connsiteY438" fmla="*/ 415020 h 4191633"/>
                <a:gd name="connsiteX439" fmla="*/ 3418364 w 8608834"/>
                <a:gd name="connsiteY439" fmla="*/ 420031 h 4191633"/>
                <a:gd name="connsiteX440" fmla="*/ 3418365 w 8608834"/>
                <a:gd name="connsiteY440" fmla="*/ 420031 h 4191633"/>
                <a:gd name="connsiteX441" fmla="*/ 3416893 w 8608834"/>
                <a:gd name="connsiteY441" fmla="*/ 415020 h 4191633"/>
                <a:gd name="connsiteX442" fmla="*/ 3455156 w 8608834"/>
                <a:gd name="connsiteY442" fmla="*/ 393424 h 4191633"/>
                <a:gd name="connsiteX443" fmla="*/ 3482962 w 8608834"/>
                <a:gd name="connsiteY443" fmla="*/ 367533 h 4191633"/>
                <a:gd name="connsiteX444" fmla="*/ 3502031 w 8608834"/>
                <a:gd name="connsiteY444" fmla="*/ 334839 h 4191633"/>
                <a:gd name="connsiteX445" fmla="*/ 3506953 w 8608834"/>
                <a:gd name="connsiteY445" fmla="*/ 299759 h 4191633"/>
                <a:gd name="connsiteX446" fmla="*/ 3501291 w 8608834"/>
                <a:gd name="connsiteY446" fmla="*/ 264148 h 4191633"/>
                <a:gd name="connsiteX447" fmla="*/ 3485781 w 8608834"/>
                <a:gd name="connsiteY447" fmla="*/ 240450 h 4191633"/>
                <a:gd name="connsiteX448" fmla="*/ 3462884 w 8608834"/>
                <a:gd name="connsiteY448" fmla="*/ 227174 h 4191633"/>
                <a:gd name="connsiteX449" fmla="*/ 3434818 w 8608834"/>
                <a:gd name="connsiteY449" fmla="*/ 223080 h 4191633"/>
                <a:gd name="connsiteX450" fmla="*/ 3055528 w 8608834"/>
                <a:gd name="connsiteY450" fmla="*/ 223080 h 4191633"/>
                <a:gd name="connsiteX451" fmla="*/ 3055528 w 8608834"/>
                <a:gd name="connsiteY451" fmla="*/ 223080 h 4191633"/>
                <a:gd name="connsiteX452" fmla="*/ 3064455 w 8608834"/>
                <a:gd name="connsiteY452" fmla="*/ 225321 h 4191633"/>
                <a:gd name="connsiteX453" fmla="*/ 3069785 w 8608834"/>
                <a:gd name="connsiteY453" fmla="*/ 230428 h 4191633"/>
                <a:gd name="connsiteX454" fmla="*/ 3073876 w 8608834"/>
                <a:gd name="connsiteY454" fmla="*/ 236032 h 4191633"/>
                <a:gd name="connsiteX455" fmla="*/ 3078836 w 8608834"/>
                <a:gd name="connsiteY455" fmla="*/ 240019 h 4191633"/>
                <a:gd name="connsiteX456" fmla="*/ 3084910 w 8608834"/>
                <a:gd name="connsiteY456" fmla="*/ 241636 h 4191633"/>
                <a:gd name="connsiteX457" fmla="*/ 3091234 w 8608834"/>
                <a:gd name="connsiteY457" fmla="*/ 242010 h 4191633"/>
                <a:gd name="connsiteX458" fmla="*/ 3091235 w 8608834"/>
                <a:gd name="connsiteY458" fmla="*/ 242010 h 4191633"/>
                <a:gd name="connsiteX459" fmla="*/ 3084911 w 8608834"/>
                <a:gd name="connsiteY459" fmla="*/ 241636 h 4191633"/>
                <a:gd name="connsiteX460" fmla="*/ 3078837 w 8608834"/>
                <a:gd name="connsiteY460" fmla="*/ 240019 h 4191633"/>
                <a:gd name="connsiteX461" fmla="*/ 3073877 w 8608834"/>
                <a:gd name="connsiteY461" fmla="*/ 236032 h 4191633"/>
                <a:gd name="connsiteX462" fmla="*/ 3069786 w 8608834"/>
                <a:gd name="connsiteY462" fmla="*/ 230428 h 4191633"/>
                <a:gd name="connsiteX463" fmla="*/ 3064456 w 8608834"/>
                <a:gd name="connsiteY463" fmla="*/ 225321 h 4191633"/>
                <a:gd name="connsiteX464" fmla="*/ 3055528 w 8608834"/>
                <a:gd name="connsiteY464" fmla="*/ 223080 h 4191633"/>
                <a:gd name="connsiteX465" fmla="*/ 4712539 w 8608834"/>
                <a:gd name="connsiteY465" fmla="*/ 222833 h 4191633"/>
                <a:gd name="connsiteX466" fmla="*/ 4730790 w 8608834"/>
                <a:gd name="connsiteY466" fmla="*/ 225450 h 4191633"/>
                <a:gd name="connsiteX467" fmla="*/ 4740157 w 8608834"/>
                <a:gd name="connsiteY467" fmla="*/ 231803 h 4191633"/>
                <a:gd name="connsiteX468" fmla="*/ 4743608 w 8608834"/>
                <a:gd name="connsiteY468" fmla="*/ 239651 h 4191633"/>
                <a:gd name="connsiteX469" fmla="*/ 4744101 w 8608834"/>
                <a:gd name="connsiteY469" fmla="*/ 246755 h 4191633"/>
                <a:gd name="connsiteX470" fmla="*/ 4744101 w 8608834"/>
                <a:gd name="connsiteY470" fmla="*/ 246755 h 4191633"/>
                <a:gd name="connsiteX471" fmla="*/ 4744101 w 8608834"/>
                <a:gd name="connsiteY471" fmla="*/ 246756 h 4191633"/>
                <a:gd name="connsiteX472" fmla="*/ 4739418 w 8608834"/>
                <a:gd name="connsiteY472" fmla="*/ 259959 h 4191633"/>
                <a:gd name="connsiteX473" fmla="*/ 4729064 w 8608834"/>
                <a:gd name="connsiteY473" fmla="*/ 273913 h 4191633"/>
                <a:gd name="connsiteX474" fmla="*/ 4718342 w 8608834"/>
                <a:gd name="connsiteY474" fmla="*/ 286247 h 4191633"/>
                <a:gd name="connsiteX475" fmla="*/ 4712538 w 8608834"/>
                <a:gd name="connsiteY475" fmla="*/ 294596 h 4191633"/>
                <a:gd name="connsiteX476" fmla="*/ 4713668 w 8608834"/>
                <a:gd name="connsiteY476" fmla="*/ 308670 h 4191633"/>
                <a:gd name="connsiteX477" fmla="*/ 4716686 w 8608834"/>
                <a:gd name="connsiteY477" fmla="*/ 321128 h 4191633"/>
                <a:gd name="connsiteX478" fmla="*/ 4720584 w 8608834"/>
                <a:gd name="connsiteY478" fmla="*/ 334084 h 4191633"/>
                <a:gd name="connsiteX479" fmla="*/ 4724442 w 8608834"/>
                <a:gd name="connsiteY479" fmla="*/ 349906 h 4191633"/>
                <a:gd name="connsiteX480" fmla="*/ 4724936 w 8608834"/>
                <a:gd name="connsiteY480" fmla="*/ 374575 h 4191633"/>
                <a:gd name="connsiteX481" fmla="*/ 4724936 w 8608834"/>
                <a:gd name="connsiteY481" fmla="*/ 374575 h 4191633"/>
                <a:gd name="connsiteX482" fmla="*/ 4724936 w 8608834"/>
                <a:gd name="connsiteY482" fmla="*/ 374576 h 4191633"/>
                <a:gd name="connsiteX483" fmla="*/ 4723580 w 8608834"/>
                <a:gd name="connsiteY483" fmla="*/ 406219 h 4191633"/>
                <a:gd name="connsiteX484" fmla="*/ 4723581 w 8608834"/>
                <a:gd name="connsiteY484" fmla="*/ 406218 h 4191633"/>
                <a:gd name="connsiteX485" fmla="*/ 4724937 w 8608834"/>
                <a:gd name="connsiteY485" fmla="*/ 374575 h 4191633"/>
                <a:gd name="connsiteX486" fmla="*/ 4724443 w 8608834"/>
                <a:gd name="connsiteY486" fmla="*/ 349906 h 4191633"/>
                <a:gd name="connsiteX487" fmla="*/ 4720585 w 8608834"/>
                <a:gd name="connsiteY487" fmla="*/ 334084 h 4191633"/>
                <a:gd name="connsiteX488" fmla="*/ 4716687 w 8608834"/>
                <a:gd name="connsiteY488" fmla="*/ 321128 h 4191633"/>
                <a:gd name="connsiteX489" fmla="*/ 4713669 w 8608834"/>
                <a:gd name="connsiteY489" fmla="*/ 308670 h 4191633"/>
                <a:gd name="connsiteX490" fmla="*/ 4712539 w 8608834"/>
                <a:gd name="connsiteY490" fmla="*/ 294595 h 4191633"/>
                <a:gd name="connsiteX491" fmla="*/ 4718343 w 8608834"/>
                <a:gd name="connsiteY491" fmla="*/ 286246 h 4191633"/>
                <a:gd name="connsiteX492" fmla="*/ 4729065 w 8608834"/>
                <a:gd name="connsiteY492" fmla="*/ 273912 h 4191633"/>
                <a:gd name="connsiteX493" fmla="*/ 4739419 w 8608834"/>
                <a:gd name="connsiteY493" fmla="*/ 259958 h 4191633"/>
                <a:gd name="connsiteX494" fmla="*/ 4744102 w 8608834"/>
                <a:gd name="connsiteY494" fmla="*/ 246755 h 4191633"/>
                <a:gd name="connsiteX495" fmla="*/ 4743609 w 8608834"/>
                <a:gd name="connsiteY495" fmla="*/ 239651 h 4191633"/>
                <a:gd name="connsiteX496" fmla="*/ 4740158 w 8608834"/>
                <a:gd name="connsiteY496" fmla="*/ 231803 h 4191633"/>
                <a:gd name="connsiteX497" fmla="*/ 4730791 w 8608834"/>
                <a:gd name="connsiteY497" fmla="*/ 225450 h 4191633"/>
                <a:gd name="connsiteX498" fmla="*/ 4712539 w 8608834"/>
                <a:gd name="connsiteY498" fmla="*/ 222833 h 4191633"/>
                <a:gd name="connsiteX499" fmla="*/ 4911189 w 8608834"/>
                <a:gd name="connsiteY499" fmla="*/ 204539 h 4191633"/>
                <a:gd name="connsiteX500" fmla="*/ 4911188 w 8608834"/>
                <a:gd name="connsiteY500" fmla="*/ 204539 h 4191633"/>
                <a:gd name="connsiteX501" fmla="*/ 4923147 w 8608834"/>
                <a:gd name="connsiteY501" fmla="*/ 205236 h 4191633"/>
                <a:gd name="connsiteX502" fmla="*/ 4937814 w 8608834"/>
                <a:gd name="connsiteY502" fmla="*/ 205629 h 4191633"/>
                <a:gd name="connsiteX503" fmla="*/ 4953096 w 8608834"/>
                <a:gd name="connsiteY503" fmla="*/ 206072 h 4191633"/>
                <a:gd name="connsiteX504" fmla="*/ 4966900 w 8608834"/>
                <a:gd name="connsiteY504" fmla="*/ 206564 h 4191633"/>
                <a:gd name="connsiteX505" fmla="*/ 4977500 w 8608834"/>
                <a:gd name="connsiteY505" fmla="*/ 207057 h 4191633"/>
                <a:gd name="connsiteX506" fmla="*/ 4984648 w 8608834"/>
                <a:gd name="connsiteY506" fmla="*/ 212544 h 4191633"/>
                <a:gd name="connsiteX507" fmla="*/ 4986866 w 8608834"/>
                <a:gd name="connsiteY507" fmla="*/ 225714 h 4191633"/>
                <a:gd name="connsiteX508" fmla="*/ 4986866 w 8608834"/>
                <a:gd name="connsiteY508" fmla="*/ 225714 h 4191633"/>
                <a:gd name="connsiteX509" fmla="*/ 4986866 w 8608834"/>
                <a:gd name="connsiteY509" fmla="*/ 225715 h 4191633"/>
                <a:gd name="connsiteX510" fmla="*/ 4981930 w 8608834"/>
                <a:gd name="connsiteY510" fmla="*/ 240710 h 4191633"/>
                <a:gd name="connsiteX511" fmla="*/ 4981931 w 8608834"/>
                <a:gd name="connsiteY511" fmla="*/ 240710 h 4191633"/>
                <a:gd name="connsiteX512" fmla="*/ 4986867 w 8608834"/>
                <a:gd name="connsiteY512" fmla="*/ 225714 h 4191633"/>
                <a:gd name="connsiteX513" fmla="*/ 4984649 w 8608834"/>
                <a:gd name="connsiteY513" fmla="*/ 212544 h 4191633"/>
                <a:gd name="connsiteX514" fmla="*/ 4977501 w 8608834"/>
                <a:gd name="connsiteY514" fmla="*/ 207057 h 4191633"/>
                <a:gd name="connsiteX515" fmla="*/ 4966901 w 8608834"/>
                <a:gd name="connsiteY515" fmla="*/ 206564 h 4191633"/>
                <a:gd name="connsiteX516" fmla="*/ 4953097 w 8608834"/>
                <a:gd name="connsiteY516" fmla="*/ 206072 h 4191633"/>
                <a:gd name="connsiteX517" fmla="*/ 4937815 w 8608834"/>
                <a:gd name="connsiteY517" fmla="*/ 205629 h 4191633"/>
                <a:gd name="connsiteX518" fmla="*/ 4923148 w 8608834"/>
                <a:gd name="connsiteY518" fmla="*/ 205236 h 4191633"/>
                <a:gd name="connsiteX519" fmla="*/ 4911189 w 8608834"/>
                <a:gd name="connsiteY519" fmla="*/ 204539 h 4191633"/>
                <a:gd name="connsiteX520" fmla="*/ 2225139 w 8608834"/>
                <a:gd name="connsiteY520" fmla="*/ 204539 h 4191633"/>
                <a:gd name="connsiteX521" fmla="*/ 2217734 w 8608834"/>
                <a:gd name="connsiteY521" fmla="*/ 204854 h 4191633"/>
                <a:gd name="connsiteX522" fmla="*/ 2217734 w 8608834"/>
                <a:gd name="connsiteY522" fmla="*/ 204854 h 4191633"/>
                <a:gd name="connsiteX523" fmla="*/ 2225139 w 8608834"/>
                <a:gd name="connsiteY523" fmla="*/ 204539 h 4191633"/>
                <a:gd name="connsiteX524" fmla="*/ 4447645 w 8608834"/>
                <a:gd name="connsiteY524" fmla="*/ 201556 h 4191633"/>
                <a:gd name="connsiteX525" fmla="*/ 4425209 w 8608834"/>
                <a:gd name="connsiteY525" fmla="*/ 244199 h 4191633"/>
                <a:gd name="connsiteX526" fmla="*/ 4398428 w 8608834"/>
                <a:gd name="connsiteY526" fmla="*/ 291790 h 4191633"/>
                <a:gd name="connsiteX527" fmla="*/ 4373595 w 8608834"/>
                <a:gd name="connsiteY527" fmla="*/ 337586 h 4191633"/>
                <a:gd name="connsiteX528" fmla="*/ 4370999 w 8608834"/>
                <a:gd name="connsiteY528" fmla="*/ 344049 h 4191633"/>
                <a:gd name="connsiteX529" fmla="*/ 4368403 w 8608834"/>
                <a:gd name="connsiteY529" fmla="*/ 352626 h 4191633"/>
                <a:gd name="connsiteX530" fmla="*/ 4365930 w 8608834"/>
                <a:gd name="connsiteY530" fmla="*/ 362444 h 4191633"/>
                <a:gd name="connsiteX531" fmla="*/ 4363951 w 8608834"/>
                <a:gd name="connsiteY531" fmla="*/ 372635 h 4191633"/>
                <a:gd name="connsiteX532" fmla="*/ 4363951 w 8608834"/>
                <a:gd name="connsiteY532" fmla="*/ 376116 h 4191633"/>
                <a:gd name="connsiteX533" fmla="*/ 4365310 w 8608834"/>
                <a:gd name="connsiteY533" fmla="*/ 388668 h 4191633"/>
                <a:gd name="connsiteX534" fmla="*/ 4368650 w 8608834"/>
                <a:gd name="connsiteY534" fmla="*/ 399606 h 4191633"/>
                <a:gd name="connsiteX535" fmla="*/ 4372854 w 8608834"/>
                <a:gd name="connsiteY535" fmla="*/ 407313 h 4191633"/>
                <a:gd name="connsiteX536" fmla="*/ 4377058 w 8608834"/>
                <a:gd name="connsiteY536" fmla="*/ 410171 h 4191633"/>
                <a:gd name="connsiteX537" fmla="*/ 4377059 w 8608834"/>
                <a:gd name="connsiteY537" fmla="*/ 410171 h 4191633"/>
                <a:gd name="connsiteX538" fmla="*/ 4372855 w 8608834"/>
                <a:gd name="connsiteY538" fmla="*/ 407313 h 4191633"/>
                <a:gd name="connsiteX539" fmla="*/ 4368651 w 8608834"/>
                <a:gd name="connsiteY539" fmla="*/ 399606 h 4191633"/>
                <a:gd name="connsiteX540" fmla="*/ 4365311 w 8608834"/>
                <a:gd name="connsiteY540" fmla="*/ 388668 h 4191633"/>
                <a:gd name="connsiteX541" fmla="*/ 4363952 w 8608834"/>
                <a:gd name="connsiteY541" fmla="*/ 376116 h 4191633"/>
                <a:gd name="connsiteX542" fmla="*/ 4363952 w 8608834"/>
                <a:gd name="connsiteY542" fmla="*/ 372634 h 4191633"/>
                <a:gd name="connsiteX543" fmla="*/ 4365931 w 8608834"/>
                <a:gd name="connsiteY543" fmla="*/ 362443 h 4191633"/>
                <a:gd name="connsiteX544" fmla="*/ 4368404 w 8608834"/>
                <a:gd name="connsiteY544" fmla="*/ 352625 h 4191633"/>
                <a:gd name="connsiteX545" fmla="*/ 4371000 w 8608834"/>
                <a:gd name="connsiteY545" fmla="*/ 344048 h 4191633"/>
                <a:gd name="connsiteX546" fmla="*/ 4373596 w 8608834"/>
                <a:gd name="connsiteY546" fmla="*/ 337585 h 4191633"/>
                <a:gd name="connsiteX547" fmla="*/ 4398429 w 8608834"/>
                <a:gd name="connsiteY547" fmla="*/ 291789 h 4191633"/>
                <a:gd name="connsiteX548" fmla="*/ 4425210 w 8608834"/>
                <a:gd name="connsiteY548" fmla="*/ 244198 h 4191633"/>
                <a:gd name="connsiteX549" fmla="*/ 4447645 w 8608834"/>
                <a:gd name="connsiteY549" fmla="*/ 201556 h 4191633"/>
                <a:gd name="connsiteX550" fmla="*/ 1974198 w 8608834"/>
                <a:gd name="connsiteY550" fmla="*/ 201556 h 4191633"/>
                <a:gd name="connsiteX551" fmla="*/ 1971942 w 8608834"/>
                <a:gd name="connsiteY551" fmla="*/ 210008 h 4191633"/>
                <a:gd name="connsiteX552" fmla="*/ 1973652 w 8608834"/>
                <a:gd name="connsiteY552" fmla="*/ 203602 h 4191633"/>
                <a:gd name="connsiteX553" fmla="*/ 1974198 w 8608834"/>
                <a:gd name="connsiteY553" fmla="*/ 201556 h 4191633"/>
                <a:gd name="connsiteX554" fmla="*/ 980545 w 8608834"/>
                <a:gd name="connsiteY554" fmla="*/ 201556 h 4191633"/>
                <a:gd name="connsiteX555" fmla="*/ 958109 w 8608834"/>
                <a:gd name="connsiteY555" fmla="*/ 244199 h 4191633"/>
                <a:gd name="connsiteX556" fmla="*/ 931328 w 8608834"/>
                <a:gd name="connsiteY556" fmla="*/ 291790 h 4191633"/>
                <a:gd name="connsiteX557" fmla="*/ 906495 w 8608834"/>
                <a:gd name="connsiteY557" fmla="*/ 337586 h 4191633"/>
                <a:gd name="connsiteX558" fmla="*/ 903899 w 8608834"/>
                <a:gd name="connsiteY558" fmla="*/ 344049 h 4191633"/>
                <a:gd name="connsiteX559" fmla="*/ 901303 w 8608834"/>
                <a:gd name="connsiteY559" fmla="*/ 352626 h 4191633"/>
                <a:gd name="connsiteX560" fmla="*/ 898830 w 8608834"/>
                <a:gd name="connsiteY560" fmla="*/ 362444 h 4191633"/>
                <a:gd name="connsiteX561" fmla="*/ 896851 w 8608834"/>
                <a:gd name="connsiteY561" fmla="*/ 372635 h 4191633"/>
                <a:gd name="connsiteX562" fmla="*/ 896851 w 8608834"/>
                <a:gd name="connsiteY562" fmla="*/ 376116 h 4191633"/>
                <a:gd name="connsiteX563" fmla="*/ 898210 w 8608834"/>
                <a:gd name="connsiteY563" fmla="*/ 388668 h 4191633"/>
                <a:gd name="connsiteX564" fmla="*/ 901550 w 8608834"/>
                <a:gd name="connsiteY564" fmla="*/ 399606 h 4191633"/>
                <a:gd name="connsiteX565" fmla="*/ 905754 w 8608834"/>
                <a:gd name="connsiteY565" fmla="*/ 407313 h 4191633"/>
                <a:gd name="connsiteX566" fmla="*/ 909958 w 8608834"/>
                <a:gd name="connsiteY566" fmla="*/ 410171 h 4191633"/>
                <a:gd name="connsiteX567" fmla="*/ 909959 w 8608834"/>
                <a:gd name="connsiteY567" fmla="*/ 410171 h 4191633"/>
                <a:gd name="connsiteX568" fmla="*/ 905755 w 8608834"/>
                <a:gd name="connsiteY568" fmla="*/ 407313 h 4191633"/>
                <a:gd name="connsiteX569" fmla="*/ 901551 w 8608834"/>
                <a:gd name="connsiteY569" fmla="*/ 399606 h 4191633"/>
                <a:gd name="connsiteX570" fmla="*/ 898211 w 8608834"/>
                <a:gd name="connsiteY570" fmla="*/ 388668 h 4191633"/>
                <a:gd name="connsiteX571" fmla="*/ 896852 w 8608834"/>
                <a:gd name="connsiteY571" fmla="*/ 376116 h 4191633"/>
                <a:gd name="connsiteX572" fmla="*/ 896852 w 8608834"/>
                <a:gd name="connsiteY572" fmla="*/ 372634 h 4191633"/>
                <a:gd name="connsiteX573" fmla="*/ 898831 w 8608834"/>
                <a:gd name="connsiteY573" fmla="*/ 362443 h 4191633"/>
                <a:gd name="connsiteX574" fmla="*/ 901304 w 8608834"/>
                <a:gd name="connsiteY574" fmla="*/ 352625 h 4191633"/>
                <a:gd name="connsiteX575" fmla="*/ 903900 w 8608834"/>
                <a:gd name="connsiteY575" fmla="*/ 344048 h 4191633"/>
                <a:gd name="connsiteX576" fmla="*/ 906496 w 8608834"/>
                <a:gd name="connsiteY576" fmla="*/ 337585 h 4191633"/>
                <a:gd name="connsiteX577" fmla="*/ 931329 w 8608834"/>
                <a:gd name="connsiteY577" fmla="*/ 291789 h 4191633"/>
                <a:gd name="connsiteX578" fmla="*/ 958110 w 8608834"/>
                <a:gd name="connsiteY578" fmla="*/ 244198 h 4191633"/>
                <a:gd name="connsiteX579" fmla="*/ 980546 w 8608834"/>
                <a:gd name="connsiteY579" fmla="*/ 201556 h 4191633"/>
                <a:gd name="connsiteX580" fmla="*/ 980545 w 8608834"/>
                <a:gd name="connsiteY580" fmla="*/ 201556 h 4191633"/>
                <a:gd name="connsiteX581" fmla="*/ 4527126 w 8608834"/>
                <a:gd name="connsiteY581" fmla="*/ 114621 h 4191633"/>
                <a:gd name="connsiteX582" fmla="*/ 4543396 w 8608834"/>
                <a:gd name="connsiteY582" fmla="*/ 116612 h 4191633"/>
                <a:gd name="connsiteX583" fmla="*/ 4556706 w 8608834"/>
                <a:gd name="connsiteY583" fmla="*/ 122708 h 4191633"/>
                <a:gd name="connsiteX584" fmla="*/ 4565704 w 8608834"/>
                <a:gd name="connsiteY584" fmla="*/ 133530 h 4191633"/>
                <a:gd name="connsiteX585" fmla="*/ 4569031 w 8608834"/>
                <a:gd name="connsiteY585" fmla="*/ 149454 h 4191633"/>
                <a:gd name="connsiteX586" fmla="*/ 4566320 w 8608834"/>
                <a:gd name="connsiteY586" fmla="*/ 165877 h 4191633"/>
                <a:gd name="connsiteX587" fmla="*/ 4557692 w 8608834"/>
                <a:gd name="connsiteY587" fmla="*/ 180058 h 4191633"/>
                <a:gd name="connsiteX588" fmla="*/ 4542779 w 8608834"/>
                <a:gd name="connsiteY588" fmla="*/ 190136 h 4191633"/>
                <a:gd name="connsiteX589" fmla="*/ 4521210 w 8608834"/>
                <a:gd name="connsiteY589" fmla="*/ 193993 h 4191633"/>
                <a:gd name="connsiteX590" fmla="*/ 4489166 w 8608834"/>
                <a:gd name="connsiteY590" fmla="*/ 183667 h 4191633"/>
                <a:gd name="connsiteX591" fmla="*/ 4478813 w 8608834"/>
                <a:gd name="connsiteY591" fmla="*/ 156175 h 4191633"/>
                <a:gd name="connsiteX592" fmla="*/ 4481278 w 8608834"/>
                <a:gd name="connsiteY592" fmla="*/ 143236 h 4191633"/>
                <a:gd name="connsiteX593" fmla="*/ 4489290 w 8608834"/>
                <a:gd name="connsiteY593" fmla="*/ 129675 h 4191633"/>
                <a:gd name="connsiteX594" fmla="*/ 4504079 w 8608834"/>
                <a:gd name="connsiteY594" fmla="*/ 118975 h 4191633"/>
                <a:gd name="connsiteX595" fmla="*/ 4527126 w 8608834"/>
                <a:gd name="connsiteY595" fmla="*/ 114621 h 4191633"/>
                <a:gd name="connsiteX596" fmla="*/ 2517352 w 8608834"/>
                <a:gd name="connsiteY596" fmla="*/ 114621 h 4191633"/>
                <a:gd name="connsiteX597" fmla="*/ 2533620 w 8608834"/>
                <a:gd name="connsiteY597" fmla="*/ 116612 h 4191633"/>
                <a:gd name="connsiteX598" fmla="*/ 2546932 w 8608834"/>
                <a:gd name="connsiteY598" fmla="*/ 122708 h 4191633"/>
                <a:gd name="connsiteX599" fmla="*/ 2555928 w 8608834"/>
                <a:gd name="connsiteY599" fmla="*/ 133530 h 4191633"/>
                <a:gd name="connsiteX600" fmla="*/ 2559256 w 8608834"/>
                <a:gd name="connsiteY600" fmla="*/ 149454 h 4191633"/>
                <a:gd name="connsiteX601" fmla="*/ 2556545 w 8608834"/>
                <a:gd name="connsiteY601" fmla="*/ 165877 h 4191633"/>
                <a:gd name="connsiteX602" fmla="*/ 2547918 w 8608834"/>
                <a:gd name="connsiteY602" fmla="*/ 180058 h 4191633"/>
                <a:gd name="connsiteX603" fmla="*/ 2533004 w 8608834"/>
                <a:gd name="connsiteY603" fmla="*/ 190136 h 4191633"/>
                <a:gd name="connsiteX604" fmla="*/ 2511436 w 8608834"/>
                <a:gd name="connsiteY604" fmla="*/ 193993 h 4191633"/>
                <a:gd name="connsiteX605" fmla="*/ 2479391 w 8608834"/>
                <a:gd name="connsiteY605" fmla="*/ 183667 h 4191633"/>
                <a:gd name="connsiteX606" fmla="*/ 2469038 w 8608834"/>
                <a:gd name="connsiteY606" fmla="*/ 156175 h 4191633"/>
                <a:gd name="connsiteX607" fmla="*/ 2471504 w 8608834"/>
                <a:gd name="connsiteY607" fmla="*/ 143236 h 4191633"/>
                <a:gd name="connsiteX608" fmla="*/ 2479514 w 8608834"/>
                <a:gd name="connsiteY608" fmla="*/ 129675 h 4191633"/>
                <a:gd name="connsiteX609" fmla="*/ 2494304 w 8608834"/>
                <a:gd name="connsiteY609" fmla="*/ 118975 h 4191633"/>
                <a:gd name="connsiteX610" fmla="*/ 2517352 w 8608834"/>
                <a:gd name="connsiteY610" fmla="*/ 114621 h 4191633"/>
                <a:gd name="connsiteX611" fmla="*/ 659978 w 8608834"/>
                <a:gd name="connsiteY611" fmla="*/ 114621 h 4191633"/>
                <a:gd name="connsiteX612" fmla="*/ 676247 w 8608834"/>
                <a:gd name="connsiteY612" fmla="*/ 116612 h 4191633"/>
                <a:gd name="connsiteX613" fmla="*/ 689557 w 8608834"/>
                <a:gd name="connsiteY613" fmla="*/ 122708 h 4191633"/>
                <a:gd name="connsiteX614" fmla="*/ 698555 w 8608834"/>
                <a:gd name="connsiteY614" fmla="*/ 133530 h 4191633"/>
                <a:gd name="connsiteX615" fmla="*/ 701882 w 8608834"/>
                <a:gd name="connsiteY615" fmla="*/ 149454 h 4191633"/>
                <a:gd name="connsiteX616" fmla="*/ 699171 w 8608834"/>
                <a:gd name="connsiteY616" fmla="*/ 165877 h 4191633"/>
                <a:gd name="connsiteX617" fmla="*/ 690543 w 8608834"/>
                <a:gd name="connsiteY617" fmla="*/ 180058 h 4191633"/>
                <a:gd name="connsiteX618" fmla="*/ 675630 w 8608834"/>
                <a:gd name="connsiteY618" fmla="*/ 190136 h 4191633"/>
                <a:gd name="connsiteX619" fmla="*/ 654062 w 8608834"/>
                <a:gd name="connsiteY619" fmla="*/ 193993 h 4191633"/>
                <a:gd name="connsiteX620" fmla="*/ 622017 w 8608834"/>
                <a:gd name="connsiteY620" fmla="*/ 183667 h 4191633"/>
                <a:gd name="connsiteX621" fmla="*/ 611665 w 8608834"/>
                <a:gd name="connsiteY621" fmla="*/ 156175 h 4191633"/>
                <a:gd name="connsiteX622" fmla="*/ 614130 w 8608834"/>
                <a:gd name="connsiteY622" fmla="*/ 143236 h 4191633"/>
                <a:gd name="connsiteX623" fmla="*/ 622141 w 8608834"/>
                <a:gd name="connsiteY623" fmla="*/ 129675 h 4191633"/>
                <a:gd name="connsiteX624" fmla="*/ 636931 w 8608834"/>
                <a:gd name="connsiteY624" fmla="*/ 118975 h 4191633"/>
                <a:gd name="connsiteX625" fmla="*/ 659978 w 8608834"/>
                <a:gd name="connsiteY625" fmla="*/ 114621 h 4191633"/>
                <a:gd name="connsiteX626" fmla="*/ 854192 w 8608834"/>
                <a:gd name="connsiteY626" fmla="*/ 0 h 4191633"/>
                <a:gd name="connsiteX627" fmla="*/ 873040 w 8608834"/>
                <a:gd name="connsiteY627" fmla="*/ 4356 h 4191633"/>
                <a:gd name="connsiteX628" fmla="*/ 873041 w 8608834"/>
                <a:gd name="connsiteY628" fmla="*/ 4357 h 4191633"/>
                <a:gd name="connsiteX629" fmla="*/ 884720 w 8608834"/>
                <a:gd name="connsiteY629" fmla="*/ 15862 h 4191633"/>
                <a:gd name="connsiteX630" fmla="*/ 890694 w 8608834"/>
                <a:gd name="connsiteY630" fmla="*/ 32057 h 4191633"/>
                <a:gd name="connsiteX631" fmla="*/ 892420 w 8608834"/>
                <a:gd name="connsiteY631" fmla="*/ 50487 h 4191633"/>
                <a:gd name="connsiteX632" fmla="*/ 886951 w 8608834"/>
                <a:gd name="connsiteY632" fmla="*/ 97608 h 4191633"/>
                <a:gd name="connsiteX633" fmla="*/ 900901 w 8608834"/>
                <a:gd name="connsiteY633" fmla="*/ 70608 h 4191633"/>
                <a:gd name="connsiteX634" fmla="*/ 927540 w 8608834"/>
                <a:gd name="connsiteY634" fmla="*/ 33709 h 4191633"/>
                <a:gd name="connsiteX635" fmla="*/ 956670 w 8608834"/>
                <a:gd name="connsiteY635" fmla="*/ 8990 h 4191633"/>
                <a:gd name="connsiteX636" fmla="*/ 987542 w 8608834"/>
                <a:gd name="connsiteY636" fmla="*/ 0 h 4191633"/>
                <a:gd name="connsiteX637" fmla="*/ 1006390 w 8608834"/>
                <a:gd name="connsiteY637" fmla="*/ 4356 h 4191633"/>
                <a:gd name="connsiteX638" fmla="*/ 1006391 w 8608834"/>
                <a:gd name="connsiteY638" fmla="*/ 4357 h 4191633"/>
                <a:gd name="connsiteX639" fmla="*/ 1018070 w 8608834"/>
                <a:gd name="connsiteY639" fmla="*/ 15862 h 4191633"/>
                <a:gd name="connsiteX640" fmla="*/ 1024044 w 8608834"/>
                <a:gd name="connsiteY640" fmla="*/ 32057 h 4191633"/>
                <a:gd name="connsiteX641" fmla="*/ 1025769 w 8608834"/>
                <a:gd name="connsiteY641" fmla="*/ 50487 h 4191633"/>
                <a:gd name="connsiteX642" fmla="*/ 1020260 w 8608834"/>
                <a:gd name="connsiteY642" fmla="*/ 97955 h 4191633"/>
                <a:gd name="connsiteX643" fmla="*/ 1005395 w 8608834"/>
                <a:gd name="connsiteY643" fmla="*/ 146536 h 4191633"/>
                <a:gd name="connsiteX644" fmla="*/ 983738 w 8608834"/>
                <a:gd name="connsiteY644" fmla="*/ 195490 h 4191633"/>
                <a:gd name="connsiteX645" fmla="*/ 980547 w 8608834"/>
                <a:gd name="connsiteY645" fmla="*/ 201555 h 4191633"/>
                <a:gd name="connsiteX646" fmla="*/ 1974197 w 8608834"/>
                <a:gd name="connsiteY646" fmla="*/ 201555 h 4191633"/>
                <a:gd name="connsiteX647" fmla="*/ 1979724 w 8608834"/>
                <a:gd name="connsiteY647" fmla="*/ 180851 h 4191633"/>
                <a:gd name="connsiteX648" fmla="*/ 2001324 w 8608834"/>
                <a:gd name="connsiteY648" fmla="*/ 116144 h 4191633"/>
                <a:gd name="connsiteX649" fmla="*/ 2024850 w 8608834"/>
                <a:gd name="connsiteY649" fmla="*/ 70609 h 4191633"/>
                <a:gd name="connsiteX650" fmla="*/ 2051489 w 8608834"/>
                <a:gd name="connsiteY650" fmla="*/ 33710 h 4191633"/>
                <a:gd name="connsiteX651" fmla="*/ 2051490 w 8608834"/>
                <a:gd name="connsiteY651" fmla="*/ 33709 h 4191633"/>
                <a:gd name="connsiteX652" fmla="*/ 2051490 w 8608834"/>
                <a:gd name="connsiteY652" fmla="*/ 33709 h 4191633"/>
                <a:gd name="connsiteX653" fmla="*/ 2080621 w 8608834"/>
                <a:gd name="connsiteY653" fmla="*/ 8990 h 4191633"/>
                <a:gd name="connsiteX654" fmla="*/ 2111493 w 8608834"/>
                <a:gd name="connsiteY654" fmla="*/ 0 h 4191633"/>
                <a:gd name="connsiteX655" fmla="*/ 2130341 w 8608834"/>
                <a:gd name="connsiteY655" fmla="*/ 4356 h 4191633"/>
                <a:gd name="connsiteX656" fmla="*/ 2142020 w 8608834"/>
                <a:gd name="connsiteY656" fmla="*/ 15861 h 4191633"/>
                <a:gd name="connsiteX657" fmla="*/ 2147994 w 8608834"/>
                <a:gd name="connsiteY657" fmla="*/ 32056 h 4191633"/>
                <a:gd name="connsiteX658" fmla="*/ 2149719 w 8608834"/>
                <a:gd name="connsiteY658" fmla="*/ 50486 h 4191633"/>
                <a:gd name="connsiteX659" fmla="*/ 2144210 w 8608834"/>
                <a:gd name="connsiteY659" fmla="*/ 97954 h 4191633"/>
                <a:gd name="connsiteX660" fmla="*/ 2137228 w 8608834"/>
                <a:gd name="connsiteY660" fmla="*/ 120772 h 4191633"/>
                <a:gd name="connsiteX661" fmla="*/ 2143030 w 8608834"/>
                <a:gd name="connsiteY661" fmla="*/ 105031 h 4191633"/>
                <a:gd name="connsiteX662" fmla="*/ 2155087 w 8608834"/>
                <a:gd name="connsiteY662" fmla="*/ 79100 h 4191633"/>
                <a:gd name="connsiteX663" fmla="*/ 2182770 w 8608834"/>
                <a:gd name="connsiteY663" fmla="*/ 40263 h 4191633"/>
                <a:gd name="connsiteX664" fmla="*/ 2182771 w 8608834"/>
                <a:gd name="connsiteY664" fmla="*/ 40263 h 4191633"/>
                <a:gd name="connsiteX665" fmla="*/ 2182771 w 8608834"/>
                <a:gd name="connsiteY665" fmla="*/ 40262 h 4191633"/>
                <a:gd name="connsiteX666" fmla="*/ 2214266 w 8608834"/>
                <a:gd name="connsiteY666" fmla="*/ 25636 h 4191633"/>
                <a:gd name="connsiteX667" fmla="*/ 2233629 w 8608834"/>
                <a:gd name="connsiteY667" fmla="*/ 31546 h 4191633"/>
                <a:gd name="connsiteX668" fmla="*/ 2248552 w 8608834"/>
                <a:gd name="connsiteY668" fmla="*/ 47307 h 4191633"/>
                <a:gd name="connsiteX669" fmla="*/ 2258048 w 8608834"/>
                <a:gd name="connsiteY669" fmla="*/ 70333 h 4191633"/>
                <a:gd name="connsiteX670" fmla="*/ 2261378 w 8608834"/>
                <a:gd name="connsiteY670" fmla="*/ 97790 h 4191633"/>
                <a:gd name="connsiteX671" fmla="*/ 2257925 w 8608834"/>
                <a:gd name="connsiteY671" fmla="*/ 122748 h 4191633"/>
                <a:gd name="connsiteX672" fmla="*/ 2248554 w 8608834"/>
                <a:gd name="connsiteY672" fmla="*/ 149514 h 4191633"/>
                <a:gd name="connsiteX673" fmla="*/ 2234623 w 8608834"/>
                <a:gd name="connsiteY673" fmla="*/ 177124 h 4191633"/>
                <a:gd name="connsiteX674" fmla="*/ 2219743 w 8608834"/>
                <a:gd name="connsiteY674" fmla="*/ 201555 h 4191633"/>
                <a:gd name="connsiteX675" fmla="*/ 4317347 w 8608834"/>
                <a:gd name="connsiteY675" fmla="*/ 201555 h 4191633"/>
                <a:gd name="connsiteX676" fmla="*/ 4322874 w 8608834"/>
                <a:gd name="connsiteY676" fmla="*/ 180850 h 4191633"/>
                <a:gd name="connsiteX677" fmla="*/ 4344474 w 8608834"/>
                <a:gd name="connsiteY677" fmla="*/ 116143 h 4191633"/>
                <a:gd name="connsiteX678" fmla="*/ 4368000 w 8608834"/>
                <a:gd name="connsiteY678" fmla="*/ 70608 h 4191633"/>
                <a:gd name="connsiteX679" fmla="*/ 4394640 w 8608834"/>
                <a:gd name="connsiteY679" fmla="*/ 33709 h 4191633"/>
                <a:gd name="connsiteX680" fmla="*/ 4423770 w 8608834"/>
                <a:gd name="connsiteY680" fmla="*/ 8990 h 4191633"/>
                <a:gd name="connsiteX681" fmla="*/ 4454642 w 8608834"/>
                <a:gd name="connsiteY681" fmla="*/ 0 h 4191633"/>
                <a:gd name="connsiteX682" fmla="*/ 4473490 w 8608834"/>
                <a:gd name="connsiteY682" fmla="*/ 4356 h 4191633"/>
                <a:gd name="connsiteX683" fmla="*/ 4485169 w 8608834"/>
                <a:gd name="connsiteY683" fmla="*/ 15861 h 4191633"/>
                <a:gd name="connsiteX684" fmla="*/ 4485170 w 8608834"/>
                <a:gd name="connsiteY684" fmla="*/ 15862 h 4191633"/>
                <a:gd name="connsiteX685" fmla="*/ 4491144 w 8608834"/>
                <a:gd name="connsiteY685" fmla="*/ 32057 h 4191633"/>
                <a:gd name="connsiteX686" fmla="*/ 4492869 w 8608834"/>
                <a:gd name="connsiteY686" fmla="*/ 50487 h 4191633"/>
                <a:gd name="connsiteX687" fmla="*/ 4487360 w 8608834"/>
                <a:gd name="connsiteY687" fmla="*/ 97955 h 4191633"/>
                <a:gd name="connsiteX688" fmla="*/ 4472495 w 8608834"/>
                <a:gd name="connsiteY688" fmla="*/ 146536 h 4191633"/>
                <a:gd name="connsiteX689" fmla="*/ 4450838 w 8608834"/>
                <a:gd name="connsiteY689" fmla="*/ 195490 h 4191633"/>
                <a:gd name="connsiteX690" fmla="*/ 4447647 w 8608834"/>
                <a:gd name="connsiteY690" fmla="*/ 201555 h 4191633"/>
                <a:gd name="connsiteX691" fmla="*/ 4736053 w 8608834"/>
                <a:gd name="connsiteY691" fmla="*/ 201555 h 4191633"/>
                <a:gd name="connsiteX692" fmla="*/ 4743540 w 8608834"/>
                <a:gd name="connsiteY692" fmla="*/ 199701 h 4191633"/>
                <a:gd name="connsiteX693" fmla="*/ 4760142 w 8608834"/>
                <a:gd name="connsiteY693" fmla="*/ 198553 h 4191633"/>
                <a:gd name="connsiteX694" fmla="*/ 4777487 w 8608834"/>
                <a:gd name="connsiteY694" fmla="*/ 198677 h 4191633"/>
                <a:gd name="connsiteX695" fmla="*/ 4792354 w 8608834"/>
                <a:gd name="connsiteY695" fmla="*/ 199046 h 4191633"/>
                <a:gd name="connsiteX696" fmla="*/ 4801397 w 8608834"/>
                <a:gd name="connsiteY696" fmla="*/ 198680 h 4191633"/>
                <a:gd name="connsiteX697" fmla="*/ 4818253 w 8608834"/>
                <a:gd name="connsiteY697" fmla="*/ 134403 h 4191633"/>
                <a:gd name="connsiteX698" fmla="*/ 4841136 w 8608834"/>
                <a:gd name="connsiteY698" fmla="*/ 79099 h 4191633"/>
                <a:gd name="connsiteX699" fmla="*/ 4868820 w 8608834"/>
                <a:gd name="connsiteY699" fmla="*/ 40262 h 4191633"/>
                <a:gd name="connsiteX700" fmla="*/ 4900315 w 8608834"/>
                <a:gd name="connsiteY700" fmla="*/ 25636 h 4191633"/>
                <a:gd name="connsiteX701" fmla="*/ 4919678 w 8608834"/>
                <a:gd name="connsiteY701" fmla="*/ 31546 h 4191633"/>
                <a:gd name="connsiteX702" fmla="*/ 4934602 w 8608834"/>
                <a:gd name="connsiteY702" fmla="*/ 47307 h 4191633"/>
                <a:gd name="connsiteX703" fmla="*/ 4944098 w 8608834"/>
                <a:gd name="connsiteY703" fmla="*/ 70333 h 4191633"/>
                <a:gd name="connsiteX704" fmla="*/ 4947427 w 8608834"/>
                <a:gd name="connsiteY704" fmla="*/ 97790 h 4191633"/>
                <a:gd name="connsiteX705" fmla="*/ 4947427 w 8608834"/>
                <a:gd name="connsiteY705" fmla="*/ 97790 h 4191633"/>
                <a:gd name="connsiteX706" fmla="*/ 4947427 w 8608834"/>
                <a:gd name="connsiteY706" fmla="*/ 97791 h 4191633"/>
                <a:gd name="connsiteX707" fmla="*/ 4943974 w 8608834"/>
                <a:gd name="connsiteY707" fmla="*/ 122749 h 4191633"/>
                <a:gd name="connsiteX708" fmla="*/ 4934603 w 8608834"/>
                <a:gd name="connsiteY708" fmla="*/ 149515 h 4191633"/>
                <a:gd name="connsiteX709" fmla="*/ 4920672 w 8608834"/>
                <a:gd name="connsiteY709" fmla="*/ 177125 h 4191633"/>
                <a:gd name="connsiteX710" fmla="*/ 4905791 w 8608834"/>
                <a:gd name="connsiteY710" fmla="*/ 201556 h 4191633"/>
                <a:gd name="connsiteX711" fmla="*/ 4903783 w 8608834"/>
                <a:gd name="connsiteY711" fmla="*/ 204854 h 4191633"/>
                <a:gd name="connsiteX712" fmla="*/ 4905792 w 8608834"/>
                <a:gd name="connsiteY712" fmla="*/ 201555 h 4191633"/>
                <a:gd name="connsiteX713" fmla="*/ 5104035 w 8608834"/>
                <a:gd name="connsiteY713" fmla="*/ 201555 h 4191633"/>
                <a:gd name="connsiteX714" fmla="*/ 8608834 w 8608834"/>
                <a:gd name="connsiteY714" fmla="*/ 4191633 h 4191633"/>
                <a:gd name="connsiteX715" fmla="*/ 2722383 w 8608834"/>
                <a:gd name="connsiteY715" fmla="*/ 4191633 h 4191633"/>
                <a:gd name="connsiteX716" fmla="*/ 36333 w 8608834"/>
                <a:gd name="connsiteY716" fmla="*/ 1524633 h 4191633"/>
                <a:gd name="connsiteX717" fmla="*/ 43051 w 8608834"/>
                <a:gd name="connsiteY717" fmla="*/ 1103689 h 4191633"/>
                <a:gd name="connsiteX718" fmla="*/ 276412 w 8608834"/>
                <a:gd name="connsiteY718" fmla="*/ 1110833 h 4191633"/>
                <a:gd name="connsiteX719" fmla="*/ 87499 w 8608834"/>
                <a:gd name="connsiteY719" fmla="*/ 943351 h 4191633"/>
                <a:gd name="connsiteX720" fmla="*/ 45431 w 8608834"/>
                <a:gd name="connsiteY720" fmla="*/ 770314 h 4191633"/>
                <a:gd name="connsiteX721" fmla="*/ 85914 w 8608834"/>
                <a:gd name="connsiteY721" fmla="*/ 698877 h 4191633"/>
                <a:gd name="connsiteX722" fmla="*/ 188 w 8608834"/>
                <a:gd name="connsiteY722" fmla="*/ 370264 h 4191633"/>
                <a:gd name="connsiteX723" fmla="*/ 20882 w 8608834"/>
                <a:gd name="connsiteY723" fmla="*/ 201555 h 4191633"/>
                <a:gd name="connsiteX724" fmla="*/ 68126 w 8608834"/>
                <a:gd name="connsiteY724" fmla="*/ 201555 h 4191633"/>
                <a:gd name="connsiteX725" fmla="*/ 79198 w 8608834"/>
                <a:gd name="connsiteY725" fmla="*/ 157265 h 4191633"/>
                <a:gd name="connsiteX726" fmla="*/ 97686 w 8608834"/>
                <a:gd name="connsiteY726" fmla="*/ 104515 h 4191633"/>
                <a:gd name="connsiteX727" fmla="*/ 110010 w 8608834"/>
                <a:gd name="connsiteY727" fmla="*/ 82207 h 4191633"/>
                <a:gd name="connsiteX728" fmla="*/ 122582 w 8608834"/>
                <a:gd name="connsiteY728" fmla="*/ 70375 h 4191633"/>
                <a:gd name="connsiteX729" fmla="*/ 135523 w 8608834"/>
                <a:gd name="connsiteY729" fmla="*/ 65815 h 4191633"/>
                <a:gd name="connsiteX730" fmla="*/ 148710 w 8608834"/>
                <a:gd name="connsiteY730" fmla="*/ 65075 h 4191633"/>
                <a:gd name="connsiteX731" fmla="*/ 158570 w 8608834"/>
                <a:gd name="connsiteY731" fmla="*/ 65826 h 4191633"/>
                <a:gd name="connsiteX732" fmla="*/ 166088 w 8608834"/>
                <a:gd name="connsiteY732" fmla="*/ 68958 h 4191633"/>
                <a:gd name="connsiteX733" fmla="*/ 170772 w 8608834"/>
                <a:gd name="connsiteY733" fmla="*/ 75723 h 4191633"/>
                <a:gd name="connsiteX734" fmla="*/ 172374 w 8608834"/>
                <a:gd name="connsiteY734" fmla="*/ 87622 h 4191633"/>
                <a:gd name="connsiteX735" fmla="*/ 168307 w 8608834"/>
                <a:gd name="connsiteY735" fmla="*/ 112798 h 4191633"/>
                <a:gd name="connsiteX736" fmla="*/ 158077 w 8608834"/>
                <a:gd name="connsiteY736" fmla="*/ 151253 h 4191633"/>
                <a:gd name="connsiteX737" fmla="*/ 144767 w 8608834"/>
                <a:gd name="connsiteY737" fmla="*/ 198602 h 4191633"/>
                <a:gd name="connsiteX738" fmla="*/ 144009 w 8608834"/>
                <a:gd name="connsiteY738" fmla="*/ 201556 h 4191633"/>
                <a:gd name="connsiteX739" fmla="*/ 275297 w 8608834"/>
                <a:gd name="connsiteY739" fmla="*/ 201556 h 4191633"/>
                <a:gd name="connsiteX740" fmla="*/ 275253 w 8608834"/>
                <a:gd name="connsiteY740" fmla="*/ 201764 h 4191633"/>
                <a:gd name="connsiteX741" fmla="*/ 273578 w 8608834"/>
                <a:gd name="connsiteY741" fmla="*/ 209637 h 4191633"/>
                <a:gd name="connsiteX742" fmla="*/ 273583 w 8608834"/>
                <a:gd name="connsiteY742" fmla="*/ 209617 h 4191633"/>
                <a:gd name="connsiteX743" fmla="*/ 275253 w 8608834"/>
                <a:gd name="connsiteY743" fmla="*/ 201764 h 4191633"/>
                <a:gd name="connsiteX744" fmla="*/ 275297 w 8608834"/>
                <a:gd name="connsiteY744" fmla="*/ 201556 h 4191633"/>
                <a:gd name="connsiteX745" fmla="*/ 275297 w 8608834"/>
                <a:gd name="connsiteY745" fmla="*/ 201556 h 4191633"/>
                <a:gd name="connsiteX746" fmla="*/ 290781 w 8608834"/>
                <a:gd name="connsiteY746" fmla="*/ 128733 h 4191633"/>
                <a:gd name="connsiteX747" fmla="*/ 297862 w 8608834"/>
                <a:gd name="connsiteY747" fmla="*/ 105670 h 4191633"/>
                <a:gd name="connsiteX748" fmla="*/ 307676 w 8608834"/>
                <a:gd name="connsiteY748" fmla="*/ 90881 h 4191633"/>
                <a:gd name="connsiteX749" fmla="*/ 320965 w 8608834"/>
                <a:gd name="connsiteY749" fmla="*/ 83108 h 4191633"/>
                <a:gd name="connsiteX750" fmla="*/ 338478 w 8608834"/>
                <a:gd name="connsiteY750" fmla="*/ 80851 h 4191633"/>
                <a:gd name="connsiteX751" fmla="*/ 338479 w 8608834"/>
                <a:gd name="connsiteY751" fmla="*/ 80851 h 4191633"/>
                <a:gd name="connsiteX752" fmla="*/ 353920 w 8608834"/>
                <a:gd name="connsiteY752" fmla="*/ 82577 h 4191633"/>
                <a:gd name="connsiteX753" fmla="*/ 363533 w 8608834"/>
                <a:gd name="connsiteY753" fmla="*/ 87260 h 4191633"/>
                <a:gd name="connsiteX754" fmla="*/ 368586 w 8608834"/>
                <a:gd name="connsiteY754" fmla="*/ 94409 h 4191633"/>
                <a:gd name="connsiteX755" fmla="*/ 370065 w 8608834"/>
                <a:gd name="connsiteY755" fmla="*/ 103775 h 4191633"/>
                <a:gd name="connsiteX756" fmla="*/ 368093 w 8608834"/>
                <a:gd name="connsiteY756" fmla="*/ 118195 h 4191633"/>
                <a:gd name="connsiteX757" fmla="*/ 363040 w 8608834"/>
                <a:gd name="connsiteY757" fmla="*/ 150733 h 4191633"/>
                <a:gd name="connsiteX758" fmla="*/ 356385 w 8608834"/>
                <a:gd name="connsiteY758" fmla="*/ 195719 h 4191633"/>
                <a:gd name="connsiteX759" fmla="*/ 355633 w 8608834"/>
                <a:gd name="connsiteY759" fmla="*/ 201555 h 4191633"/>
                <a:gd name="connsiteX760" fmla="*/ 355632 w 8608834"/>
                <a:gd name="connsiteY760" fmla="*/ 201555 h 4191633"/>
                <a:gd name="connsiteX761" fmla="*/ 355632 w 8608834"/>
                <a:gd name="connsiteY761" fmla="*/ 201556 h 4191633"/>
                <a:gd name="connsiteX762" fmla="*/ 349728 w 8608834"/>
                <a:gd name="connsiteY762" fmla="*/ 247361 h 4191633"/>
                <a:gd name="connsiteX763" fmla="*/ 344675 w 8608834"/>
                <a:gd name="connsiteY763" fmla="*/ 299741 h 4191633"/>
                <a:gd name="connsiteX764" fmla="*/ 342703 w 8608834"/>
                <a:gd name="connsiteY764" fmla="*/ 347314 h 4191633"/>
                <a:gd name="connsiteX765" fmla="*/ 344298 w 8608834"/>
                <a:gd name="connsiteY765" fmla="*/ 387370 h 4191633"/>
                <a:gd name="connsiteX766" fmla="*/ 349698 w 8608834"/>
                <a:gd name="connsiteY766" fmla="*/ 417812 h 4191633"/>
                <a:gd name="connsiteX767" fmla="*/ 359638 w 8608834"/>
                <a:gd name="connsiteY767" fmla="*/ 437039 h 4191633"/>
                <a:gd name="connsiteX768" fmla="*/ 359639 w 8608834"/>
                <a:gd name="connsiteY768" fmla="*/ 437039 h 4191633"/>
                <a:gd name="connsiteX769" fmla="*/ 349699 w 8608834"/>
                <a:gd name="connsiteY769" fmla="*/ 417813 h 4191633"/>
                <a:gd name="connsiteX770" fmla="*/ 344299 w 8608834"/>
                <a:gd name="connsiteY770" fmla="*/ 387371 h 4191633"/>
                <a:gd name="connsiteX771" fmla="*/ 342704 w 8608834"/>
                <a:gd name="connsiteY771" fmla="*/ 347315 h 4191633"/>
                <a:gd name="connsiteX772" fmla="*/ 344676 w 8608834"/>
                <a:gd name="connsiteY772" fmla="*/ 299741 h 4191633"/>
                <a:gd name="connsiteX773" fmla="*/ 349729 w 8608834"/>
                <a:gd name="connsiteY773" fmla="*/ 247361 h 4191633"/>
                <a:gd name="connsiteX774" fmla="*/ 355633 w 8608834"/>
                <a:gd name="connsiteY774" fmla="*/ 201556 h 4191633"/>
                <a:gd name="connsiteX775" fmla="*/ 475276 w 8608834"/>
                <a:gd name="connsiteY775" fmla="*/ 201556 h 4191633"/>
                <a:gd name="connsiteX776" fmla="*/ 476803 w 8608834"/>
                <a:gd name="connsiteY776" fmla="*/ 188921 h 4191633"/>
                <a:gd name="connsiteX777" fmla="*/ 484681 w 8608834"/>
                <a:gd name="connsiteY777" fmla="*/ 123747 h 4191633"/>
                <a:gd name="connsiteX778" fmla="*/ 488021 w 8608834"/>
                <a:gd name="connsiteY778" fmla="*/ 96119 h 4191633"/>
                <a:gd name="connsiteX779" fmla="*/ 492980 w 8608834"/>
                <a:gd name="connsiteY779" fmla="*/ 78600 h 4191633"/>
                <a:gd name="connsiteX780" fmla="*/ 503563 w 8608834"/>
                <a:gd name="connsiteY780" fmla="*/ 68345 h 4191633"/>
                <a:gd name="connsiteX781" fmla="*/ 518168 w 8608834"/>
                <a:gd name="connsiteY781" fmla="*/ 63539 h 4191633"/>
                <a:gd name="connsiteX782" fmla="*/ 534917 w 8608834"/>
                <a:gd name="connsiteY782" fmla="*/ 62364 h 4191633"/>
                <a:gd name="connsiteX783" fmla="*/ 547110 w 8608834"/>
                <a:gd name="connsiteY783" fmla="*/ 63606 h 4191633"/>
                <a:gd name="connsiteX784" fmla="*/ 556624 w 8608834"/>
                <a:gd name="connsiteY784" fmla="*/ 67897 h 4191633"/>
                <a:gd name="connsiteX785" fmla="*/ 562788 w 8608834"/>
                <a:gd name="connsiteY785" fmla="*/ 76027 h 4191633"/>
                <a:gd name="connsiteX786" fmla="*/ 564932 w 8608834"/>
                <a:gd name="connsiteY786" fmla="*/ 89016 h 4191633"/>
                <a:gd name="connsiteX787" fmla="*/ 564932 w 8608834"/>
                <a:gd name="connsiteY787" fmla="*/ 89017 h 4191633"/>
                <a:gd name="connsiteX788" fmla="*/ 564932 w 8608834"/>
                <a:gd name="connsiteY788" fmla="*/ 89017 h 4191633"/>
                <a:gd name="connsiteX789" fmla="*/ 560756 w 8608834"/>
                <a:gd name="connsiteY789" fmla="*/ 137215 h 4191633"/>
                <a:gd name="connsiteX790" fmla="*/ 550174 w 8608834"/>
                <a:gd name="connsiteY790" fmla="*/ 190006 h 4191633"/>
                <a:gd name="connsiteX791" fmla="*/ 548411 w 8608834"/>
                <a:gd name="connsiteY791" fmla="*/ 201556 h 4191633"/>
                <a:gd name="connsiteX792" fmla="*/ 542229 w 8608834"/>
                <a:gd name="connsiteY792" fmla="*/ 242044 h 4191633"/>
                <a:gd name="connsiteX793" fmla="*/ 531932 w 8608834"/>
                <a:gd name="connsiteY793" fmla="*/ 291310 h 4191633"/>
                <a:gd name="connsiteX794" fmla="*/ 520002 w 8608834"/>
                <a:gd name="connsiteY794" fmla="*/ 330209 h 4191633"/>
                <a:gd name="connsiteX795" fmla="*/ 516830 w 8608834"/>
                <a:gd name="connsiteY795" fmla="*/ 350218 h 4191633"/>
                <a:gd name="connsiteX796" fmla="*/ 519541 w 8608834"/>
                <a:gd name="connsiteY796" fmla="*/ 370340 h 4191633"/>
                <a:gd name="connsiteX797" fmla="*/ 526813 w 8608834"/>
                <a:gd name="connsiteY797" fmla="*/ 384107 h 4191633"/>
                <a:gd name="connsiteX798" fmla="*/ 537659 w 8608834"/>
                <a:gd name="connsiteY798" fmla="*/ 391974 h 4191633"/>
                <a:gd name="connsiteX799" fmla="*/ 551093 w 8608834"/>
                <a:gd name="connsiteY799" fmla="*/ 394395 h 4191633"/>
                <a:gd name="connsiteX800" fmla="*/ 551094 w 8608834"/>
                <a:gd name="connsiteY800" fmla="*/ 394395 h 4191633"/>
                <a:gd name="connsiteX801" fmla="*/ 537660 w 8608834"/>
                <a:gd name="connsiteY801" fmla="*/ 391974 h 4191633"/>
                <a:gd name="connsiteX802" fmla="*/ 526814 w 8608834"/>
                <a:gd name="connsiteY802" fmla="*/ 384107 h 4191633"/>
                <a:gd name="connsiteX803" fmla="*/ 519542 w 8608834"/>
                <a:gd name="connsiteY803" fmla="*/ 370340 h 4191633"/>
                <a:gd name="connsiteX804" fmla="*/ 516831 w 8608834"/>
                <a:gd name="connsiteY804" fmla="*/ 350218 h 4191633"/>
                <a:gd name="connsiteX805" fmla="*/ 520003 w 8608834"/>
                <a:gd name="connsiteY805" fmla="*/ 330208 h 4191633"/>
                <a:gd name="connsiteX806" fmla="*/ 531933 w 8608834"/>
                <a:gd name="connsiteY806" fmla="*/ 291309 h 4191633"/>
                <a:gd name="connsiteX807" fmla="*/ 542230 w 8608834"/>
                <a:gd name="connsiteY807" fmla="*/ 242043 h 4191633"/>
                <a:gd name="connsiteX808" fmla="*/ 548412 w 8608834"/>
                <a:gd name="connsiteY808" fmla="*/ 201555 h 4191633"/>
                <a:gd name="connsiteX809" fmla="*/ 716897 w 8608834"/>
                <a:gd name="connsiteY809" fmla="*/ 201555 h 4191633"/>
                <a:gd name="connsiteX810" fmla="*/ 722424 w 8608834"/>
                <a:gd name="connsiteY810" fmla="*/ 180850 h 4191633"/>
                <a:gd name="connsiteX811" fmla="*/ 744024 w 8608834"/>
                <a:gd name="connsiteY811" fmla="*/ 116143 h 4191633"/>
                <a:gd name="connsiteX812" fmla="*/ 767551 w 8608834"/>
                <a:gd name="connsiteY812" fmla="*/ 70608 h 4191633"/>
                <a:gd name="connsiteX813" fmla="*/ 794190 w 8608834"/>
                <a:gd name="connsiteY813" fmla="*/ 33709 h 4191633"/>
                <a:gd name="connsiteX814" fmla="*/ 823321 w 8608834"/>
                <a:gd name="connsiteY814" fmla="*/ 8990 h 4191633"/>
                <a:gd name="connsiteX815" fmla="*/ 854192 w 8608834"/>
                <a:gd name="connsiteY815" fmla="*/ 0 h 4191633"/>
                <a:gd name="connsiteX0" fmla="*/ 3393317 w 8608834"/>
                <a:gd name="connsiteY0" fmla="*/ 455927 h 4191633"/>
                <a:gd name="connsiteX1" fmla="*/ 3393317 w 8608834"/>
                <a:gd name="connsiteY1" fmla="*/ 460383 h 4191633"/>
                <a:gd name="connsiteX2" fmla="*/ 3385574 w 8608834"/>
                <a:gd name="connsiteY2" fmla="*/ 542185 h 4191633"/>
                <a:gd name="connsiteX3" fmla="*/ 3364880 w 8608834"/>
                <a:gd name="connsiteY3" fmla="*/ 604928 h 4191633"/>
                <a:gd name="connsiteX4" fmla="*/ 3335172 w 8608834"/>
                <a:gd name="connsiteY4" fmla="*/ 645024 h 4191633"/>
                <a:gd name="connsiteX5" fmla="*/ 3300389 w 8608834"/>
                <a:gd name="connsiteY5" fmla="*/ 659132 h 4191633"/>
                <a:gd name="connsiteX6" fmla="*/ 3300389 w 8608834"/>
                <a:gd name="connsiteY6" fmla="*/ 659132 h 4191633"/>
                <a:gd name="connsiteX7" fmla="*/ 3335173 w 8608834"/>
                <a:gd name="connsiteY7" fmla="*/ 645024 h 4191633"/>
                <a:gd name="connsiteX8" fmla="*/ 3364881 w 8608834"/>
                <a:gd name="connsiteY8" fmla="*/ 604928 h 4191633"/>
                <a:gd name="connsiteX9" fmla="*/ 3385575 w 8608834"/>
                <a:gd name="connsiteY9" fmla="*/ 542185 h 4191633"/>
                <a:gd name="connsiteX10" fmla="*/ 3393318 w 8608834"/>
                <a:gd name="connsiteY10" fmla="*/ 460383 h 4191633"/>
                <a:gd name="connsiteX11" fmla="*/ 3393318 w 8608834"/>
                <a:gd name="connsiteY11" fmla="*/ 455927 h 4191633"/>
                <a:gd name="connsiteX12" fmla="*/ 3393317 w 8608834"/>
                <a:gd name="connsiteY12" fmla="*/ 455927 h 4191633"/>
                <a:gd name="connsiteX13" fmla="*/ 3532563 w 8608834"/>
                <a:gd name="connsiteY13" fmla="*/ 438792 h 4191633"/>
                <a:gd name="connsiteX14" fmla="*/ 3514104 w 8608834"/>
                <a:gd name="connsiteY14" fmla="*/ 451455 h 4191633"/>
                <a:gd name="connsiteX15" fmla="*/ 3486127 w 8608834"/>
                <a:gd name="connsiteY15" fmla="*/ 463021 h 4191633"/>
                <a:gd name="connsiteX16" fmla="*/ 3457164 w 8608834"/>
                <a:gd name="connsiteY16" fmla="*/ 467358 h 4191633"/>
                <a:gd name="connsiteX17" fmla="*/ 3457164 w 8608834"/>
                <a:gd name="connsiteY17" fmla="*/ 467358 h 4191633"/>
                <a:gd name="connsiteX18" fmla="*/ 3486128 w 8608834"/>
                <a:gd name="connsiteY18" fmla="*/ 463021 h 4191633"/>
                <a:gd name="connsiteX19" fmla="*/ 3514105 w 8608834"/>
                <a:gd name="connsiteY19" fmla="*/ 451455 h 4191633"/>
                <a:gd name="connsiteX20" fmla="*/ 3532564 w 8608834"/>
                <a:gd name="connsiteY20" fmla="*/ 438792 h 4191633"/>
                <a:gd name="connsiteX21" fmla="*/ 3532563 w 8608834"/>
                <a:gd name="connsiteY21" fmla="*/ 438792 h 4191633"/>
                <a:gd name="connsiteX22" fmla="*/ 3057800 w 8608834"/>
                <a:gd name="connsiteY22" fmla="*/ 428088 h 4191633"/>
                <a:gd name="connsiteX23" fmla="*/ 3043137 w 8608834"/>
                <a:gd name="connsiteY23" fmla="*/ 441992 h 4191633"/>
                <a:gd name="connsiteX24" fmla="*/ 3024130 w 8608834"/>
                <a:gd name="connsiteY24" fmla="*/ 454800 h 4191633"/>
                <a:gd name="connsiteX25" fmla="*/ 3002636 w 8608834"/>
                <a:gd name="connsiteY25" fmla="*/ 464192 h 4191633"/>
                <a:gd name="connsiteX26" fmla="*/ 2980273 w 8608834"/>
                <a:gd name="connsiteY26" fmla="*/ 467851 h 4191633"/>
                <a:gd name="connsiteX27" fmla="*/ 2980273 w 8608834"/>
                <a:gd name="connsiteY27" fmla="*/ 467851 h 4191633"/>
                <a:gd name="connsiteX28" fmla="*/ 3002637 w 8608834"/>
                <a:gd name="connsiteY28" fmla="*/ 464192 h 4191633"/>
                <a:gd name="connsiteX29" fmla="*/ 3024131 w 8608834"/>
                <a:gd name="connsiteY29" fmla="*/ 454800 h 4191633"/>
                <a:gd name="connsiteX30" fmla="*/ 3043138 w 8608834"/>
                <a:gd name="connsiteY30" fmla="*/ 441992 h 4191633"/>
                <a:gd name="connsiteX31" fmla="*/ 3057801 w 8608834"/>
                <a:gd name="connsiteY31" fmla="*/ 428089 h 4191633"/>
                <a:gd name="connsiteX32" fmla="*/ 3057800 w 8608834"/>
                <a:gd name="connsiteY32" fmla="*/ 428088 h 4191633"/>
                <a:gd name="connsiteX33" fmla="*/ 490551 w 8608834"/>
                <a:gd name="connsiteY33" fmla="*/ 399900 h 4191633"/>
                <a:gd name="connsiteX34" fmla="*/ 464153 w 8608834"/>
                <a:gd name="connsiteY34" fmla="*/ 437679 h 4191633"/>
                <a:gd name="connsiteX35" fmla="*/ 464154 w 8608834"/>
                <a:gd name="connsiteY35" fmla="*/ 437678 h 4191633"/>
                <a:gd name="connsiteX36" fmla="*/ 490551 w 8608834"/>
                <a:gd name="connsiteY36" fmla="*/ 399900 h 4191633"/>
                <a:gd name="connsiteX37" fmla="*/ 1776021 w 8608834"/>
                <a:gd name="connsiteY37" fmla="*/ 388980 h 4191633"/>
                <a:gd name="connsiteX38" fmla="*/ 1776021 w 8608834"/>
                <a:gd name="connsiteY38" fmla="*/ 388981 h 4191633"/>
                <a:gd name="connsiteX39" fmla="*/ 1776888 w 8608834"/>
                <a:gd name="connsiteY39" fmla="*/ 397755 h 4191633"/>
                <a:gd name="connsiteX40" fmla="*/ 1776021 w 8608834"/>
                <a:gd name="connsiteY40" fmla="*/ 388980 h 4191633"/>
                <a:gd name="connsiteX41" fmla="*/ 1960371 w 8608834"/>
                <a:gd name="connsiteY41" fmla="*/ 383432 h 4191633"/>
                <a:gd name="connsiteX42" fmla="*/ 1947202 w 8608834"/>
                <a:gd name="connsiteY42" fmla="*/ 392714 h 4191633"/>
                <a:gd name="connsiteX43" fmla="*/ 1960371 w 8608834"/>
                <a:gd name="connsiteY43" fmla="*/ 383432 h 4191633"/>
                <a:gd name="connsiteX44" fmla="*/ 1888328 w 8608834"/>
                <a:gd name="connsiteY44" fmla="*/ 381208 h 4191633"/>
                <a:gd name="connsiteX45" fmla="*/ 1888328 w 8608834"/>
                <a:gd name="connsiteY45" fmla="*/ 381208 h 4191633"/>
                <a:gd name="connsiteX46" fmla="*/ 1888541 w 8608834"/>
                <a:gd name="connsiteY46" fmla="*/ 393952 h 4191633"/>
                <a:gd name="connsiteX47" fmla="*/ 1888328 w 8608834"/>
                <a:gd name="connsiteY47" fmla="*/ 381208 h 4191633"/>
                <a:gd name="connsiteX48" fmla="*/ 995774 w 8608834"/>
                <a:gd name="connsiteY48" fmla="*/ 362196 h 4191633"/>
                <a:gd name="connsiteX49" fmla="*/ 995773 w 8608834"/>
                <a:gd name="connsiteY49" fmla="*/ 362196 h 4191633"/>
                <a:gd name="connsiteX50" fmla="*/ 1017538 w 8608834"/>
                <a:gd name="connsiteY50" fmla="*/ 414153 h 4191633"/>
                <a:gd name="connsiteX51" fmla="*/ 1017538 w 8608834"/>
                <a:gd name="connsiteY51" fmla="*/ 414153 h 4191633"/>
                <a:gd name="connsiteX52" fmla="*/ 1017538 w 8608834"/>
                <a:gd name="connsiteY52" fmla="*/ 414154 h 4191633"/>
                <a:gd name="connsiteX53" fmla="*/ 1017539 w 8608834"/>
                <a:gd name="connsiteY53" fmla="*/ 414153 h 4191633"/>
                <a:gd name="connsiteX54" fmla="*/ 995774 w 8608834"/>
                <a:gd name="connsiteY54" fmla="*/ 362196 h 4191633"/>
                <a:gd name="connsiteX55" fmla="*/ 3181145 w 8608834"/>
                <a:gd name="connsiteY55" fmla="*/ 352024 h 4191633"/>
                <a:gd name="connsiteX56" fmla="*/ 3181144 w 8608834"/>
                <a:gd name="connsiteY56" fmla="*/ 352025 h 4191633"/>
                <a:gd name="connsiteX57" fmla="*/ 3192976 w 8608834"/>
                <a:gd name="connsiteY57" fmla="*/ 406273 h 4191633"/>
                <a:gd name="connsiteX58" fmla="*/ 3177816 w 8608834"/>
                <a:gd name="connsiteY58" fmla="*/ 424968 h 4191633"/>
                <a:gd name="connsiteX59" fmla="*/ 3156494 w 8608834"/>
                <a:gd name="connsiteY59" fmla="*/ 445408 h 4191633"/>
                <a:gd name="connsiteX60" fmla="*/ 3131105 w 8608834"/>
                <a:gd name="connsiteY60" fmla="*/ 461860 h 4191633"/>
                <a:gd name="connsiteX61" fmla="*/ 3103992 w 8608834"/>
                <a:gd name="connsiteY61" fmla="*/ 468590 h 4191633"/>
                <a:gd name="connsiteX62" fmla="*/ 3103992 w 8608834"/>
                <a:gd name="connsiteY62" fmla="*/ 468590 h 4191633"/>
                <a:gd name="connsiteX63" fmla="*/ 3131106 w 8608834"/>
                <a:gd name="connsiteY63" fmla="*/ 461860 h 4191633"/>
                <a:gd name="connsiteX64" fmla="*/ 3156495 w 8608834"/>
                <a:gd name="connsiteY64" fmla="*/ 445408 h 4191633"/>
                <a:gd name="connsiteX65" fmla="*/ 3177817 w 8608834"/>
                <a:gd name="connsiteY65" fmla="*/ 424968 h 4191633"/>
                <a:gd name="connsiteX66" fmla="*/ 3192977 w 8608834"/>
                <a:gd name="connsiteY66" fmla="*/ 406273 h 4191633"/>
                <a:gd name="connsiteX67" fmla="*/ 3181145 w 8608834"/>
                <a:gd name="connsiteY67" fmla="*/ 352024 h 4191633"/>
                <a:gd name="connsiteX68" fmla="*/ 4986867 w 8608834"/>
                <a:gd name="connsiteY68" fmla="*/ 349039 h 4191633"/>
                <a:gd name="connsiteX69" fmla="*/ 4986866 w 8608834"/>
                <a:gd name="connsiteY69" fmla="*/ 349040 h 4191633"/>
                <a:gd name="connsiteX70" fmla="*/ 4986866 w 8608834"/>
                <a:gd name="connsiteY70" fmla="*/ 349040 h 4191633"/>
                <a:gd name="connsiteX71" fmla="*/ 4986866 w 8608834"/>
                <a:gd name="connsiteY71" fmla="*/ 412143 h 4191633"/>
                <a:gd name="connsiteX72" fmla="*/ 4986866 w 8608834"/>
                <a:gd name="connsiteY72" fmla="*/ 412144 h 4191633"/>
                <a:gd name="connsiteX73" fmla="*/ 4986867 w 8608834"/>
                <a:gd name="connsiteY73" fmla="*/ 412143 h 4191633"/>
                <a:gd name="connsiteX74" fmla="*/ 4986867 w 8608834"/>
                <a:gd name="connsiteY74" fmla="*/ 349039 h 4191633"/>
                <a:gd name="connsiteX75" fmla="*/ 2683979 w 8608834"/>
                <a:gd name="connsiteY75" fmla="*/ 321679 h 4191633"/>
                <a:gd name="connsiteX76" fmla="*/ 2619397 w 8608834"/>
                <a:gd name="connsiteY76" fmla="*/ 449858 h 4191633"/>
                <a:gd name="connsiteX77" fmla="*/ 2608305 w 8608834"/>
                <a:gd name="connsiteY77" fmla="*/ 463660 h 4191633"/>
                <a:gd name="connsiteX78" fmla="*/ 2608305 w 8608834"/>
                <a:gd name="connsiteY78" fmla="*/ 463660 h 4191633"/>
                <a:gd name="connsiteX79" fmla="*/ 2619398 w 8608834"/>
                <a:gd name="connsiteY79" fmla="*/ 449857 h 4191633"/>
                <a:gd name="connsiteX80" fmla="*/ 2683980 w 8608834"/>
                <a:gd name="connsiteY80" fmla="*/ 321679 h 4191633"/>
                <a:gd name="connsiteX81" fmla="*/ 2683979 w 8608834"/>
                <a:gd name="connsiteY81" fmla="*/ 321679 h 4191633"/>
                <a:gd name="connsiteX82" fmla="*/ 4047110 w 8608834"/>
                <a:gd name="connsiteY82" fmla="*/ 311079 h 4191633"/>
                <a:gd name="connsiteX83" fmla="*/ 4002987 w 8608834"/>
                <a:gd name="connsiteY83" fmla="*/ 434081 h 4191633"/>
                <a:gd name="connsiteX84" fmla="*/ 3996454 w 8608834"/>
                <a:gd name="connsiteY84" fmla="*/ 449980 h 4191633"/>
                <a:gd name="connsiteX85" fmla="*/ 3990169 w 8608834"/>
                <a:gd name="connsiteY85" fmla="*/ 460209 h 4191633"/>
                <a:gd name="connsiteX86" fmla="*/ 3983267 w 8608834"/>
                <a:gd name="connsiteY86" fmla="*/ 465756 h 4191633"/>
                <a:gd name="connsiteX87" fmla="*/ 3975134 w 8608834"/>
                <a:gd name="connsiteY87" fmla="*/ 467358 h 4191633"/>
                <a:gd name="connsiteX88" fmla="*/ 3975134 w 8608834"/>
                <a:gd name="connsiteY88" fmla="*/ 467358 h 4191633"/>
                <a:gd name="connsiteX89" fmla="*/ 3983268 w 8608834"/>
                <a:gd name="connsiteY89" fmla="*/ 465756 h 4191633"/>
                <a:gd name="connsiteX90" fmla="*/ 3990170 w 8608834"/>
                <a:gd name="connsiteY90" fmla="*/ 460209 h 4191633"/>
                <a:gd name="connsiteX91" fmla="*/ 3996455 w 8608834"/>
                <a:gd name="connsiteY91" fmla="*/ 449980 h 4191633"/>
                <a:gd name="connsiteX92" fmla="*/ 4002988 w 8608834"/>
                <a:gd name="connsiteY92" fmla="*/ 434081 h 4191633"/>
                <a:gd name="connsiteX93" fmla="*/ 4047111 w 8608834"/>
                <a:gd name="connsiteY93" fmla="*/ 311079 h 4191633"/>
                <a:gd name="connsiteX94" fmla="*/ 4047110 w 8608834"/>
                <a:gd name="connsiteY94" fmla="*/ 311079 h 4191633"/>
                <a:gd name="connsiteX95" fmla="*/ 1272661 w 8608834"/>
                <a:gd name="connsiteY95" fmla="*/ 310340 h 4191633"/>
                <a:gd name="connsiteX96" fmla="*/ 1272661 w 8608834"/>
                <a:gd name="connsiteY96" fmla="*/ 310340 h 4191633"/>
                <a:gd name="connsiteX97" fmla="*/ 1274387 w 8608834"/>
                <a:gd name="connsiteY97" fmla="*/ 325129 h 4191633"/>
                <a:gd name="connsiteX98" fmla="*/ 1272661 w 8608834"/>
                <a:gd name="connsiteY98" fmla="*/ 310340 h 4191633"/>
                <a:gd name="connsiteX99" fmla="*/ 4189093 w 8608834"/>
                <a:gd name="connsiteY99" fmla="*/ 308861 h 4191633"/>
                <a:gd name="connsiteX100" fmla="*/ 4189092 w 8608834"/>
                <a:gd name="connsiteY100" fmla="*/ 308862 h 4191633"/>
                <a:gd name="connsiteX101" fmla="*/ 4185394 w 8608834"/>
                <a:gd name="connsiteY101" fmla="*/ 366541 h 4191633"/>
                <a:gd name="connsiteX102" fmla="*/ 4170851 w 8608834"/>
                <a:gd name="connsiteY102" fmla="*/ 375908 h 4191633"/>
                <a:gd name="connsiteX103" fmla="*/ 4153473 w 8608834"/>
                <a:gd name="connsiteY103" fmla="*/ 385644 h 4191633"/>
                <a:gd name="connsiteX104" fmla="*/ 4134246 w 8608834"/>
                <a:gd name="connsiteY104" fmla="*/ 393286 h 4191633"/>
                <a:gd name="connsiteX105" fmla="*/ 4113911 w 8608834"/>
                <a:gd name="connsiteY105" fmla="*/ 396367 h 4191633"/>
                <a:gd name="connsiteX106" fmla="*/ 4113911 w 8608834"/>
                <a:gd name="connsiteY106" fmla="*/ 396367 h 4191633"/>
                <a:gd name="connsiteX107" fmla="*/ 4134247 w 8608834"/>
                <a:gd name="connsiteY107" fmla="*/ 393286 h 4191633"/>
                <a:gd name="connsiteX108" fmla="*/ 4153474 w 8608834"/>
                <a:gd name="connsiteY108" fmla="*/ 385644 h 4191633"/>
                <a:gd name="connsiteX109" fmla="*/ 4170852 w 8608834"/>
                <a:gd name="connsiteY109" fmla="*/ 375908 h 4191633"/>
                <a:gd name="connsiteX110" fmla="*/ 4185395 w 8608834"/>
                <a:gd name="connsiteY110" fmla="*/ 366541 h 4191633"/>
                <a:gd name="connsiteX111" fmla="*/ 4189093 w 8608834"/>
                <a:gd name="connsiteY111" fmla="*/ 308861 h 4191633"/>
                <a:gd name="connsiteX112" fmla="*/ 121226 w 8608834"/>
                <a:gd name="connsiteY112" fmla="*/ 302191 h 4191633"/>
                <a:gd name="connsiteX113" fmla="*/ 117159 w 8608834"/>
                <a:gd name="connsiteY113" fmla="*/ 349409 h 4191633"/>
                <a:gd name="connsiteX114" fmla="*/ 117159 w 8608834"/>
                <a:gd name="connsiteY114" fmla="*/ 349410 h 4191633"/>
                <a:gd name="connsiteX115" fmla="*/ 121226 w 8608834"/>
                <a:gd name="connsiteY115" fmla="*/ 302191 h 4191633"/>
                <a:gd name="connsiteX116" fmla="*/ 1655014 w 8608834"/>
                <a:gd name="connsiteY116" fmla="*/ 294596 h 4191633"/>
                <a:gd name="connsiteX117" fmla="*/ 1655014 w 8608834"/>
                <a:gd name="connsiteY117" fmla="*/ 294596 h 4191633"/>
                <a:gd name="connsiteX118" fmla="*/ 1656144 w 8608834"/>
                <a:gd name="connsiteY118" fmla="*/ 308670 h 4191633"/>
                <a:gd name="connsiteX119" fmla="*/ 1655014 w 8608834"/>
                <a:gd name="connsiteY119" fmla="*/ 294596 h 4191633"/>
                <a:gd name="connsiteX120" fmla="*/ 282805 w 8608834"/>
                <a:gd name="connsiteY120" fmla="*/ 293826 h 4191633"/>
                <a:gd name="connsiteX121" fmla="*/ 272791 w 8608834"/>
                <a:gd name="connsiteY121" fmla="*/ 345436 h 4191633"/>
                <a:gd name="connsiteX122" fmla="*/ 260497 w 8608834"/>
                <a:gd name="connsiteY122" fmla="*/ 387864 h 4191633"/>
                <a:gd name="connsiteX123" fmla="*/ 228945 w 8608834"/>
                <a:gd name="connsiteY123" fmla="*/ 448625 h 4191633"/>
                <a:gd name="connsiteX124" fmla="*/ 228946 w 8608834"/>
                <a:gd name="connsiteY124" fmla="*/ 448624 h 4191633"/>
                <a:gd name="connsiteX125" fmla="*/ 260498 w 8608834"/>
                <a:gd name="connsiteY125" fmla="*/ 387863 h 4191633"/>
                <a:gd name="connsiteX126" fmla="*/ 272792 w 8608834"/>
                <a:gd name="connsiteY126" fmla="*/ 345435 h 4191633"/>
                <a:gd name="connsiteX127" fmla="*/ 282804 w 8608834"/>
                <a:gd name="connsiteY127" fmla="*/ 293833 h 4191633"/>
                <a:gd name="connsiteX128" fmla="*/ 282805 w 8608834"/>
                <a:gd name="connsiteY128" fmla="*/ 293826 h 4191633"/>
                <a:gd name="connsiteX129" fmla="*/ 3887598 w 8608834"/>
                <a:gd name="connsiteY129" fmla="*/ 274598 h 4191633"/>
                <a:gd name="connsiteX130" fmla="*/ 3885626 w 8608834"/>
                <a:gd name="connsiteY130" fmla="*/ 277309 h 4191633"/>
                <a:gd name="connsiteX131" fmla="*/ 3896349 w 8608834"/>
                <a:gd name="connsiteY131" fmla="*/ 307505 h 4191633"/>
                <a:gd name="connsiteX132" fmla="*/ 3899923 w 8608834"/>
                <a:gd name="connsiteY132" fmla="*/ 343370 h 4191633"/>
                <a:gd name="connsiteX133" fmla="*/ 3896719 w 8608834"/>
                <a:gd name="connsiteY133" fmla="*/ 372703 h 4191633"/>
                <a:gd name="connsiteX134" fmla="*/ 3887475 w 8608834"/>
                <a:gd name="connsiteY134" fmla="*/ 401297 h 4191633"/>
                <a:gd name="connsiteX135" fmla="*/ 3872686 w 8608834"/>
                <a:gd name="connsiteY135" fmla="*/ 427179 h 4191633"/>
                <a:gd name="connsiteX136" fmla="*/ 3852719 w 8608834"/>
                <a:gd name="connsiteY136" fmla="*/ 448131 h 4191633"/>
                <a:gd name="connsiteX137" fmla="*/ 3828193 w 8608834"/>
                <a:gd name="connsiteY137" fmla="*/ 462181 h 4191633"/>
                <a:gd name="connsiteX138" fmla="*/ 3799847 w 8608834"/>
                <a:gd name="connsiteY138" fmla="*/ 467358 h 4191633"/>
                <a:gd name="connsiteX139" fmla="*/ 3799847 w 8608834"/>
                <a:gd name="connsiteY139" fmla="*/ 467358 h 4191633"/>
                <a:gd name="connsiteX140" fmla="*/ 3828194 w 8608834"/>
                <a:gd name="connsiteY140" fmla="*/ 462181 h 4191633"/>
                <a:gd name="connsiteX141" fmla="*/ 3852720 w 8608834"/>
                <a:gd name="connsiteY141" fmla="*/ 448131 h 4191633"/>
                <a:gd name="connsiteX142" fmla="*/ 3872687 w 8608834"/>
                <a:gd name="connsiteY142" fmla="*/ 427179 h 4191633"/>
                <a:gd name="connsiteX143" fmla="*/ 3887476 w 8608834"/>
                <a:gd name="connsiteY143" fmla="*/ 401297 h 4191633"/>
                <a:gd name="connsiteX144" fmla="*/ 3896720 w 8608834"/>
                <a:gd name="connsiteY144" fmla="*/ 372703 h 4191633"/>
                <a:gd name="connsiteX145" fmla="*/ 3899924 w 8608834"/>
                <a:gd name="connsiteY145" fmla="*/ 343370 h 4191633"/>
                <a:gd name="connsiteX146" fmla="*/ 3896350 w 8608834"/>
                <a:gd name="connsiteY146" fmla="*/ 307505 h 4191633"/>
                <a:gd name="connsiteX147" fmla="*/ 3885627 w 8608834"/>
                <a:gd name="connsiteY147" fmla="*/ 277309 h 4191633"/>
                <a:gd name="connsiteX148" fmla="*/ 3887599 w 8608834"/>
                <a:gd name="connsiteY148" fmla="*/ 274598 h 4191633"/>
                <a:gd name="connsiteX149" fmla="*/ 3887598 w 8608834"/>
                <a:gd name="connsiteY149" fmla="*/ 274598 h 4191633"/>
                <a:gd name="connsiteX150" fmla="*/ 3678048 w 8608834"/>
                <a:gd name="connsiteY150" fmla="*/ 274598 h 4191633"/>
                <a:gd name="connsiteX151" fmla="*/ 3676076 w 8608834"/>
                <a:gd name="connsiteY151" fmla="*/ 277309 h 4191633"/>
                <a:gd name="connsiteX152" fmla="*/ 3686799 w 8608834"/>
                <a:gd name="connsiteY152" fmla="*/ 307505 h 4191633"/>
                <a:gd name="connsiteX153" fmla="*/ 3690373 w 8608834"/>
                <a:gd name="connsiteY153" fmla="*/ 343370 h 4191633"/>
                <a:gd name="connsiteX154" fmla="*/ 3687169 w 8608834"/>
                <a:gd name="connsiteY154" fmla="*/ 372703 h 4191633"/>
                <a:gd name="connsiteX155" fmla="*/ 3677925 w 8608834"/>
                <a:gd name="connsiteY155" fmla="*/ 401297 h 4191633"/>
                <a:gd name="connsiteX156" fmla="*/ 3663136 w 8608834"/>
                <a:gd name="connsiteY156" fmla="*/ 427179 h 4191633"/>
                <a:gd name="connsiteX157" fmla="*/ 3643169 w 8608834"/>
                <a:gd name="connsiteY157" fmla="*/ 448131 h 4191633"/>
                <a:gd name="connsiteX158" fmla="*/ 3618643 w 8608834"/>
                <a:gd name="connsiteY158" fmla="*/ 462181 h 4191633"/>
                <a:gd name="connsiteX159" fmla="*/ 3590297 w 8608834"/>
                <a:gd name="connsiteY159" fmla="*/ 467358 h 4191633"/>
                <a:gd name="connsiteX160" fmla="*/ 3590297 w 8608834"/>
                <a:gd name="connsiteY160" fmla="*/ 467358 h 4191633"/>
                <a:gd name="connsiteX161" fmla="*/ 3618644 w 8608834"/>
                <a:gd name="connsiteY161" fmla="*/ 462181 h 4191633"/>
                <a:gd name="connsiteX162" fmla="*/ 3643170 w 8608834"/>
                <a:gd name="connsiteY162" fmla="*/ 448131 h 4191633"/>
                <a:gd name="connsiteX163" fmla="*/ 3663137 w 8608834"/>
                <a:gd name="connsiteY163" fmla="*/ 427179 h 4191633"/>
                <a:gd name="connsiteX164" fmla="*/ 3677926 w 8608834"/>
                <a:gd name="connsiteY164" fmla="*/ 401297 h 4191633"/>
                <a:gd name="connsiteX165" fmla="*/ 3687170 w 8608834"/>
                <a:gd name="connsiteY165" fmla="*/ 372703 h 4191633"/>
                <a:gd name="connsiteX166" fmla="*/ 3690374 w 8608834"/>
                <a:gd name="connsiteY166" fmla="*/ 343370 h 4191633"/>
                <a:gd name="connsiteX167" fmla="*/ 3686800 w 8608834"/>
                <a:gd name="connsiteY167" fmla="*/ 307505 h 4191633"/>
                <a:gd name="connsiteX168" fmla="*/ 3676077 w 8608834"/>
                <a:gd name="connsiteY168" fmla="*/ 277309 h 4191633"/>
                <a:gd name="connsiteX169" fmla="*/ 3678049 w 8608834"/>
                <a:gd name="connsiteY169" fmla="*/ 274598 h 4191633"/>
                <a:gd name="connsiteX170" fmla="*/ 3678048 w 8608834"/>
                <a:gd name="connsiteY170" fmla="*/ 274598 h 4191633"/>
                <a:gd name="connsiteX171" fmla="*/ 4876312 w 8608834"/>
                <a:gd name="connsiteY171" fmla="*/ 246498 h 4191633"/>
                <a:gd name="connsiteX172" fmla="*/ 4861829 w 8608834"/>
                <a:gd name="connsiteY172" fmla="*/ 265848 h 4191633"/>
                <a:gd name="connsiteX173" fmla="*/ 4848335 w 8608834"/>
                <a:gd name="connsiteY173" fmla="*/ 282979 h 4191633"/>
                <a:gd name="connsiteX174" fmla="*/ 4846610 w 8608834"/>
                <a:gd name="connsiteY174" fmla="*/ 313052 h 4191633"/>
                <a:gd name="connsiteX175" fmla="*/ 4846116 w 8608834"/>
                <a:gd name="connsiteY175" fmla="*/ 326240 h 4191633"/>
                <a:gd name="connsiteX176" fmla="*/ 4845624 w 8608834"/>
                <a:gd name="connsiteY176" fmla="*/ 339674 h 4191633"/>
                <a:gd name="connsiteX177" fmla="*/ 4845254 w 8608834"/>
                <a:gd name="connsiteY177" fmla="*/ 352491 h 4191633"/>
                <a:gd name="connsiteX178" fmla="*/ 4845130 w 8608834"/>
                <a:gd name="connsiteY178" fmla="*/ 363829 h 4191633"/>
                <a:gd name="connsiteX179" fmla="*/ 4847606 w 8608834"/>
                <a:gd name="connsiteY179" fmla="*/ 386260 h 4191633"/>
                <a:gd name="connsiteX180" fmla="*/ 4854782 w 8608834"/>
                <a:gd name="connsiteY180" fmla="*/ 401174 h 4191633"/>
                <a:gd name="connsiteX181" fmla="*/ 4866290 w 8608834"/>
                <a:gd name="connsiteY181" fmla="*/ 409554 h 4191633"/>
                <a:gd name="connsiteX182" fmla="*/ 4881508 w 8608834"/>
                <a:gd name="connsiteY182" fmla="*/ 412143 h 4191633"/>
                <a:gd name="connsiteX183" fmla="*/ 4881508 w 8608834"/>
                <a:gd name="connsiteY183" fmla="*/ 412143 h 4191633"/>
                <a:gd name="connsiteX184" fmla="*/ 4866291 w 8608834"/>
                <a:gd name="connsiteY184" fmla="*/ 409554 h 4191633"/>
                <a:gd name="connsiteX185" fmla="*/ 4854783 w 8608834"/>
                <a:gd name="connsiteY185" fmla="*/ 401174 h 4191633"/>
                <a:gd name="connsiteX186" fmla="*/ 4847607 w 8608834"/>
                <a:gd name="connsiteY186" fmla="*/ 386260 h 4191633"/>
                <a:gd name="connsiteX187" fmla="*/ 4845131 w 8608834"/>
                <a:gd name="connsiteY187" fmla="*/ 363829 h 4191633"/>
                <a:gd name="connsiteX188" fmla="*/ 4845255 w 8608834"/>
                <a:gd name="connsiteY188" fmla="*/ 352490 h 4191633"/>
                <a:gd name="connsiteX189" fmla="*/ 4845625 w 8608834"/>
                <a:gd name="connsiteY189" fmla="*/ 339673 h 4191633"/>
                <a:gd name="connsiteX190" fmla="*/ 4846117 w 8608834"/>
                <a:gd name="connsiteY190" fmla="*/ 326239 h 4191633"/>
                <a:gd name="connsiteX191" fmla="*/ 4846611 w 8608834"/>
                <a:gd name="connsiteY191" fmla="*/ 313051 h 4191633"/>
                <a:gd name="connsiteX192" fmla="*/ 4848336 w 8608834"/>
                <a:gd name="connsiteY192" fmla="*/ 282978 h 4191633"/>
                <a:gd name="connsiteX193" fmla="*/ 4861830 w 8608834"/>
                <a:gd name="connsiteY193" fmla="*/ 265847 h 4191633"/>
                <a:gd name="connsiteX194" fmla="*/ 4876312 w 8608834"/>
                <a:gd name="connsiteY194" fmla="*/ 246498 h 4191633"/>
                <a:gd name="connsiteX195" fmla="*/ 3102393 w 8608834"/>
                <a:gd name="connsiteY195" fmla="*/ 241760 h 4191633"/>
                <a:gd name="connsiteX196" fmla="*/ 3102392 w 8608834"/>
                <a:gd name="connsiteY196" fmla="*/ 241760 h 4191633"/>
                <a:gd name="connsiteX197" fmla="*/ 3109337 w 8608834"/>
                <a:gd name="connsiteY197" fmla="*/ 242507 h 4191633"/>
                <a:gd name="connsiteX198" fmla="*/ 3115033 w 8608834"/>
                <a:gd name="connsiteY198" fmla="*/ 245746 h 4191633"/>
                <a:gd name="connsiteX199" fmla="*/ 3118861 w 8608834"/>
                <a:gd name="connsiteY199" fmla="*/ 252721 h 4191633"/>
                <a:gd name="connsiteX200" fmla="*/ 3120217 w 8608834"/>
                <a:gd name="connsiteY200" fmla="*/ 264926 h 4191633"/>
                <a:gd name="connsiteX201" fmla="*/ 3117752 w 8608834"/>
                <a:gd name="connsiteY201" fmla="*/ 291070 h 4191633"/>
                <a:gd name="connsiteX202" fmla="*/ 3112106 w 8608834"/>
                <a:gd name="connsiteY202" fmla="*/ 320502 h 4191633"/>
                <a:gd name="connsiteX203" fmla="*/ 3104855 w 8608834"/>
                <a:gd name="connsiteY203" fmla="*/ 354863 h 4191633"/>
                <a:gd name="connsiteX204" fmla="*/ 3100786 w 8608834"/>
                <a:gd name="connsiteY204" fmla="*/ 387374 h 4191633"/>
                <a:gd name="connsiteX205" fmla="*/ 3102882 w 8608834"/>
                <a:gd name="connsiteY205" fmla="*/ 405035 h 4191633"/>
                <a:gd name="connsiteX206" fmla="*/ 3111879 w 8608834"/>
                <a:gd name="connsiteY206" fmla="*/ 411403 h 4191633"/>
                <a:gd name="connsiteX207" fmla="*/ 3111880 w 8608834"/>
                <a:gd name="connsiteY207" fmla="*/ 411403 h 4191633"/>
                <a:gd name="connsiteX208" fmla="*/ 3102883 w 8608834"/>
                <a:gd name="connsiteY208" fmla="*/ 405035 h 4191633"/>
                <a:gd name="connsiteX209" fmla="*/ 3100787 w 8608834"/>
                <a:gd name="connsiteY209" fmla="*/ 387374 h 4191633"/>
                <a:gd name="connsiteX210" fmla="*/ 3104856 w 8608834"/>
                <a:gd name="connsiteY210" fmla="*/ 354863 h 4191633"/>
                <a:gd name="connsiteX211" fmla="*/ 3112107 w 8608834"/>
                <a:gd name="connsiteY211" fmla="*/ 320502 h 4191633"/>
                <a:gd name="connsiteX212" fmla="*/ 3117753 w 8608834"/>
                <a:gd name="connsiteY212" fmla="*/ 291070 h 4191633"/>
                <a:gd name="connsiteX213" fmla="*/ 3120218 w 8608834"/>
                <a:gd name="connsiteY213" fmla="*/ 264926 h 4191633"/>
                <a:gd name="connsiteX214" fmla="*/ 3118862 w 8608834"/>
                <a:gd name="connsiteY214" fmla="*/ 252721 h 4191633"/>
                <a:gd name="connsiteX215" fmla="*/ 3115034 w 8608834"/>
                <a:gd name="connsiteY215" fmla="*/ 245746 h 4191633"/>
                <a:gd name="connsiteX216" fmla="*/ 3109338 w 8608834"/>
                <a:gd name="connsiteY216" fmla="*/ 242507 h 4191633"/>
                <a:gd name="connsiteX217" fmla="*/ 3102393 w 8608834"/>
                <a:gd name="connsiteY217" fmla="*/ 241760 h 4191633"/>
                <a:gd name="connsiteX218" fmla="*/ 3836328 w 8608834"/>
                <a:gd name="connsiteY218" fmla="*/ 225298 h 4191633"/>
                <a:gd name="connsiteX219" fmla="*/ 3836328 w 8608834"/>
                <a:gd name="connsiteY219" fmla="*/ 225298 h 4191633"/>
                <a:gd name="connsiteX220" fmla="*/ 3880204 w 8608834"/>
                <a:gd name="connsiteY220" fmla="*/ 232570 h 4191633"/>
                <a:gd name="connsiteX221" fmla="*/ 3918534 w 8608834"/>
                <a:gd name="connsiteY221" fmla="*/ 252043 h 4191633"/>
                <a:gd name="connsiteX222" fmla="*/ 3951811 w 8608834"/>
                <a:gd name="connsiteY222" fmla="*/ 282732 h 4191633"/>
                <a:gd name="connsiteX223" fmla="*/ 3960338 w 8608834"/>
                <a:gd name="connsiteY223" fmla="*/ 293199 h 4191633"/>
                <a:gd name="connsiteX224" fmla="*/ 3960338 w 8608834"/>
                <a:gd name="connsiteY224" fmla="*/ 293198 h 4191633"/>
                <a:gd name="connsiteX225" fmla="*/ 3951812 w 8608834"/>
                <a:gd name="connsiteY225" fmla="*/ 282732 h 4191633"/>
                <a:gd name="connsiteX226" fmla="*/ 3918535 w 8608834"/>
                <a:gd name="connsiteY226" fmla="*/ 252043 h 4191633"/>
                <a:gd name="connsiteX227" fmla="*/ 3880205 w 8608834"/>
                <a:gd name="connsiteY227" fmla="*/ 232570 h 4191633"/>
                <a:gd name="connsiteX228" fmla="*/ 3836328 w 8608834"/>
                <a:gd name="connsiteY228" fmla="*/ 225298 h 4191633"/>
                <a:gd name="connsiteX229" fmla="*/ 3626778 w 8608834"/>
                <a:gd name="connsiteY229" fmla="*/ 225298 h 4191633"/>
                <a:gd name="connsiteX230" fmla="*/ 3626778 w 8608834"/>
                <a:gd name="connsiteY230" fmla="*/ 225298 h 4191633"/>
                <a:gd name="connsiteX231" fmla="*/ 3670654 w 8608834"/>
                <a:gd name="connsiteY231" fmla="*/ 232570 h 4191633"/>
                <a:gd name="connsiteX232" fmla="*/ 3708984 w 8608834"/>
                <a:gd name="connsiteY232" fmla="*/ 252043 h 4191633"/>
                <a:gd name="connsiteX233" fmla="*/ 3726238 w 8608834"/>
                <a:gd name="connsiteY233" fmla="*/ 265816 h 4191633"/>
                <a:gd name="connsiteX234" fmla="*/ 3738506 w 8608834"/>
                <a:gd name="connsiteY234" fmla="*/ 278768 h 4191633"/>
                <a:gd name="connsiteX235" fmla="*/ 3738507 w 8608834"/>
                <a:gd name="connsiteY235" fmla="*/ 278767 h 4191633"/>
                <a:gd name="connsiteX236" fmla="*/ 3726239 w 8608834"/>
                <a:gd name="connsiteY236" fmla="*/ 265816 h 4191633"/>
                <a:gd name="connsiteX237" fmla="*/ 3708985 w 8608834"/>
                <a:gd name="connsiteY237" fmla="*/ 252043 h 4191633"/>
                <a:gd name="connsiteX238" fmla="*/ 3670655 w 8608834"/>
                <a:gd name="connsiteY238" fmla="*/ 232570 h 4191633"/>
                <a:gd name="connsiteX239" fmla="*/ 3626778 w 8608834"/>
                <a:gd name="connsiteY239" fmla="*/ 225298 h 4191633"/>
                <a:gd name="connsiteX240" fmla="*/ 4512895 w 8608834"/>
                <a:gd name="connsiteY240" fmla="*/ 224312 h 4191633"/>
                <a:gd name="connsiteX241" fmla="*/ 4526699 w 8608834"/>
                <a:gd name="connsiteY241" fmla="*/ 228133 h 4191633"/>
                <a:gd name="connsiteX242" fmla="*/ 4530331 w 8608834"/>
                <a:gd name="connsiteY242" fmla="*/ 238363 h 4191633"/>
                <a:gd name="connsiteX243" fmla="*/ 4530331 w 8608834"/>
                <a:gd name="connsiteY243" fmla="*/ 238364 h 4191633"/>
                <a:gd name="connsiteX244" fmla="*/ 4530331 w 8608834"/>
                <a:gd name="connsiteY244" fmla="*/ 238364 h 4191633"/>
                <a:gd name="connsiteX245" fmla="*/ 4527800 w 8608834"/>
                <a:gd name="connsiteY245" fmla="*/ 253689 h 4191633"/>
                <a:gd name="connsiteX246" fmla="*/ 4522031 w 8608834"/>
                <a:gd name="connsiteY246" fmla="*/ 276257 h 4191633"/>
                <a:gd name="connsiteX247" fmla="*/ 4512441 w 8608834"/>
                <a:gd name="connsiteY247" fmla="*/ 308829 h 4191633"/>
                <a:gd name="connsiteX248" fmla="*/ 4503762 w 8608834"/>
                <a:gd name="connsiteY248" fmla="*/ 342782 h 4191633"/>
                <a:gd name="connsiteX249" fmla="*/ 4497888 w 8608834"/>
                <a:gd name="connsiteY249" fmla="*/ 370690 h 4191633"/>
                <a:gd name="connsiteX250" fmla="*/ 4494342 w 8608834"/>
                <a:gd name="connsiteY250" fmla="*/ 395885 h 4191633"/>
                <a:gd name="connsiteX251" fmla="*/ 4496808 w 8608834"/>
                <a:gd name="connsiteY251" fmla="*/ 413500 h 4191633"/>
                <a:gd name="connsiteX252" fmla="*/ 4506914 w 8608834"/>
                <a:gd name="connsiteY252" fmla="*/ 420031 h 4191633"/>
                <a:gd name="connsiteX253" fmla="*/ 4506915 w 8608834"/>
                <a:gd name="connsiteY253" fmla="*/ 420031 h 4191633"/>
                <a:gd name="connsiteX254" fmla="*/ 4496809 w 8608834"/>
                <a:gd name="connsiteY254" fmla="*/ 413500 h 4191633"/>
                <a:gd name="connsiteX255" fmla="*/ 4494343 w 8608834"/>
                <a:gd name="connsiteY255" fmla="*/ 395885 h 4191633"/>
                <a:gd name="connsiteX256" fmla="*/ 4497889 w 8608834"/>
                <a:gd name="connsiteY256" fmla="*/ 370689 h 4191633"/>
                <a:gd name="connsiteX257" fmla="*/ 4503763 w 8608834"/>
                <a:gd name="connsiteY257" fmla="*/ 342781 h 4191633"/>
                <a:gd name="connsiteX258" fmla="*/ 4512442 w 8608834"/>
                <a:gd name="connsiteY258" fmla="*/ 308828 h 4191633"/>
                <a:gd name="connsiteX259" fmla="*/ 4522032 w 8608834"/>
                <a:gd name="connsiteY259" fmla="*/ 276256 h 4191633"/>
                <a:gd name="connsiteX260" fmla="*/ 4527801 w 8608834"/>
                <a:gd name="connsiteY260" fmla="*/ 253688 h 4191633"/>
                <a:gd name="connsiteX261" fmla="*/ 4530332 w 8608834"/>
                <a:gd name="connsiteY261" fmla="*/ 238363 h 4191633"/>
                <a:gd name="connsiteX262" fmla="*/ 4526700 w 8608834"/>
                <a:gd name="connsiteY262" fmla="*/ 228133 h 4191633"/>
                <a:gd name="connsiteX263" fmla="*/ 4512896 w 8608834"/>
                <a:gd name="connsiteY263" fmla="*/ 224312 h 4191633"/>
                <a:gd name="connsiteX264" fmla="*/ 4512895 w 8608834"/>
                <a:gd name="connsiteY264" fmla="*/ 224312 h 4191633"/>
                <a:gd name="connsiteX265" fmla="*/ 2503121 w 8608834"/>
                <a:gd name="connsiteY265" fmla="*/ 224312 h 4191633"/>
                <a:gd name="connsiteX266" fmla="*/ 2490651 w 8608834"/>
                <a:gd name="connsiteY266" fmla="*/ 225683 h 4191633"/>
                <a:gd name="connsiteX267" fmla="*/ 2477330 w 8608834"/>
                <a:gd name="connsiteY267" fmla="*/ 229920 h 4191633"/>
                <a:gd name="connsiteX268" fmla="*/ 2465827 w 8608834"/>
                <a:gd name="connsiteY268" fmla="*/ 237273 h 4191633"/>
                <a:gd name="connsiteX269" fmla="*/ 2465827 w 8608834"/>
                <a:gd name="connsiteY269" fmla="*/ 237274 h 4191633"/>
                <a:gd name="connsiteX270" fmla="*/ 2477329 w 8608834"/>
                <a:gd name="connsiteY270" fmla="*/ 229921 h 4191633"/>
                <a:gd name="connsiteX271" fmla="*/ 2490650 w 8608834"/>
                <a:gd name="connsiteY271" fmla="*/ 225684 h 4191633"/>
                <a:gd name="connsiteX272" fmla="*/ 2503120 w 8608834"/>
                <a:gd name="connsiteY272" fmla="*/ 224313 h 4191633"/>
                <a:gd name="connsiteX273" fmla="*/ 2516924 w 8608834"/>
                <a:gd name="connsiteY273" fmla="*/ 228134 h 4191633"/>
                <a:gd name="connsiteX274" fmla="*/ 2520556 w 8608834"/>
                <a:gd name="connsiteY274" fmla="*/ 238364 h 4191633"/>
                <a:gd name="connsiteX275" fmla="*/ 2518026 w 8608834"/>
                <a:gd name="connsiteY275" fmla="*/ 253689 h 4191633"/>
                <a:gd name="connsiteX276" fmla="*/ 2512256 w 8608834"/>
                <a:gd name="connsiteY276" fmla="*/ 276257 h 4191633"/>
                <a:gd name="connsiteX277" fmla="*/ 2502666 w 8608834"/>
                <a:gd name="connsiteY277" fmla="*/ 308829 h 4191633"/>
                <a:gd name="connsiteX278" fmla="*/ 2493987 w 8608834"/>
                <a:gd name="connsiteY278" fmla="*/ 342782 h 4191633"/>
                <a:gd name="connsiteX279" fmla="*/ 2488113 w 8608834"/>
                <a:gd name="connsiteY279" fmla="*/ 370690 h 4191633"/>
                <a:gd name="connsiteX280" fmla="*/ 2484568 w 8608834"/>
                <a:gd name="connsiteY280" fmla="*/ 395886 h 4191633"/>
                <a:gd name="connsiteX281" fmla="*/ 2487033 w 8608834"/>
                <a:gd name="connsiteY281" fmla="*/ 413501 h 4191633"/>
                <a:gd name="connsiteX282" fmla="*/ 2497139 w 8608834"/>
                <a:gd name="connsiteY282" fmla="*/ 420032 h 4191633"/>
                <a:gd name="connsiteX283" fmla="*/ 2516859 w 8608834"/>
                <a:gd name="connsiteY283" fmla="*/ 413869 h 4191633"/>
                <a:gd name="connsiteX284" fmla="*/ 2538797 w 8608834"/>
                <a:gd name="connsiteY284" fmla="*/ 398956 h 4191633"/>
                <a:gd name="connsiteX285" fmla="*/ 2560489 w 8608834"/>
                <a:gd name="connsiteY285" fmla="*/ 380839 h 4191633"/>
                <a:gd name="connsiteX286" fmla="*/ 2564782 w 8608834"/>
                <a:gd name="connsiteY286" fmla="*/ 377167 h 4191633"/>
                <a:gd name="connsiteX287" fmla="*/ 2564782 w 8608834"/>
                <a:gd name="connsiteY287" fmla="*/ 377167 h 4191633"/>
                <a:gd name="connsiteX288" fmla="*/ 2560490 w 8608834"/>
                <a:gd name="connsiteY288" fmla="*/ 380838 h 4191633"/>
                <a:gd name="connsiteX289" fmla="*/ 2538798 w 8608834"/>
                <a:gd name="connsiteY289" fmla="*/ 398955 h 4191633"/>
                <a:gd name="connsiteX290" fmla="*/ 2516860 w 8608834"/>
                <a:gd name="connsiteY290" fmla="*/ 413868 h 4191633"/>
                <a:gd name="connsiteX291" fmla="*/ 2497140 w 8608834"/>
                <a:gd name="connsiteY291" fmla="*/ 420031 h 4191633"/>
                <a:gd name="connsiteX292" fmla="*/ 2487034 w 8608834"/>
                <a:gd name="connsiteY292" fmla="*/ 413500 h 4191633"/>
                <a:gd name="connsiteX293" fmla="*/ 2484569 w 8608834"/>
                <a:gd name="connsiteY293" fmla="*/ 395885 h 4191633"/>
                <a:gd name="connsiteX294" fmla="*/ 2488114 w 8608834"/>
                <a:gd name="connsiteY294" fmla="*/ 370689 h 4191633"/>
                <a:gd name="connsiteX295" fmla="*/ 2493988 w 8608834"/>
                <a:gd name="connsiteY295" fmla="*/ 342781 h 4191633"/>
                <a:gd name="connsiteX296" fmla="*/ 2502667 w 8608834"/>
                <a:gd name="connsiteY296" fmla="*/ 308828 h 4191633"/>
                <a:gd name="connsiteX297" fmla="*/ 2512257 w 8608834"/>
                <a:gd name="connsiteY297" fmla="*/ 276256 h 4191633"/>
                <a:gd name="connsiteX298" fmla="*/ 2518027 w 8608834"/>
                <a:gd name="connsiteY298" fmla="*/ 253688 h 4191633"/>
                <a:gd name="connsiteX299" fmla="*/ 2520557 w 8608834"/>
                <a:gd name="connsiteY299" fmla="*/ 238363 h 4191633"/>
                <a:gd name="connsiteX300" fmla="*/ 2516925 w 8608834"/>
                <a:gd name="connsiteY300" fmla="*/ 228133 h 4191633"/>
                <a:gd name="connsiteX301" fmla="*/ 2503121 w 8608834"/>
                <a:gd name="connsiteY301" fmla="*/ 224312 h 4191633"/>
                <a:gd name="connsiteX302" fmla="*/ 645746 w 8608834"/>
                <a:gd name="connsiteY302" fmla="*/ 224312 h 4191633"/>
                <a:gd name="connsiteX303" fmla="*/ 659549 w 8608834"/>
                <a:gd name="connsiteY303" fmla="*/ 228133 h 4191633"/>
                <a:gd name="connsiteX304" fmla="*/ 663181 w 8608834"/>
                <a:gd name="connsiteY304" fmla="*/ 238363 h 4191633"/>
                <a:gd name="connsiteX305" fmla="*/ 663181 w 8608834"/>
                <a:gd name="connsiteY305" fmla="*/ 238364 h 4191633"/>
                <a:gd name="connsiteX306" fmla="*/ 663181 w 8608834"/>
                <a:gd name="connsiteY306" fmla="*/ 238364 h 4191633"/>
                <a:gd name="connsiteX307" fmla="*/ 660651 w 8608834"/>
                <a:gd name="connsiteY307" fmla="*/ 253689 h 4191633"/>
                <a:gd name="connsiteX308" fmla="*/ 654881 w 8608834"/>
                <a:gd name="connsiteY308" fmla="*/ 276257 h 4191633"/>
                <a:gd name="connsiteX309" fmla="*/ 645291 w 8608834"/>
                <a:gd name="connsiteY309" fmla="*/ 308829 h 4191633"/>
                <a:gd name="connsiteX310" fmla="*/ 636612 w 8608834"/>
                <a:gd name="connsiteY310" fmla="*/ 342782 h 4191633"/>
                <a:gd name="connsiteX311" fmla="*/ 630738 w 8608834"/>
                <a:gd name="connsiteY311" fmla="*/ 370690 h 4191633"/>
                <a:gd name="connsiteX312" fmla="*/ 627193 w 8608834"/>
                <a:gd name="connsiteY312" fmla="*/ 395885 h 4191633"/>
                <a:gd name="connsiteX313" fmla="*/ 629658 w 8608834"/>
                <a:gd name="connsiteY313" fmla="*/ 413500 h 4191633"/>
                <a:gd name="connsiteX314" fmla="*/ 639764 w 8608834"/>
                <a:gd name="connsiteY314" fmla="*/ 420031 h 4191633"/>
                <a:gd name="connsiteX315" fmla="*/ 639765 w 8608834"/>
                <a:gd name="connsiteY315" fmla="*/ 420031 h 4191633"/>
                <a:gd name="connsiteX316" fmla="*/ 629659 w 8608834"/>
                <a:gd name="connsiteY316" fmla="*/ 413500 h 4191633"/>
                <a:gd name="connsiteX317" fmla="*/ 627194 w 8608834"/>
                <a:gd name="connsiteY317" fmla="*/ 395885 h 4191633"/>
                <a:gd name="connsiteX318" fmla="*/ 630739 w 8608834"/>
                <a:gd name="connsiteY318" fmla="*/ 370689 h 4191633"/>
                <a:gd name="connsiteX319" fmla="*/ 636613 w 8608834"/>
                <a:gd name="connsiteY319" fmla="*/ 342781 h 4191633"/>
                <a:gd name="connsiteX320" fmla="*/ 645292 w 8608834"/>
                <a:gd name="connsiteY320" fmla="*/ 308828 h 4191633"/>
                <a:gd name="connsiteX321" fmla="*/ 654882 w 8608834"/>
                <a:gd name="connsiteY321" fmla="*/ 276256 h 4191633"/>
                <a:gd name="connsiteX322" fmla="*/ 660652 w 8608834"/>
                <a:gd name="connsiteY322" fmla="*/ 253688 h 4191633"/>
                <a:gd name="connsiteX323" fmla="*/ 663182 w 8608834"/>
                <a:gd name="connsiteY323" fmla="*/ 238363 h 4191633"/>
                <a:gd name="connsiteX324" fmla="*/ 659550 w 8608834"/>
                <a:gd name="connsiteY324" fmla="*/ 228133 h 4191633"/>
                <a:gd name="connsiteX325" fmla="*/ 645747 w 8608834"/>
                <a:gd name="connsiteY325" fmla="*/ 224312 h 4191633"/>
                <a:gd name="connsiteX326" fmla="*/ 645746 w 8608834"/>
                <a:gd name="connsiteY326" fmla="*/ 224312 h 4191633"/>
                <a:gd name="connsiteX327" fmla="*/ 2717011 w 8608834"/>
                <a:gd name="connsiteY327" fmla="*/ 223819 h 4191633"/>
                <a:gd name="connsiteX328" fmla="*/ 2694579 w 8608834"/>
                <a:gd name="connsiteY328" fmla="*/ 228749 h 4191633"/>
                <a:gd name="connsiteX329" fmla="*/ 2694578 w 8608834"/>
                <a:gd name="connsiteY329" fmla="*/ 228750 h 4191633"/>
                <a:gd name="connsiteX330" fmla="*/ 2717010 w 8608834"/>
                <a:gd name="connsiteY330" fmla="*/ 223820 h 4191633"/>
                <a:gd name="connsiteX331" fmla="*/ 2736606 w 8608834"/>
                <a:gd name="connsiteY331" fmla="*/ 234173 h 4191633"/>
                <a:gd name="connsiteX332" fmla="*/ 2743878 w 8608834"/>
                <a:gd name="connsiteY332" fmla="*/ 262767 h 4191633"/>
                <a:gd name="connsiteX333" fmla="*/ 2742768 w 8608834"/>
                <a:gd name="connsiteY333" fmla="*/ 271887 h 4191633"/>
                <a:gd name="connsiteX334" fmla="*/ 2739934 w 8608834"/>
                <a:gd name="connsiteY334" fmla="*/ 287170 h 4191633"/>
                <a:gd name="connsiteX335" fmla="*/ 2736113 w 8608834"/>
                <a:gd name="connsiteY335" fmla="*/ 310094 h 4191633"/>
                <a:gd name="connsiteX336" fmla="*/ 2732292 w 8608834"/>
                <a:gd name="connsiteY336" fmla="*/ 335237 h 4191633"/>
                <a:gd name="connsiteX337" fmla="*/ 2729458 w 8608834"/>
                <a:gd name="connsiteY337" fmla="*/ 357175 h 4191633"/>
                <a:gd name="connsiteX338" fmla="*/ 2728348 w 8608834"/>
                <a:gd name="connsiteY338" fmla="*/ 377141 h 4191633"/>
                <a:gd name="connsiteX339" fmla="*/ 2732169 w 8608834"/>
                <a:gd name="connsiteY339" fmla="*/ 402284 h 4191633"/>
                <a:gd name="connsiteX340" fmla="*/ 2744124 w 8608834"/>
                <a:gd name="connsiteY340" fmla="*/ 412144 h 4191633"/>
                <a:gd name="connsiteX341" fmla="*/ 2752505 w 8608834"/>
                <a:gd name="connsiteY341" fmla="*/ 409925 h 4191633"/>
                <a:gd name="connsiteX342" fmla="*/ 2762858 w 8608834"/>
                <a:gd name="connsiteY342" fmla="*/ 404749 h 4191633"/>
                <a:gd name="connsiteX343" fmla="*/ 2774197 w 8608834"/>
                <a:gd name="connsiteY343" fmla="*/ 396614 h 4191633"/>
                <a:gd name="connsiteX344" fmla="*/ 2790712 w 8608834"/>
                <a:gd name="connsiteY344" fmla="*/ 386754 h 4191633"/>
                <a:gd name="connsiteX345" fmla="*/ 2837793 w 8608834"/>
                <a:gd name="connsiteY345" fmla="*/ 355942 h 4191633"/>
                <a:gd name="connsiteX346" fmla="*/ 2837546 w 8608834"/>
                <a:gd name="connsiteY346" fmla="*/ 411158 h 4191633"/>
                <a:gd name="connsiteX347" fmla="*/ 2837547 w 8608834"/>
                <a:gd name="connsiteY347" fmla="*/ 411157 h 4191633"/>
                <a:gd name="connsiteX348" fmla="*/ 2837794 w 8608834"/>
                <a:gd name="connsiteY348" fmla="*/ 355941 h 4191633"/>
                <a:gd name="connsiteX349" fmla="*/ 2790713 w 8608834"/>
                <a:gd name="connsiteY349" fmla="*/ 386753 h 4191633"/>
                <a:gd name="connsiteX350" fmla="*/ 2774198 w 8608834"/>
                <a:gd name="connsiteY350" fmla="*/ 396613 h 4191633"/>
                <a:gd name="connsiteX351" fmla="*/ 2762859 w 8608834"/>
                <a:gd name="connsiteY351" fmla="*/ 404748 h 4191633"/>
                <a:gd name="connsiteX352" fmla="*/ 2752506 w 8608834"/>
                <a:gd name="connsiteY352" fmla="*/ 409924 h 4191633"/>
                <a:gd name="connsiteX353" fmla="*/ 2744125 w 8608834"/>
                <a:gd name="connsiteY353" fmla="*/ 412143 h 4191633"/>
                <a:gd name="connsiteX354" fmla="*/ 2732170 w 8608834"/>
                <a:gd name="connsiteY354" fmla="*/ 402283 h 4191633"/>
                <a:gd name="connsiteX355" fmla="*/ 2728349 w 8608834"/>
                <a:gd name="connsiteY355" fmla="*/ 377140 h 4191633"/>
                <a:gd name="connsiteX356" fmla="*/ 2729459 w 8608834"/>
                <a:gd name="connsiteY356" fmla="*/ 357174 h 4191633"/>
                <a:gd name="connsiteX357" fmla="*/ 2732293 w 8608834"/>
                <a:gd name="connsiteY357" fmla="*/ 335236 h 4191633"/>
                <a:gd name="connsiteX358" fmla="*/ 2736114 w 8608834"/>
                <a:gd name="connsiteY358" fmla="*/ 310093 h 4191633"/>
                <a:gd name="connsiteX359" fmla="*/ 2739935 w 8608834"/>
                <a:gd name="connsiteY359" fmla="*/ 287169 h 4191633"/>
                <a:gd name="connsiteX360" fmla="*/ 2742769 w 8608834"/>
                <a:gd name="connsiteY360" fmla="*/ 271886 h 4191633"/>
                <a:gd name="connsiteX361" fmla="*/ 2743879 w 8608834"/>
                <a:gd name="connsiteY361" fmla="*/ 262766 h 4191633"/>
                <a:gd name="connsiteX362" fmla="*/ 2736607 w 8608834"/>
                <a:gd name="connsiteY362" fmla="*/ 234172 h 4191633"/>
                <a:gd name="connsiteX363" fmla="*/ 2717011 w 8608834"/>
                <a:gd name="connsiteY363" fmla="*/ 223819 h 4191633"/>
                <a:gd name="connsiteX364" fmla="*/ 2614961 w 8608834"/>
                <a:gd name="connsiteY364" fmla="*/ 223819 h 4191633"/>
                <a:gd name="connsiteX365" fmla="*/ 2593885 w 8608834"/>
                <a:gd name="connsiteY365" fmla="*/ 231461 h 4191633"/>
                <a:gd name="connsiteX366" fmla="*/ 2593885 w 8608834"/>
                <a:gd name="connsiteY366" fmla="*/ 231462 h 4191633"/>
                <a:gd name="connsiteX367" fmla="*/ 2614960 w 8608834"/>
                <a:gd name="connsiteY367" fmla="*/ 223820 h 4191633"/>
                <a:gd name="connsiteX368" fmla="*/ 2633447 w 8608834"/>
                <a:gd name="connsiteY368" fmla="*/ 231955 h 4191633"/>
                <a:gd name="connsiteX369" fmla="*/ 2638624 w 8608834"/>
                <a:gd name="connsiteY369" fmla="*/ 253646 h 4191633"/>
                <a:gd name="connsiteX370" fmla="*/ 2637884 w 8608834"/>
                <a:gd name="connsiteY370" fmla="*/ 263629 h 4191633"/>
                <a:gd name="connsiteX371" fmla="*/ 2636035 w 8608834"/>
                <a:gd name="connsiteY371" fmla="*/ 277433 h 4191633"/>
                <a:gd name="connsiteX372" fmla="*/ 2633694 w 8608834"/>
                <a:gd name="connsiteY372" fmla="*/ 292963 h 4191633"/>
                <a:gd name="connsiteX373" fmla="*/ 2631352 w 8608834"/>
                <a:gd name="connsiteY373" fmla="*/ 311203 h 4191633"/>
                <a:gd name="connsiteX374" fmla="*/ 2629503 w 8608834"/>
                <a:gd name="connsiteY374" fmla="*/ 326486 h 4191633"/>
                <a:gd name="connsiteX375" fmla="*/ 2628764 w 8608834"/>
                <a:gd name="connsiteY375" fmla="*/ 333265 h 4191633"/>
                <a:gd name="connsiteX376" fmla="*/ 2633694 w 8608834"/>
                <a:gd name="connsiteY376" fmla="*/ 333265 h 4191633"/>
                <a:gd name="connsiteX377" fmla="*/ 2633695 w 8608834"/>
                <a:gd name="connsiteY377" fmla="*/ 333264 h 4191633"/>
                <a:gd name="connsiteX378" fmla="*/ 2628765 w 8608834"/>
                <a:gd name="connsiteY378" fmla="*/ 333264 h 4191633"/>
                <a:gd name="connsiteX379" fmla="*/ 2629504 w 8608834"/>
                <a:gd name="connsiteY379" fmla="*/ 326485 h 4191633"/>
                <a:gd name="connsiteX380" fmla="*/ 2631353 w 8608834"/>
                <a:gd name="connsiteY380" fmla="*/ 311202 h 4191633"/>
                <a:gd name="connsiteX381" fmla="*/ 2633695 w 8608834"/>
                <a:gd name="connsiteY381" fmla="*/ 292962 h 4191633"/>
                <a:gd name="connsiteX382" fmla="*/ 2636036 w 8608834"/>
                <a:gd name="connsiteY382" fmla="*/ 277432 h 4191633"/>
                <a:gd name="connsiteX383" fmla="*/ 2637885 w 8608834"/>
                <a:gd name="connsiteY383" fmla="*/ 263628 h 4191633"/>
                <a:gd name="connsiteX384" fmla="*/ 2638625 w 8608834"/>
                <a:gd name="connsiteY384" fmla="*/ 253645 h 4191633"/>
                <a:gd name="connsiteX385" fmla="*/ 2633448 w 8608834"/>
                <a:gd name="connsiteY385" fmla="*/ 231954 h 4191633"/>
                <a:gd name="connsiteX386" fmla="*/ 2614961 w 8608834"/>
                <a:gd name="connsiteY386" fmla="*/ 223819 h 4191633"/>
                <a:gd name="connsiteX387" fmla="*/ 4087783 w 8608834"/>
                <a:gd name="connsiteY387" fmla="*/ 223080 h 4191633"/>
                <a:gd name="connsiteX388" fmla="*/ 4087783 w 8608834"/>
                <a:gd name="connsiteY388" fmla="*/ 223080 h 4191633"/>
                <a:gd name="connsiteX389" fmla="*/ 4096902 w 8608834"/>
                <a:gd name="connsiteY389" fmla="*/ 224682 h 4191633"/>
                <a:gd name="connsiteX390" fmla="*/ 4104666 w 8608834"/>
                <a:gd name="connsiteY390" fmla="*/ 229242 h 4191633"/>
                <a:gd name="connsiteX391" fmla="*/ 4109966 w 8608834"/>
                <a:gd name="connsiteY391" fmla="*/ 236514 h 4191633"/>
                <a:gd name="connsiteX392" fmla="*/ 4111938 w 8608834"/>
                <a:gd name="connsiteY392" fmla="*/ 246250 h 4191633"/>
                <a:gd name="connsiteX393" fmla="*/ 4110706 w 8608834"/>
                <a:gd name="connsiteY393" fmla="*/ 257959 h 4191633"/>
                <a:gd name="connsiteX394" fmla="*/ 4106762 w 8608834"/>
                <a:gd name="connsiteY394" fmla="*/ 277556 h 4191633"/>
                <a:gd name="connsiteX395" fmla="*/ 4102818 w 8608834"/>
                <a:gd name="connsiteY395" fmla="*/ 297398 h 4191633"/>
                <a:gd name="connsiteX396" fmla="*/ 4101586 w 8608834"/>
                <a:gd name="connsiteY396" fmla="*/ 310340 h 4191633"/>
                <a:gd name="connsiteX397" fmla="*/ 4103311 w 8608834"/>
                <a:gd name="connsiteY397" fmla="*/ 325129 h 4191633"/>
                <a:gd name="connsiteX398" fmla="*/ 4107871 w 8608834"/>
                <a:gd name="connsiteY398" fmla="*/ 334619 h 4191633"/>
                <a:gd name="connsiteX399" fmla="*/ 4114280 w 8608834"/>
                <a:gd name="connsiteY399" fmla="*/ 339673 h 4191633"/>
                <a:gd name="connsiteX400" fmla="*/ 4121798 w 8608834"/>
                <a:gd name="connsiteY400" fmla="*/ 341152 h 4191633"/>
                <a:gd name="connsiteX401" fmla="*/ 4121799 w 8608834"/>
                <a:gd name="connsiteY401" fmla="*/ 341152 h 4191633"/>
                <a:gd name="connsiteX402" fmla="*/ 4114281 w 8608834"/>
                <a:gd name="connsiteY402" fmla="*/ 339673 h 4191633"/>
                <a:gd name="connsiteX403" fmla="*/ 4107872 w 8608834"/>
                <a:gd name="connsiteY403" fmla="*/ 334619 h 4191633"/>
                <a:gd name="connsiteX404" fmla="*/ 4103312 w 8608834"/>
                <a:gd name="connsiteY404" fmla="*/ 325129 h 4191633"/>
                <a:gd name="connsiteX405" fmla="*/ 4101587 w 8608834"/>
                <a:gd name="connsiteY405" fmla="*/ 310340 h 4191633"/>
                <a:gd name="connsiteX406" fmla="*/ 4102819 w 8608834"/>
                <a:gd name="connsiteY406" fmla="*/ 297398 h 4191633"/>
                <a:gd name="connsiteX407" fmla="*/ 4106763 w 8608834"/>
                <a:gd name="connsiteY407" fmla="*/ 277556 h 4191633"/>
                <a:gd name="connsiteX408" fmla="*/ 4110707 w 8608834"/>
                <a:gd name="connsiteY408" fmla="*/ 257959 h 4191633"/>
                <a:gd name="connsiteX409" fmla="*/ 4111939 w 8608834"/>
                <a:gd name="connsiteY409" fmla="*/ 246250 h 4191633"/>
                <a:gd name="connsiteX410" fmla="*/ 4109967 w 8608834"/>
                <a:gd name="connsiteY410" fmla="*/ 236514 h 4191633"/>
                <a:gd name="connsiteX411" fmla="*/ 4104667 w 8608834"/>
                <a:gd name="connsiteY411" fmla="*/ 229242 h 4191633"/>
                <a:gd name="connsiteX412" fmla="*/ 4096903 w 8608834"/>
                <a:gd name="connsiteY412" fmla="*/ 224682 h 4191633"/>
                <a:gd name="connsiteX413" fmla="*/ 4087783 w 8608834"/>
                <a:gd name="connsiteY413" fmla="*/ 223080 h 4191633"/>
                <a:gd name="connsiteX414" fmla="*/ 3999044 w 8608834"/>
                <a:gd name="connsiteY414" fmla="*/ 223080 h 4191633"/>
                <a:gd name="connsiteX415" fmla="*/ 3999044 w 8608834"/>
                <a:gd name="connsiteY415" fmla="*/ 223080 h 4191633"/>
                <a:gd name="connsiteX416" fmla="*/ 4009026 w 8608834"/>
                <a:gd name="connsiteY416" fmla="*/ 223696 h 4191633"/>
                <a:gd name="connsiteX417" fmla="*/ 4014326 w 8608834"/>
                <a:gd name="connsiteY417" fmla="*/ 226654 h 4191633"/>
                <a:gd name="connsiteX418" fmla="*/ 4016421 w 8608834"/>
                <a:gd name="connsiteY418" fmla="*/ 233433 h 4191633"/>
                <a:gd name="connsiteX419" fmla="*/ 4016790 w 8608834"/>
                <a:gd name="connsiteY419" fmla="*/ 245511 h 4191633"/>
                <a:gd name="connsiteX420" fmla="*/ 4015558 w 8608834"/>
                <a:gd name="connsiteY420" fmla="*/ 271393 h 4191633"/>
                <a:gd name="connsiteX421" fmla="*/ 4014818 w 8608834"/>
                <a:gd name="connsiteY421" fmla="*/ 300726 h 4191633"/>
                <a:gd name="connsiteX422" fmla="*/ 4014819 w 8608834"/>
                <a:gd name="connsiteY422" fmla="*/ 300726 h 4191633"/>
                <a:gd name="connsiteX423" fmla="*/ 4015559 w 8608834"/>
                <a:gd name="connsiteY423" fmla="*/ 271393 h 4191633"/>
                <a:gd name="connsiteX424" fmla="*/ 4016791 w 8608834"/>
                <a:gd name="connsiteY424" fmla="*/ 245511 h 4191633"/>
                <a:gd name="connsiteX425" fmla="*/ 4016422 w 8608834"/>
                <a:gd name="connsiteY425" fmla="*/ 233433 h 4191633"/>
                <a:gd name="connsiteX426" fmla="*/ 4014327 w 8608834"/>
                <a:gd name="connsiteY426" fmla="*/ 226654 h 4191633"/>
                <a:gd name="connsiteX427" fmla="*/ 4009027 w 8608834"/>
                <a:gd name="connsiteY427" fmla="*/ 223696 h 4191633"/>
                <a:gd name="connsiteX428" fmla="*/ 3999044 w 8608834"/>
                <a:gd name="connsiteY428" fmla="*/ 223080 h 4191633"/>
                <a:gd name="connsiteX429" fmla="*/ 3434818 w 8608834"/>
                <a:gd name="connsiteY429" fmla="*/ 223080 h 4191633"/>
                <a:gd name="connsiteX430" fmla="*/ 3434818 w 8608834"/>
                <a:gd name="connsiteY430" fmla="*/ 223080 h 4191633"/>
                <a:gd name="connsiteX431" fmla="*/ 3462883 w 8608834"/>
                <a:gd name="connsiteY431" fmla="*/ 227174 h 4191633"/>
                <a:gd name="connsiteX432" fmla="*/ 3485780 w 8608834"/>
                <a:gd name="connsiteY432" fmla="*/ 240450 h 4191633"/>
                <a:gd name="connsiteX433" fmla="*/ 3501290 w 8608834"/>
                <a:gd name="connsiteY433" fmla="*/ 264148 h 4191633"/>
                <a:gd name="connsiteX434" fmla="*/ 3506952 w 8608834"/>
                <a:gd name="connsiteY434" fmla="*/ 299759 h 4191633"/>
                <a:gd name="connsiteX435" fmla="*/ 3502030 w 8608834"/>
                <a:gd name="connsiteY435" fmla="*/ 334839 h 4191633"/>
                <a:gd name="connsiteX436" fmla="*/ 3482961 w 8608834"/>
                <a:gd name="connsiteY436" fmla="*/ 367533 h 4191633"/>
                <a:gd name="connsiteX437" fmla="*/ 3455155 w 8608834"/>
                <a:gd name="connsiteY437" fmla="*/ 393424 h 4191633"/>
                <a:gd name="connsiteX438" fmla="*/ 3416892 w 8608834"/>
                <a:gd name="connsiteY438" fmla="*/ 415020 h 4191633"/>
                <a:gd name="connsiteX439" fmla="*/ 3418364 w 8608834"/>
                <a:gd name="connsiteY439" fmla="*/ 420031 h 4191633"/>
                <a:gd name="connsiteX440" fmla="*/ 3418365 w 8608834"/>
                <a:gd name="connsiteY440" fmla="*/ 420031 h 4191633"/>
                <a:gd name="connsiteX441" fmla="*/ 3416893 w 8608834"/>
                <a:gd name="connsiteY441" fmla="*/ 415020 h 4191633"/>
                <a:gd name="connsiteX442" fmla="*/ 3455156 w 8608834"/>
                <a:gd name="connsiteY442" fmla="*/ 393424 h 4191633"/>
                <a:gd name="connsiteX443" fmla="*/ 3482962 w 8608834"/>
                <a:gd name="connsiteY443" fmla="*/ 367533 h 4191633"/>
                <a:gd name="connsiteX444" fmla="*/ 3502031 w 8608834"/>
                <a:gd name="connsiteY444" fmla="*/ 334839 h 4191633"/>
                <a:gd name="connsiteX445" fmla="*/ 3506953 w 8608834"/>
                <a:gd name="connsiteY445" fmla="*/ 299759 h 4191633"/>
                <a:gd name="connsiteX446" fmla="*/ 3501291 w 8608834"/>
                <a:gd name="connsiteY446" fmla="*/ 264148 h 4191633"/>
                <a:gd name="connsiteX447" fmla="*/ 3485781 w 8608834"/>
                <a:gd name="connsiteY447" fmla="*/ 240450 h 4191633"/>
                <a:gd name="connsiteX448" fmla="*/ 3462884 w 8608834"/>
                <a:gd name="connsiteY448" fmla="*/ 227174 h 4191633"/>
                <a:gd name="connsiteX449" fmla="*/ 3434818 w 8608834"/>
                <a:gd name="connsiteY449" fmla="*/ 223080 h 4191633"/>
                <a:gd name="connsiteX450" fmla="*/ 3055528 w 8608834"/>
                <a:gd name="connsiteY450" fmla="*/ 223080 h 4191633"/>
                <a:gd name="connsiteX451" fmla="*/ 3055528 w 8608834"/>
                <a:gd name="connsiteY451" fmla="*/ 223080 h 4191633"/>
                <a:gd name="connsiteX452" fmla="*/ 3064455 w 8608834"/>
                <a:gd name="connsiteY452" fmla="*/ 225321 h 4191633"/>
                <a:gd name="connsiteX453" fmla="*/ 3069785 w 8608834"/>
                <a:gd name="connsiteY453" fmla="*/ 230428 h 4191633"/>
                <a:gd name="connsiteX454" fmla="*/ 3073876 w 8608834"/>
                <a:gd name="connsiteY454" fmla="*/ 236032 h 4191633"/>
                <a:gd name="connsiteX455" fmla="*/ 3078836 w 8608834"/>
                <a:gd name="connsiteY455" fmla="*/ 240019 h 4191633"/>
                <a:gd name="connsiteX456" fmla="*/ 3084910 w 8608834"/>
                <a:gd name="connsiteY456" fmla="*/ 241636 h 4191633"/>
                <a:gd name="connsiteX457" fmla="*/ 3091234 w 8608834"/>
                <a:gd name="connsiteY457" fmla="*/ 242010 h 4191633"/>
                <a:gd name="connsiteX458" fmla="*/ 3091235 w 8608834"/>
                <a:gd name="connsiteY458" fmla="*/ 242010 h 4191633"/>
                <a:gd name="connsiteX459" fmla="*/ 3084911 w 8608834"/>
                <a:gd name="connsiteY459" fmla="*/ 241636 h 4191633"/>
                <a:gd name="connsiteX460" fmla="*/ 3078837 w 8608834"/>
                <a:gd name="connsiteY460" fmla="*/ 240019 h 4191633"/>
                <a:gd name="connsiteX461" fmla="*/ 3073877 w 8608834"/>
                <a:gd name="connsiteY461" fmla="*/ 236032 h 4191633"/>
                <a:gd name="connsiteX462" fmla="*/ 3069786 w 8608834"/>
                <a:gd name="connsiteY462" fmla="*/ 230428 h 4191633"/>
                <a:gd name="connsiteX463" fmla="*/ 3064456 w 8608834"/>
                <a:gd name="connsiteY463" fmla="*/ 225321 h 4191633"/>
                <a:gd name="connsiteX464" fmla="*/ 3055528 w 8608834"/>
                <a:gd name="connsiteY464" fmla="*/ 223080 h 4191633"/>
                <a:gd name="connsiteX465" fmla="*/ 4712539 w 8608834"/>
                <a:gd name="connsiteY465" fmla="*/ 222833 h 4191633"/>
                <a:gd name="connsiteX466" fmla="*/ 4730790 w 8608834"/>
                <a:gd name="connsiteY466" fmla="*/ 225450 h 4191633"/>
                <a:gd name="connsiteX467" fmla="*/ 4740157 w 8608834"/>
                <a:gd name="connsiteY467" fmla="*/ 231803 h 4191633"/>
                <a:gd name="connsiteX468" fmla="*/ 4743608 w 8608834"/>
                <a:gd name="connsiteY468" fmla="*/ 239651 h 4191633"/>
                <a:gd name="connsiteX469" fmla="*/ 4744101 w 8608834"/>
                <a:gd name="connsiteY469" fmla="*/ 246755 h 4191633"/>
                <a:gd name="connsiteX470" fmla="*/ 4744101 w 8608834"/>
                <a:gd name="connsiteY470" fmla="*/ 246755 h 4191633"/>
                <a:gd name="connsiteX471" fmla="*/ 4744101 w 8608834"/>
                <a:gd name="connsiteY471" fmla="*/ 246756 h 4191633"/>
                <a:gd name="connsiteX472" fmla="*/ 4739418 w 8608834"/>
                <a:gd name="connsiteY472" fmla="*/ 259959 h 4191633"/>
                <a:gd name="connsiteX473" fmla="*/ 4729064 w 8608834"/>
                <a:gd name="connsiteY473" fmla="*/ 273913 h 4191633"/>
                <a:gd name="connsiteX474" fmla="*/ 4718342 w 8608834"/>
                <a:gd name="connsiteY474" fmla="*/ 286247 h 4191633"/>
                <a:gd name="connsiteX475" fmla="*/ 4712538 w 8608834"/>
                <a:gd name="connsiteY475" fmla="*/ 294596 h 4191633"/>
                <a:gd name="connsiteX476" fmla="*/ 4713668 w 8608834"/>
                <a:gd name="connsiteY476" fmla="*/ 308670 h 4191633"/>
                <a:gd name="connsiteX477" fmla="*/ 4716686 w 8608834"/>
                <a:gd name="connsiteY477" fmla="*/ 321128 h 4191633"/>
                <a:gd name="connsiteX478" fmla="*/ 4720584 w 8608834"/>
                <a:gd name="connsiteY478" fmla="*/ 334084 h 4191633"/>
                <a:gd name="connsiteX479" fmla="*/ 4724442 w 8608834"/>
                <a:gd name="connsiteY479" fmla="*/ 349906 h 4191633"/>
                <a:gd name="connsiteX480" fmla="*/ 4724936 w 8608834"/>
                <a:gd name="connsiteY480" fmla="*/ 374575 h 4191633"/>
                <a:gd name="connsiteX481" fmla="*/ 4724936 w 8608834"/>
                <a:gd name="connsiteY481" fmla="*/ 374575 h 4191633"/>
                <a:gd name="connsiteX482" fmla="*/ 4724936 w 8608834"/>
                <a:gd name="connsiteY482" fmla="*/ 374576 h 4191633"/>
                <a:gd name="connsiteX483" fmla="*/ 4723580 w 8608834"/>
                <a:gd name="connsiteY483" fmla="*/ 406219 h 4191633"/>
                <a:gd name="connsiteX484" fmla="*/ 4723581 w 8608834"/>
                <a:gd name="connsiteY484" fmla="*/ 406218 h 4191633"/>
                <a:gd name="connsiteX485" fmla="*/ 4724937 w 8608834"/>
                <a:gd name="connsiteY485" fmla="*/ 374575 h 4191633"/>
                <a:gd name="connsiteX486" fmla="*/ 4724443 w 8608834"/>
                <a:gd name="connsiteY486" fmla="*/ 349906 h 4191633"/>
                <a:gd name="connsiteX487" fmla="*/ 4720585 w 8608834"/>
                <a:gd name="connsiteY487" fmla="*/ 334084 h 4191633"/>
                <a:gd name="connsiteX488" fmla="*/ 4716687 w 8608834"/>
                <a:gd name="connsiteY488" fmla="*/ 321128 h 4191633"/>
                <a:gd name="connsiteX489" fmla="*/ 4713669 w 8608834"/>
                <a:gd name="connsiteY489" fmla="*/ 308670 h 4191633"/>
                <a:gd name="connsiteX490" fmla="*/ 4712539 w 8608834"/>
                <a:gd name="connsiteY490" fmla="*/ 294595 h 4191633"/>
                <a:gd name="connsiteX491" fmla="*/ 4718343 w 8608834"/>
                <a:gd name="connsiteY491" fmla="*/ 286246 h 4191633"/>
                <a:gd name="connsiteX492" fmla="*/ 4729065 w 8608834"/>
                <a:gd name="connsiteY492" fmla="*/ 273912 h 4191633"/>
                <a:gd name="connsiteX493" fmla="*/ 4739419 w 8608834"/>
                <a:gd name="connsiteY493" fmla="*/ 259958 h 4191633"/>
                <a:gd name="connsiteX494" fmla="*/ 4744102 w 8608834"/>
                <a:gd name="connsiteY494" fmla="*/ 246755 h 4191633"/>
                <a:gd name="connsiteX495" fmla="*/ 4743609 w 8608834"/>
                <a:gd name="connsiteY495" fmla="*/ 239651 h 4191633"/>
                <a:gd name="connsiteX496" fmla="*/ 4740158 w 8608834"/>
                <a:gd name="connsiteY496" fmla="*/ 231803 h 4191633"/>
                <a:gd name="connsiteX497" fmla="*/ 4730791 w 8608834"/>
                <a:gd name="connsiteY497" fmla="*/ 225450 h 4191633"/>
                <a:gd name="connsiteX498" fmla="*/ 4712539 w 8608834"/>
                <a:gd name="connsiteY498" fmla="*/ 222833 h 4191633"/>
                <a:gd name="connsiteX499" fmla="*/ 4911189 w 8608834"/>
                <a:gd name="connsiteY499" fmla="*/ 204539 h 4191633"/>
                <a:gd name="connsiteX500" fmla="*/ 4911188 w 8608834"/>
                <a:gd name="connsiteY500" fmla="*/ 204539 h 4191633"/>
                <a:gd name="connsiteX501" fmla="*/ 4923147 w 8608834"/>
                <a:gd name="connsiteY501" fmla="*/ 205236 h 4191633"/>
                <a:gd name="connsiteX502" fmla="*/ 4937814 w 8608834"/>
                <a:gd name="connsiteY502" fmla="*/ 205629 h 4191633"/>
                <a:gd name="connsiteX503" fmla="*/ 4953096 w 8608834"/>
                <a:gd name="connsiteY503" fmla="*/ 206072 h 4191633"/>
                <a:gd name="connsiteX504" fmla="*/ 4966900 w 8608834"/>
                <a:gd name="connsiteY504" fmla="*/ 206564 h 4191633"/>
                <a:gd name="connsiteX505" fmla="*/ 4977500 w 8608834"/>
                <a:gd name="connsiteY505" fmla="*/ 207057 h 4191633"/>
                <a:gd name="connsiteX506" fmla="*/ 4984648 w 8608834"/>
                <a:gd name="connsiteY506" fmla="*/ 212544 h 4191633"/>
                <a:gd name="connsiteX507" fmla="*/ 4986866 w 8608834"/>
                <a:gd name="connsiteY507" fmla="*/ 225714 h 4191633"/>
                <a:gd name="connsiteX508" fmla="*/ 4986866 w 8608834"/>
                <a:gd name="connsiteY508" fmla="*/ 225714 h 4191633"/>
                <a:gd name="connsiteX509" fmla="*/ 4986866 w 8608834"/>
                <a:gd name="connsiteY509" fmla="*/ 225715 h 4191633"/>
                <a:gd name="connsiteX510" fmla="*/ 4981930 w 8608834"/>
                <a:gd name="connsiteY510" fmla="*/ 240710 h 4191633"/>
                <a:gd name="connsiteX511" fmla="*/ 4981931 w 8608834"/>
                <a:gd name="connsiteY511" fmla="*/ 240710 h 4191633"/>
                <a:gd name="connsiteX512" fmla="*/ 4986867 w 8608834"/>
                <a:gd name="connsiteY512" fmla="*/ 225714 h 4191633"/>
                <a:gd name="connsiteX513" fmla="*/ 4984649 w 8608834"/>
                <a:gd name="connsiteY513" fmla="*/ 212544 h 4191633"/>
                <a:gd name="connsiteX514" fmla="*/ 4977501 w 8608834"/>
                <a:gd name="connsiteY514" fmla="*/ 207057 h 4191633"/>
                <a:gd name="connsiteX515" fmla="*/ 4966901 w 8608834"/>
                <a:gd name="connsiteY515" fmla="*/ 206564 h 4191633"/>
                <a:gd name="connsiteX516" fmla="*/ 4953097 w 8608834"/>
                <a:gd name="connsiteY516" fmla="*/ 206072 h 4191633"/>
                <a:gd name="connsiteX517" fmla="*/ 4937815 w 8608834"/>
                <a:gd name="connsiteY517" fmla="*/ 205629 h 4191633"/>
                <a:gd name="connsiteX518" fmla="*/ 4923148 w 8608834"/>
                <a:gd name="connsiteY518" fmla="*/ 205236 h 4191633"/>
                <a:gd name="connsiteX519" fmla="*/ 4911189 w 8608834"/>
                <a:gd name="connsiteY519" fmla="*/ 204539 h 4191633"/>
                <a:gd name="connsiteX520" fmla="*/ 2225139 w 8608834"/>
                <a:gd name="connsiteY520" fmla="*/ 204539 h 4191633"/>
                <a:gd name="connsiteX521" fmla="*/ 2217734 w 8608834"/>
                <a:gd name="connsiteY521" fmla="*/ 204854 h 4191633"/>
                <a:gd name="connsiteX522" fmla="*/ 2217734 w 8608834"/>
                <a:gd name="connsiteY522" fmla="*/ 204854 h 4191633"/>
                <a:gd name="connsiteX523" fmla="*/ 2225139 w 8608834"/>
                <a:gd name="connsiteY523" fmla="*/ 204539 h 4191633"/>
                <a:gd name="connsiteX524" fmla="*/ 4447645 w 8608834"/>
                <a:gd name="connsiteY524" fmla="*/ 201556 h 4191633"/>
                <a:gd name="connsiteX525" fmla="*/ 4425209 w 8608834"/>
                <a:gd name="connsiteY525" fmla="*/ 244199 h 4191633"/>
                <a:gd name="connsiteX526" fmla="*/ 4398428 w 8608834"/>
                <a:gd name="connsiteY526" fmla="*/ 291790 h 4191633"/>
                <a:gd name="connsiteX527" fmla="*/ 4373595 w 8608834"/>
                <a:gd name="connsiteY527" fmla="*/ 337586 h 4191633"/>
                <a:gd name="connsiteX528" fmla="*/ 4370999 w 8608834"/>
                <a:gd name="connsiteY528" fmla="*/ 344049 h 4191633"/>
                <a:gd name="connsiteX529" fmla="*/ 4368403 w 8608834"/>
                <a:gd name="connsiteY529" fmla="*/ 352626 h 4191633"/>
                <a:gd name="connsiteX530" fmla="*/ 4365930 w 8608834"/>
                <a:gd name="connsiteY530" fmla="*/ 362444 h 4191633"/>
                <a:gd name="connsiteX531" fmla="*/ 4363951 w 8608834"/>
                <a:gd name="connsiteY531" fmla="*/ 372635 h 4191633"/>
                <a:gd name="connsiteX532" fmla="*/ 4363951 w 8608834"/>
                <a:gd name="connsiteY532" fmla="*/ 376116 h 4191633"/>
                <a:gd name="connsiteX533" fmla="*/ 4365310 w 8608834"/>
                <a:gd name="connsiteY533" fmla="*/ 388668 h 4191633"/>
                <a:gd name="connsiteX534" fmla="*/ 4368650 w 8608834"/>
                <a:gd name="connsiteY534" fmla="*/ 399606 h 4191633"/>
                <a:gd name="connsiteX535" fmla="*/ 4372854 w 8608834"/>
                <a:gd name="connsiteY535" fmla="*/ 407313 h 4191633"/>
                <a:gd name="connsiteX536" fmla="*/ 4377058 w 8608834"/>
                <a:gd name="connsiteY536" fmla="*/ 410171 h 4191633"/>
                <a:gd name="connsiteX537" fmla="*/ 4377059 w 8608834"/>
                <a:gd name="connsiteY537" fmla="*/ 410171 h 4191633"/>
                <a:gd name="connsiteX538" fmla="*/ 4372855 w 8608834"/>
                <a:gd name="connsiteY538" fmla="*/ 407313 h 4191633"/>
                <a:gd name="connsiteX539" fmla="*/ 4368651 w 8608834"/>
                <a:gd name="connsiteY539" fmla="*/ 399606 h 4191633"/>
                <a:gd name="connsiteX540" fmla="*/ 4365311 w 8608834"/>
                <a:gd name="connsiteY540" fmla="*/ 388668 h 4191633"/>
                <a:gd name="connsiteX541" fmla="*/ 4363952 w 8608834"/>
                <a:gd name="connsiteY541" fmla="*/ 376116 h 4191633"/>
                <a:gd name="connsiteX542" fmla="*/ 4363952 w 8608834"/>
                <a:gd name="connsiteY542" fmla="*/ 372634 h 4191633"/>
                <a:gd name="connsiteX543" fmla="*/ 4365931 w 8608834"/>
                <a:gd name="connsiteY543" fmla="*/ 362443 h 4191633"/>
                <a:gd name="connsiteX544" fmla="*/ 4368404 w 8608834"/>
                <a:gd name="connsiteY544" fmla="*/ 352625 h 4191633"/>
                <a:gd name="connsiteX545" fmla="*/ 4371000 w 8608834"/>
                <a:gd name="connsiteY545" fmla="*/ 344048 h 4191633"/>
                <a:gd name="connsiteX546" fmla="*/ 4373596 w 8608834"/>
                <a:gd name="connsiteY546" fmla="*/ 337585 h 4191633"/>
                <a:gd name="connsiteX547" fmla="*/ 4398429 w 8608834"/>
                <a:gd name="connsiteY547" fmla="*/ 291789 h 4191633"/>
                <a:gd name="connsiteX548" fmla="*/ 4425210 w 8608834"/>
                <a:gd name="connsiteY548" fmla="*/ 244198 h 4191633"/>
                <a:gd name="connsiteX549" fmla="*/ 4447645 w 8608834"/>
                <a:gd name="connsiteY549" fmla="*/ 201556 h 4191633"/>
                <a:gd name="connsiteX550" fmla="*/ 1974198 w 8608834"/>
                <a:gd name="connsiteY550" fmla="*/ 201556 h 4191633"/>
                <a:gd name="connsiteX551" fmla="*/ 1971942 w 8608834"/>
                <a:gd name="connsiteY551" fmla="*/ 210008 h 4191633"/>
                <a:gd name="connsiteX552" fmla="*/ 1973652 w 8608834"/>
                <a:gd name="connsiteY552" fmla="*/ 203602 h 4191633"/>
                <a:gd name="connsiteX553" fmla="*/ 1974198 w 8608834"/>
                <a:gd name="connsiteY553" fmla="*/ 201556 h 4191633"/>
                <a:gd name="connsiteX554" fmla="*/ 980545 w 8608834"/>
                <a:gd name="connsiteY554" fmla="*/ 201556 h 4191633"/>
                <a:gd name="connsiteX555" fmla="*/ 958109 w 8608834"/>
                <a:gd name="connsiteY555" fmla="*/ 244199 h 4191633"/>
                <a:gd name="connsiteX556" fmla="*/ 931328 w 8608834"/>
                <a:gd name="connsiteY556" fmla="*/ 291790 h 4191633"/>
                <a:gd name="connsiteX557" fmla="*/ 906495 w 8608834"/>
                <a:gd name="connsiteY557" fmla="*/ 337586 h 4191633"/>
                <a:gd name="connsiteX558" fmla="*/ 903899 w 8608834"/>
                <a:gd name="connsiteY558" fmla="*/ 344049 h 4191633"/>
                <a:gd name="connsiteX559" fmla="*/ 901303 w 8608834"/>
                <a:gd name="connsiteY559" fmla="*/ 352626 h 4191633"/>
                <a:gd name="connsiteX560" fmla="*/ 898830 w 8608834"/>
                <a:gd name="connsiteY560" fmla="*/ 362444 h 4191633"/>
                <a:gd name="connsiteX561" fmla="*/ 896851 w 8608834"/>
                <a:gd name="connsiteY561" fmla="*/ 372635 h 4191633"/>
                <a:gd name="connsiteX562" fmla="*/ 896851 w 8608834"/>
                <a:gd name="connsiteY562" fmla="*/ 376116 h 4191633"/>
                <a:gd name="connsiteX563" fmla="*/ 898210 w 8608834"/>
                <a:gd name="connsiteY563" fmla="*/ 388668 h 4191633"/>
                <a:gd name="connsiteX564" fmla="*/ 901550 w 8608834"/>
                <a:gd name="connsiteY564" fmla="*/ 399606 h 4191633"/>
                <a:gd name="connsiteX565" fmla="*/ 905754 w 8608834"/>
                <a:gd name="connsiteY565" fmla="*/ 407313 h 4191633"/>
                <a:gd name="connsiteX566" fmla="*/ 909958 w 8608834"/>
                <a:gd name="connsiteY566" fmla="*/ 410171 h 4191633"/>
                <a:gd name="connsiteX567" fmla="*/ 909959 w 8608834"/>
                <a:gd name="connsiteY567" fmla="*/ 410171 h 4191633"/>
                <a:gd name="connsiteX568" fmla="*/ 905755 w 8608834"/>
                <a:gd name="connsiteY568" fmla="*/ 407313 h 4191633"/>
                <a:gd name="connsiteX569" fmla="*/ 901551 w 8608834"/>
                <a:gd name="connsiteY569" fmla="*/ 399606 h 4191633"/>
                <a:gd name="connsiteX570" fmla="*/ 898211 w 8608834"/>
                <a:gd name="connsiteY570" fmla="*/ 388668 h 4191633"/>
                <a:gd name="connsiteX571" fmla="*/ 896852 w 8608834"/>
                <a:gd name="connsiteY571" fmla="*/ 376116 h 4191633"/>
                <a:gd name="connsiteX572" fmla="*/ 896852 w 8608834"/>
                <a:gd name="connsiteY572" fmla="*/ 372634 h 4191633"/>
                <a:gd name="connsiteX573" fmla="*/ 898831 w 8608834"/>
                <a:gd name="connsiteY573" fmla="*/ 362443 h 4191633"/>
                <a:gd name="connsiteX574" fmla="*/ 901304 w 8608834"/>
                <a:gd name="connsiteY574" fmla="*/ 352625 h 4191633"/>
                <a:gd name="connsiteX575" fmla="*/ 903900 w 8608834"/>
                <a:gd name="connsiteY575" fmla="*/ 344048 h 4191633"/>
                <a:gd name="connsiteX576" fmla="*/ 906496 w 8608834"/>
                <a:gd name="connsiteY576" fmla="*/ 337585 h 4191633"/>
                <a:gd name="connsiteX577" fmla="*/ 931329 w 8608834"/>
                <a:gd name="connsiteY577" fmla="*/ 291789 h 4191633"/>
                <a:gd name="connsiteX578" fmla="*/ 958110 w 8608834"/>
                <a:gd name="connsiteY578" fmla="*/ 244198 h 4191633"/>
                <a:gd name="connsiteX579" fmla="*/ 980546 w 8608834"/>
                <a:gd name="connsiteY579" fmla="*/ 201556 h 4191633"/>
                <a:gd name="connsiteX580" fmla="*/ 980545 w 8608834"/>
                <a:gd name="connsiteY580" fmla="*/ 201556 h 4191633"/>
                <a:gd name="connsiteX581" fmla="*/ 4527126 w 8608834"/>
                <a:gd name="connsiteY581" fmla="*/ 114621 h 4191633"/>
                <a:gd name="connsiteX582" fmla="*/ 4543396 w 8608834"/>
                <a:gd name="connsiteY582" fmla="*/ 116612 h 4191633"/>
                <a:gd name="connsiteX583" fmla="*/ 4556706 w 8608834"/>
                <a:gd name="connsiteY583" fmla="*/ 122708 h 4191633"/>
                <a:gd name="connsiteX584" fmla="*/ 4565704 w 8608834"/>
                <a:gd name="connsiteY584" fmla="*/ 133530 h 4191633"/>
                <a:gd name="connsiteX585" fmla="*/ 4569031 w 8608834"/>
                <a:gd name="connsiteY585" fmla="*/ 149454 h 4191633"/>
                <a:gd name="connsiteX586" fmla="*/ 4566320 w 8608834"/>
                <a:gd name="connsiteY586" fmla="*/ 165877 h 4191633"/>
                <a:gd name="connsiteX587" fmla="*/ 4557692 w 8608834"/>
                <a:gd name="connsiteY587" fmla="*/ 180058 h 4191633"/>
                <a:gd name="connsiteX588" fmla="*/ 4542779 w 8608834"/>
                <a:gd name="connsiteY588" fmla="*/ 190136 h 4191633"/>
                <a:gd name="connsiteX589" fmla="*/ 4521210 w 8608834"/>
                <a:gd name="connsiteY589" fmla="*/ 193993 h 4191633"/>
                <a:gd name="connsiteX590" fmla="*/ 4489166 w 8608834"/>
                <a:gd name="connsiteY590" fmla="*/ 183667 h 4191633"/>
                <a:gd name="connsiteX591" fmla="*/ 4478813 w 8608834"/>
                <a:gd name="connsiteY591" fmla="*/ 156175 h 4191633"/>
                <a:gd name="connsiteX592" fmla="*/ 4481278 w 8608834"/>
                <a:gd name="connsiteY592" fmla="*/ 143236 h 4191633"/>
                <a:gd name="connsiteX593" fmla="*/ 4489290 w 8608834"/>
                <a:gd name="connsiteY593" fmla="*/ 129675 h 4191633"/>
                <a:gd name="connsiteX594" fmla="*/ 4504079 w 8608834"/>
                <a:gd name="connsiteY594" fmla="*/ 118975 h 4191633"/>
                <a:gd name="connsiteX595" fmla="*/ 4527126 w 8608834"/>
                <a:gd name="connsiteY595" fmla="*/ 114621 h 4191633"/>
                <a:gd name="connsiteX596" fmla="*/ 2517352 w 8608834"/>
                <a:gd name="connsiteY596" fmla="*/ 114621 h 4191633"/>
                <a:gd name="connsiteX597" fmla="*/ 2533620 w 8608834"/>
                <a:gd name="connsiteY597" fmla="*/ 116612 h 4191633"/>
                <a:gd name="connsiteX598" fmla="*/ 2546932 w 8608834"/>
                <a:gd name="connsiteY598" fmla="*/ 122708 h 4191633"/>
                <a:gd name="connsiteX599" fmla="*/ 2555928 w 8608834"/>
                <a:gd name="connsiteY599" fmla="*/ 133530 h 4191633"/>
                <a:gd name="connsiteX600" fmla="*/ 2559256 w 8608834"/>
                <a:gd name="connsiteY600" fmla="*/ 149454 h 4191633"/>
                <a:gd name="connsiteX601" fmla="*/ 2556545 w 8608834"/>
                <a:gd name="connsiteY601" fmla="*/ 165877 h 4191633"/>
                <a:gd name="connsiteX602" fmla="*/ 2547918 w 8608834"/>
                <a:gd name="connsiteY602" fmla="*/ 180058 h 4191633"/>
                <a:gd name="connsiteX603" fmla="*/ 2533004 w 8608834"/>
                <a:gd name="connsiteY603" fmla="*/ 190136 h 4191633"/>
                <a:gd name="connsiteX604" fmla="*/ 2511436 w 8608834"/>
                <a:gd name="connsiteY604" fmla="*/ 193993 h 4191633"/>
                <a:gd name="connsiteX605" fmla="*/ 2479391 w 8608834"/>
                <a:gd name="connsiteY605" fmla="*/ 183667 h 4191633"/>
                <a:gd name="connsiteX606" fmla="*/ 2469038 w 8608834"/>
                <a:gd name="connsiteY606" fmla="*/ 156175 h 4191633"/>
                <a:gd name="connsiteX607" fmla="*/ 2471504 w 8608834"/>
                <a:gd name="connsiteY607" fmla="*/ 143236 h 4191633"/>
                <a:gd name="connsiteX608" fmla="*/ 2479514 w 8608834"/>
                <a:gd name="connsiteY608" fmla="*/ 129675 h 4191633"/>
                <a:gd name="connsiteX609" fmla="*/ 2494304 w 8608834"/>
                <a:gd name="connsiteY609" fmla="*/ 118975 h 4191633"/>
                <a:gd name="connsiteX610" fmla="*/ 2517352 w 8608834"/>
                <a:gd name="connsiteY610" fmla="*/ 114621 h 4191633"/>
                <a:gd name="connsiteX611" fmla="*/ 659978 w 8608834"/>
                <a:gd name="connsiteY611" fmla="*/ 114621 h 4191633"/>
                <a:gd name="connsiteX612" fmla="*/ 676247 w 8608834"/>
                <a:gd name="connsiteY612" fmla="*/ 116612 h 4191633"/>
                <a:gd name="connsiteX613" fmla="*/ 689557 w 8608834"/>
                <a:gd name="connsiteY613" fmla="*/ 122708 h 4191633"/>
                <a:gd name="connsiteX614" fmla="*/ 698555 w 8608834"/>
                <a:gd name="connsiteY614" fmla="*/ 133530 h 4191633"/>
                <a:gd name="connsiteX615" fmla="*/ 701882 w 8608834"/>
                <a:gd name="connsiteY615" fmla="*/ 149454 h 4191633"/>
                <a:gd name="connsiteX616" fmla="*/ 699171 w 8608834"/>
                <a:gd name="connsiteY616" fmla="*/ 165877 h 4191633"/>
                <a:gd name="connsiteX617" fmla="*/ 690543 w 8608834"/>
                <a:gd name="connsiteY617" fmla="*/ 180058 h 4191633"/>
                <a:gd name="connsiteX618" fmla="*/ 675630 w 8608834"/>
                <a:gd name="connsiteY618" fmla="*/ 190136 h 4191633"/>
                <a:gd name="connsiteX619" fmla="*/ 654062 w 8608834"/>
                <a:gd name="connsiteY619" fmla="*/ 193993 h 4191633"/>
                <a:gd name="connsiteX620" fmla="*/ 622017 w 8608834"/>
                <a:gd name="connsiteY620" fmla="*/ 183667 h 4191633"/>
                <a:gd name="connsiteX621" fmla="*/ 611665 w 8608834"/>
                <a:gd name="connsiteY621" fmla="*/ 156175 h 4191633"/>
                <a:gd name="connsiteX622" fmla="*/ 614130 w 8608834"/>
                <a:gd name="connsiteY622" fmla="*/ 143236 h 4191633"/>
                <a:gd name="connsiteX623" fmla="*/ 622141 w 8608834"/>
                <a:gd name="connsiteY623" fmla="*/ 129675 h 4191633"/>
                <a:gd name="connsiteX624" fmla="*/ 636931 w 8608834"/>
                <a:gd name="connsiteY624" fmla="*/ 118975 h 4191633"/>
                <a:gd name="connsiteX625" fmla="*/ 659978 w 8608834"/>
                <a:gd name="connsiteY625" fmla="*/ 114621 h 4191633"/>
                <a:gd name="connsiteX626" fmla="*/ 854192 w 8608834"/>
                <a:gd name="connsiteY626" fmla="*/ 0 h 4191633"/>
                <a:gd name="connsiteX627" fmla="*/ 873040 w 8608834"/>
                <a:gd name="connsiteY627" fmla="*/ 4356 h 4191633"/>
                <a:gd name="connsiteX628" fmla="*/ 873041 w 8608834"/>
                <a:gd name="connsiteY628" fmla="*/ 4357 h 4191633"/>
                <a:gd name="connsiteX629" fmla="*/ 884720 w 8608834"/>
                <a:gd name="connsiteY629" fmla="*/ 15862 h 4191633"/>
                <a:gd name="connsiteX630" fmla="*/ 890694 w 8608834"/>
                <a:gd name="connsiteY630" fmla="*/ 32057 h 4191633"/>
                <a:gd name="connsiteX631" fmla="*/ 892420 w 8608834"/>
                <a:gd name="connsiteY631" fmla="*/ 50487 h 4191633"/>
                <a:gd name="connsiteX632" fmla="*/ 886951 w 8608834"/>
                <a:gd name="connsiteY632" fmla="*/ 97608 h 4191633"/>
                <a:gd name="connsiteX633" fmla="*/ 900901 w 8608834"/>
                <a:gd name="connsiteY633" fmla="*/ 70608 h 4191633"/>
                <a:gd name="connsiteX634" fmla="*/ 927540 w 8608834"/>
                <a:gd name="connsiteY634" fmla="*/ 33709 h 4191633"/>
                <a:gd name="connsiteX635" fmla="*/ 956670 w 8608834"/>
                <a:gd name="connsiteY635" fmla="*/ 8990 h 4191633"/>
                <a:gd name="connsiteX636" fmla="*/ 987542 w 8608834"/>
                <a:gd name="connsiteY636" fmla="*/ 0 h 4191633"/>
                <a:gd name="connsiteX637" fmla="*/ 1006390 w 8608834"/>
                <a:gd name="connsiteY637" fmla="*/ 4356 h 4191633"/>
                <a:gd name="connsiteX638" fmla="*/ 1006391 w 8608834"/>
                <a:gd name="connsiteY638" fmla="*/ 4357 h 4191633"/>
                <a:gd name="connsiteX639" fmla="*/ 1018070 w 8608834"/>
                <a:gd name="connsiteY639" fmla="*/ 15862 h 4191633"/>
                <a:gd name="connsiteX640" fmla="*/ 1024044 w 8608834"/>
                <a:gd name="connsiteY640" fmla="*/ 32057 h 4191633"/>
                <a:gd name="connsiteX641" fmla="*/ 1025769 w 8608834"/>
                <a:gd name="connsiteY641" fmla="*/ 50487 h 4191633"/>
                <a:gd name="connsiteX642" fmla="*/ 1020260 w 8608834"/>
                <a:gd name="connsiteY642" fmla="*/ 97955 h 4191633"/>
                <a:gd name="connsiteX643" fmla="*/ 1005395 w 8608834"/>
                <a:gd name="connsiteY643" fmla="*/ 146536 h 4191633"/>
                <a:gd name="connsiteX644" fmla="*/ 983738 w 8608834"/>
                <a:gd name="connsiteY644" fmla="*/ 195490 h 4191633"/>
                <a:gd name="connsiteX645" fmla="*/ 980547 w 8608834"/>
                <a:gd name="connsiteY645" fmla="*/ 201555 h 4191633"/>
                <a:gd name="connsiteX646" fmla="*/ 1974197 w 8608834"/>
                <a:gd name="connsiteY646" fmla="*/ 201555 h 4191633"/>
                <a:gd name="connsiteX647" fmla="*/ 1979724 w 8608834"/>
                <a:gd name="connsiteY647" fmla="*/ 180851 h 4191633"/>
                <a:gd name="connsiteX648" fmla="*/ 2001324 w 8608834"/>
                <a:gd name="connsiteY648" fmla="*/ 116144 h 4191633"/>
                <a:gd name="connsiteX649" fmla="*/ 2024850 w 8608834"/>
                <a:gd name="connsiteY649" fmla="*/ 70609 h 4191633"/>
                <a:gd name="connsiteX650" fmla="*/ 2051489 w 8608834"/>
                <a:gd name="connsiteY650" fmla="*/ 33710 h 4191633"/>
                <a:gd name="connsiteX651" fmla="*/ 2051490 w 8608834"/>
                <a:gd name="connsiteY651" fmla="*/ 33709 h 4191633"/>
                <a:gd name="connsiteX652" fmla="*/ 2051490 w 8608834"/>
                <a:gd name="connsiteY652" fmla="*/ 33709 h 4191633"/>
                <a:gd name="connsiteX653" fmla="*/ 2080621 w 8608834"/>
                <a:gd name="connsiteY653" fmla="*/ 8990 h 4191633"/>
                <a:gd name="connsiteX654" fmla="*/ 2111493 w 8608834"/>
                <a:gd name="connsiteY654" fmla="*/ 0 h 4191633"/>
                <a:gd name="connsiteX655" fmla="*/ 2130341 w 8608834"/>
                <a:gd name="connsiteY655" fmla="*/ 4356 h 4191633"/>
                <a:gd name="connsiteX656" fmla="*/ 2142020 w 8608834"/>
                <a:gd name="connsiteY656" fmla="*/ 15861 h 4191633"/>
                <a:gd name="connsiteX657" fmla="*/ 2147994 w 8608834"/>
                <a:gd name="connsiteY657" fmla="*/ 32056 h 4191633"/>
                <a:gd name="connsiteX658" fmla="*/ 2149719 w 8608834"/>
                <a:gd name="connsiteY658" fmla="*/ 50486 h 4191633"/>
                <a:gd name="connsiteX659" fmla="*/ 2144210 w 8608834"/>
                <a:gd name="connsiteY659" fmla="*/ 97954 h 4191633"/>
                <a:gd name="connsiteX660" fmla="*/ 2137228 w 8608834"/>
                <a:gd name="connsiteY660" fmla="*/ 120772 h 4191633"/>
                <a:gd name="connsiteX661" fmla="*/ 2143030 w 8608834"/>
                <a:gd name="connsiteY661" fmla="*/ 105031 h 4191633"/>
                <a:gd name="connsiteX662" fmla="*/ 2155087 w 8608834"/>
                <a:gd name="connsiteY662" fmla="*/ 79100 h 4191633"/>
                <a:gd name="connsiteX663" fmla="*/ 2182770 w 8608834"/>
                <a:gd name="connsiteY663" fmla="*/ 40263 h 4191633"/>
                <a:gd name="connsiteX664" fmla="*/ 2182771 w 8608834"/>
                <a:gd name="connsiteY664" fmla="*/ 40263 h 4191633"/>
                <a:gd name="connsiteX665" fmla="*/ 2182771 w 8608834"/>
                <a:gd name="connsiteY665" fmla="*/ 40262 h 4191633"/>
                <a:gd name="connsiteX666" fmla="*/ 2214266 w 8608834"/>
                <a:gd name="connsiteY666" fmla="*/ 25636 h 4191633"/>
                <a:gd name="connsiteX667" fmla="*/ 2233629 w 8608834"/>
                <a:gd name="connsiteY667" fmla="*/ 31546 h 4191633"/>
                <a:gd name="connsiteX668" fmla="*/ 2248552 w 8608834"/>
                <a:gd name="connsiteY668" fmla="*/ 47307 h 4191633"/>
                <a:gd name="connsiteX669" fmla="*/ 2258048 w 8608834"/>
                <a:gd name="connsiteY669" fmla="*/ 70333 h 4191633"/>
                <a:gd name="connsiteX670" fmla="*/ 2261378 w 8608834"/>
                <a:gd name="connsiteY670" fmla="*/ 97790 h 4191633"/>
                <a:gd name="connsiteX671" fmla="*/ 2257925 w 8608834"/>
                <a:gd name="connsiteY671" fmla="*/ 122748 h 4191633"/>
                <a:gd name="connsiteX672" fmla="*/ 2248554 w 8608834"/>
                <a:gd name="connsiteY672" fmla="*/ 149514 h 4191633"/>
                <a:gd name="connsiteX673" fmla="*/ 2234623 w 8608834"/>
                <a:gd name="connsiteY673" fmla="*/ 177124 h 4191633"/>
                <a:gd name="connsiteX674" fmla="*/ 2219743 w 8608834"/>
                <a:gd name="connsiteY674" fmla="*/ 201555 h 4191633"/>
                <a:gd name="connsiteX675" fmla="*/ 4317347 w 8608834"/>
                <a:gd name="connsiteY675" fmla="*/ 201555 h 4191633"/>
                <a:gd name="connsiteX676" fmla="*/ 4322874 w 8608834"/>
                <a:gd name="connsiteY676" fmla="*/ 180850 h 4191633"/>
                <a:gd name="connsiteX677" fmla="*/ 4344474 w 8608834"/>
                <a:gd name="connsiteY677" fmla="*/ 116143 h 4191633"/>
                <a:gd name="connsiteX678" fmla="*/ 4368000 w 8608834"/>
                <a:gd name="connsiteY678" fmla="*/ 70608 h 4191633"/>
                <a:gd name="connsiteX679" fmla="*/ 4394640 w 8608834"/>
                <a:gd name="connsiteY679" fmla="*/ 33709 h 4191633"/>
                <a:gd name="connsiteX680" fmla="*/ 4423770 w 8608834"/>
                <a:gd name="connsiteY680" fmla="*/ 8990 h 4191633"/>
                <a:gd name="connsiteX681" fmla="*/ 4454642 w 8608834"/>
                <a:gd name="connsiteY681" fmla="*/ 0 h 4191633"/>
                <a:gd name="connsiteX682" fmla="*/ 4473490 w 8608834"/>
                <a:gd name="connsiteY682" fmla="*/ 4356 h 4191633"/>
                <a:gd name="connsiteX683" fmla="*/ 4485169 w 8608834"/>
                <a:gd name="connsiteY683" fmla="*/ 15861 h 4191633"/>
                <a:gd name="connsiteX684" fmla="*/ 4485170 w 8608834"/>
                <a:gd name="connsiteY684" fmla="*/ 15862 h 4191633"/>
                <a:gd name="connsiteX685" fmla="*/ 4491144 w 8608834"/>
                <a:gd name="connsiteY685" fmla="*/ 32057 h 4191633"/>
                <a:gd name="connsiteX686" fmla="*/ 4492869 w 8608834"/>
                <a:gd name="connsiteY686" fmla="*/ 50487 h 4191633"/>
                <a:gd name="connsiteX687" fmla="*/ 4487360 w 8608834"/>
                <a:gd name="connsiteY687" fmla="*/ 97955 h 4191633"/>
                <a:gd name="connsiteX688" fmla="*/ 4472495 w 8608834"/>
                <a:gd name="connsiteY688" fmla="*/ 146536 h 4191633"/>
                <a:gd name="connsiteX689" fmla="*/ 4450838 w 8608834"/>
                <a:gd name="connsiteY689" fmla="*/ 195490 h 4191633"/>
                <a:gd name="connsiteX690" fmla="*/ 4447647 w 8608834"/>
                <a:gd name="connsiteY690" fmla="*/ 201555 h 4191633"/>
                <a:gd name="connsiteX691" fmla="*/ 4736053 w 8608834"/>
                <a:gd name="connsiteY691" fmla="*/ 201555 h 4191633"/>
                <a:gd name="connsiteX692" fmla="*/ 4743540 w 8608834"/>
                <a:gd name="connsiteY692" fmla="*/ 199701 h 4191633"/>
                <a:gd name="connsiteX693" fmla="*/ 4760142 w 8608834"/>
                <a:gd name="connsiteY693" fmla="*/ 198553 h 4191633"/>
                <a:gd name="connsiteX694" fmla="*/ 4777487 w 8608834"/>
                <a:gd name="connsiteY694" fmla="*/ 198677 h 4191633"/>
                <a:gd name="connsiteX695" fmla="*/ 4792354 w 8608834"/>
                <a:gd name="connsiteY695" fmla="*/ 199046 h 4191633"/>
                <a:gd name="connsiteX696" fmla="*/ 4801397 w 8608834"/>
                <a:gd name="connsiteY696" fmla="*/ 198680 h 4191633"/>
                <a:gd name="connsiteX697" fmla="*/ 4818253 w 8608834"/>
                <a:gd name="connsiteY697" fmla="*/ 134403 h 4191633"/>
                <a:gd name="connsiteX698" fmla="*/ 4841136 w 8608834"/>
                <a:gd name="connsiteY698" fmla="*/ 79099 h 4191633"/>
                <a:gd name="connsiteX699" fmla="*/ 4868820 w 8608834"/>
                <a:gd name="connsiteY699" fmla="*/ 40262 h 4191633"/>
                <a:gd name="connsiteX700" fmla="*/ 4900315 w 8608834"/>
                <a:gd name="connsiteY700" fmla="*/ 25636 h 4191633"/>
                <a:gd name="connsiteX701" fmla="*/ 4919678 w 8608834"/>
                <a:gd name="connsiteY701" fmla="*/ 31546 h 4191633"/>
                <a:gd name="connsiteX702" fmla="*/ 4934602 w 8608834"/>
                <a:gd name="connsiteY702" fmla="*/ 47307 h 4191633"/>
                <a:gd name="connsiteX703" fmla="*/ 4944098 w 8608834"/>
                <a:gd name="connsiteY703" fmla="*/ 70333 h 4191633"/>
                <a:gd name="connsiteX704" fmla="*/ 4947427 w 8608834"/>
                <a:gd name="connsiteY704" fmla="*/ 97790 h 4191633"/>
                <a:gd name="connsiteX705" fmla="*/ 4947427 w 8608834"/>
                <a:gd name="connsiteY705" fmla="*/ 97790 h 4191633"/>
                <a:gd name="connsiteX706" fmla="*/ 4947427 w 8608834"/>
                <a:gd name="connsiteY706" fmla="*/ 97791 h 4191633"/>
                <a:gd name="connsiteX707" fmla="*/ 4943974 w 8608834"/>
                <a:gd name="connsiteY707" fmla="*/ 122749 h 4191633"/>
                <a:gd name="connsiteX708" fmla="*/ 4934603 w 8608834"/>
                <a:gd name="connsiteY708" fmla="*/ 149515 h 4191633"/>
                <a:gd name="connsiteX709" fmla="*/ 4920672 w 8608834"/>
                <a:gd name="connsiteY709" fmla="*/ 177125 h 4191633"/>
                <a:gd name="connsiteX710" fmla="*/ 4905791 w 8608834"/>
                <a:gd name="connsiteY710" fmla="*/ 201556 h 4191633"/>
                <a:gd name="connsiteX711" fmla="*/ 4903783 w 8608834"/>
                <a:gd name="connsiteY711" fmla="*/ 204854 h 4191633"/>
                <a:gd name="connsiteX712" fmla="*/ 4905792 w 8608834"/>
                <a:gd name="connsiteY712" fmla="*/ 201555 h 4191633"/>
                <a:gd name="connsiteX713" fmla="*/ 5104035 w 8608834"/>
                <a:gd name="connsiteY713" fmla="*/ 201555 h 4191633"/>
                <a:gd name="connsiteX714" fmla="*/ 8608834 w 8608834"/>
                <a:gd name="connsiteY714" fmla="*/ 4191633 h 4191633"/>
                <a:gd name="connsiteX715" fmla="*/ 2722383 w 8608834"/>
                <a:gd name="connsiteY715" fmla="*/ 4191633 h 4191633"/>
                <a:gd name="connsiteX716" fmla="*/ 36333 w 8608834"/>
                <a:gd name="connsiteY716" fmla="*/ 1524633 h 4191633"/>
                <a:gd name="connsiteX717" fmla="*/ 43051 w 8608834"/>
                <a:gd name="connsiteY717" fmla="*/ 1103689 h 4191633"/>
                <a:gd name="connsiteX718" fmla="*/ 276412 w 8608834"/>
                <a:gd name="connsiteY718" fmla="*/ 1110833 h 4191633"/>
                <a:gd name="connsiteX719" fmla="*/ 87499 w 8608834"/>
                <a:gd name="connsiteY719" fmla="*/ 943351 h 4191633"/>
                <a:gd name="connsiteX720" fmla="*/ 45431 w 8608834"/>
                <a:gd name="connsiteY720" fmla="*/ 770314 h 4191633"/>
                <a:gd name="connsiteX721" fmla="*/ 85914 w 8608834"/>
                <a:gd name="connsiteY721" fmla="*/ 698877 h 4191633"/>
                <a:gd name="connsiteX722" fmla="*/ 188 w 8608834"/>
                <a:gd name="connsiteY722" fmla="*/ 370264 h 4191633"/>
                <a:gd name="connsiteX723" fmla="*/ 20882 w 8608834"/>
                <a:gd name="connsiteY723" fmla="*/ 201555 h 4191633"/>
                <a:gd name="connsiteX724" fmla="*/ 68126 w 8608834"/>
                <a:gd name="connsiteY724" fmla="*/ 201555 h 4191633"/>
                <a:gd name="connsiteX725" fmla="*/ 79198 w 8608834"/>
                <a:gd name="connsiteY725" fmla="*/ 157265 h 4191633"/>
                <a:gd name="connsiteX726" fmla="*/ 97686 w 8608834"/>
                <a:gd name="connsiteY726" fmla="*/ 104515 h 4191633"/>
                <a:gd name="connsiteX727" fmla="*/ 110010 w 8608834"/>
                <a:gd name="connsiteY727" fmla="*/ 82207 h 4191633"/>
                <a:gd name="connsiteX728" fmla="*/ 122582 w 8608834"/>
                <a:gd name="connsiteY728" fmla="*/ 70375 h 4191633"/>
                <a:gd name="connsiteX729" fmla="*/ 135523 w 8608834"/>
                <a:gd name="connsiteY729" fmla="*/ 65815 h 4191633"/>
                <a:gd name="connsiteX730" fmla="*/ 148710 w 8608834"/>
                <a:gd name="connsiteY730" fmla="*/ 65075 h 4191633"/>
                <a:gd name="connsiteX731" fmla="*/ 158570 w 8608834"/>
                <a:gd name="connsiteY731" fmla="*/ 65826 h 4191633"/>
                <a:gd name="connsiteX732" fmla="*/ 166088 w 8608834"/>
                <a:gd name="connsiteY732" fmla="*/ 68958 h 4191633"/>
                <a:gd name="connsiteX733" fmla="*/ 170772 w 8608834"/>
                <a:gd name="connsiteY733" fmla="*/ 75723 h 4191633"/>
                <a:gd name="connsiteX734" fmla="*/ 172374 w 8608834"/>
                <a:gd name="connsiteY734" fmla="*/ 87622 h 4191633"/>
                <a:gd name="connsiteX735" fmla="*/ 168307 w 8608834"/>
                <a:gd name="connsiteY735" fmla="*/ 112798 h 4191633"/>
                <a:gd name="connsiteX736" fmla="*/ 158077 w 8608834"/>
                <a:gd name="connsiteY736" fmla="*/ 151253 h 4191633"/>
                <a:gd name="connsiteX737" fmla="*/ 144767 w 8608834"/>
                <a:gd name="connsiteY737" fmla="*/ 198602 h 4191633"/>
                <a:gd name="connsiteX738" fmla="*/ 144009 w 8608834"/>
                <a:gd name="connsiteY738" fmla="*/ 201556 h 4191633"/>
                <a:gd name="connsiteX739" fmla="*/ 275297 w 8608834"/>
                <a:gd name="connsiteY739" fmla="*/ 201556 h 4191633"/>
                <a:gd name="connsiteX740" fmla="*/ 275253 w 8608834"/>
                <a:gd name="connsiteY740" fmla="*/ 201764 h 4191633"/>
                <a:gd name="connsiteX741" fmla="*/ 273578 w 8608834"/>
                <a:gd name="connsiteY741" fmla="*/ 209637 h 4191633"/>
                <a:gd name="connsiteX742" fmla="*/ 273583 w 8608834"/>
                <a:gd name="connsiteY742" fmla="*/ 209617 h 4191633"/>
                <a:gd name="connsiteX743" fmla="*/ 275253 w 8608834"/>
                <a:gd name="connsiteY743" fmla="*/ 201764 h 4191633"/>
                <a:gd name="connsiteX744" fmla="*/ 275297 w 8608834"/>
                <a:gd name="connsiteY744" fmla="*/ 201556 h 4191633"/>
                <a:gd name="connsiteX745" fmla="*/ 275297 w 8608834"/>
                <a:gd name="connsiteY745" fmla="*/ 201556 h 4191633"/>
                <a:gd name="connsiteX746" fmla="*/ 290781 w 8608834"/>
                <a:gd name="connsiteY746" fmla="*/ 128733 h 4191633"/>
                <a:gd name="connsiteX747" fmla="*/ 297862 w 8608834"/>
                <a:gd name="connsiteY747" fmla="*/ 105670 h 4191633"/>
                <a:gd name="connsiteX748" fmla="*/ 307676 w 8608834"/>
                <a:gd name="connsiteY748" fmla="*/ 90881 h 4191633"/>
                <a:gd name="connsiteX749" fmla="*/ 320965 w 8608834"/>
                <a:gd name="connsiteY749" fmla="*/ 83108 h 4191633"/>
                <a:gd name="connsiteX750" fmla="*/ 338478 w 8608834"/>
                <a:gd name="connsiteY750" fmla="*/ 80851 h 4191633"/>
                <a:gd name="connsiteX751" fmla="*/ 338479 w 8608834"/>
                <a:gd name="connsiteY751" fmla="*/ 80851 h 4191633"/>
                <a:gd name="connsiteX752" fmla="*/ 353920 w 8608834"/>
                <a:gd name="connsiteY752" fmla="*/ 82577 h 4191633"/>
                <a:gd name="connsiteX753" fmla="*/ 363533 w 8608834"/>
                <a:gd name="connsiteY753" fmla="*/ 87260 h 4191633"/>
                <a:gd name="connsiteX754" fmla="*/ 368586 w 8608834"/>
                <a:gd name="connsiteY754" fmla="*/ 94409 h 4191633"/>
                <a:gd name="connsiteX755" fmla="*/ 370065 w 8608834"/>
                <a:gd name="connsiteY755" fmla="*/ 103775 h 4191633"/>
                <a:gd name="connsiteX756" fmla="*/ 368093 w 8608834"/>
                <a:gd name="connsiteY756" fmla="*/ 118195 h 4191633"/>
                <a:gd name="connsiteX757" fmla="*/ 363040 w 8608834"/>
                <a:gd name="connsiteY757" fmla="*/ 150733 h 4191633"/>
                <a:gd name="connsiteX758" fmla="*/ 356385 w 8608834"/>
                <a:gd name="connsiteY758" fmla="*/ 195719 h 4191633"/>
                <a:gd name="connsiteX759" fmla="*/ 355633 w 8608834"/>
                <a:gd name="connsiteY759" fmla="*/ 201555 h 4191633"/>
                <a:gd name="connsiteX760" fmla="*/ 355632 w 8608834"/>
                <a:gd name="connsiteY760" fmla="*/ 201555 h 4191633"/>
                <a:gd name="connsiteX761" fmla="*/ 355632 w 8608834"/>
                <a:gd name="connsiteY761" fmla="*/ 201556 h 4191633"/>
                <a:gd name="connsiteX762" fmla="*/ 349728 w 8608834"/>
                <a:gd name="connsiteY762" fmla="*/ 247361 h 4191633"/>
                <a:gd name="connsiteX763" fmla="*/ 344675 w 8608834"/>
                <a:gd name="connsiteY763" fmla="*/ 299741 h 4191633"/>
                <a:gd name="connsiteX764" fmla="*/ 342703 w 8608834"/>
                <a:gd name="connsiteY764" fmla="*/ 347314 h 4191633"/>
                <a:gd name="connsiteX765" fmla="*/ 344298 w 8608834"/>
                <a:gd name="connsiteY765" fmla="*/ 387370 h 4191633"/>
                <a:gd name="connsiteX766" fmla="*/ 349698 w 8608834"/>
                <a:gd name="connsiteY766" fmla="*/ 417812 h 4191633"/>
                <a:gd name="connsiteX767" fmla="*/ 359638 w 8608834"/>
                <a:gd name="connsiteY767" fmla="*/ 437039 h 4191633"/>
                <a:gd name="connsiteX768" fmla="*/ 359639 w 8608834"/>
                <a:gd name="connsiteY768" fmla="*/ 437039 h 4191633"/>
                <a:gd name="connsiteX769" fmla="*/ 349699 w 8608834"/>
                <a:gd name="connsiteY769" fmla="*/ 417813 h 4191633"/>
                <a:gd name="connsiteX770" fmla="*/ 344299 w 8608834"/>
                <a:gd name="connsiteY770" fmla="*/ 387371 h 4191633"/>
                <a:gd name="connsiteX771" fmla="*/ 342704 w 8608834"/>
                <a:gd name="connsiteY771" fmla="*/ 347315 h 4191633"/>
                <a:gd name="connsiteX772" fmla="*/ 344676 w 8608834"/>
                <a:gd name="connsiteY772" fmla="*/ 299741 h 4191633"/>
                <a:gd name="connsiteX773" fmla="*/ 349729 w 8608834"/>
                <a:gd name="connsiteY773" fmla="*/ 247361 h 4191633"/>
                <a:gd name="connsiteX774" fmla="*/ 355633 w 8608834"/>
                <a:gd name="connsiteY774" fmla="*/ 201556 h 4191633"/>
                <a:gd name="connsiteX775" fmla="*/ 475276 w 8608834"/>
                <a:gd name="connsiteY775" fmla="*/ 201556 h 4191633"/>
                <a:gd name="connsiteX776" fmla="*/ 476803 w 8608834"/>
                <a:gd name="connsiteY776" fmla="*/ 188921 h 4191633"/>
                <a:gd name="connsiteX777" fmla="*/ 484681 w 8608834"/>
                <a:gd name="connsiteY777" fmla="*/ 123747 h 4191633"/>
                <a:gd name="connsiteX778" fmla="*/ 488021 w 8608834"/>
                <a:gd name="connsiteY778" fmla="*/ 96119 h 4191633"/>
                <a:gd name="connsiteX779" fmla="*/ 492980 w 8608834"/>
                <a:gd name="connsiteY779" fmla="*/ 78600 h 4191633"/>
                <a:gd name="connsiteX780" fmla="*/ 503563 w 8608834"/>
                <a:gd name="connsiteY780" fmla="*/ 68345 h 4191633"/>
                <a:gd name="connsiteX781" fmla="*/ 518168 w 8608834"/>
                <a:gd name="connsiteY781" fmla="*/ 63539 h 4191633"/>
                <a:gd name="connsiteX782" fmla="*/ 534917 w 8608834"/>
                <a:gd name="connsiteY782" fmla="*/ 62364 h 4191633"/>
                <a:gd name="connsiteX783" fmla="*/ 547110 w 8608834"/>
                <a:gd name="connsiteY783" fmla="*/ 63606 h 4191633"/>
                <a:gd name="connsiteX784" fmla="*/ 556624 w 8608834"/>
                <a:gd name="connsiteY784" fmla="*/ 67897 h 4191633"/>
                <a:gd name="connsiteX785" fmla="*/ 562788 w 8608834"/>
                <a:gd name="connsiteY785" fmla="*/ 76027 h 4191633"/>
                <a:gd name="connsiteX786" fmla="*/ 564932 w 8608834"/>
                <a:gd name="connsiteY786" fmla="*/ 89016 h 4191633"/>
                <a:gd name="connsiteX787" fmla="*/ 564932 w 8608834"/>
                <a:gd name="connsiteY787" fmla="*/ 89017 h 4191633"/>
                <a:gd name="connsiteX788" fmla="*/ 564932 w 8608834"/>
                <a:gd name="connsiteY788" fmla="*/ 89017 h 4191633"/>
                <a:gd name="connsiteX789" fmla="*/ 560756 w 8608834"/>
                <a:gd name="connsiteY789" fmla="*/ 137215 h 4191633"/>
                <a:gd name="connsiteX790" fmla="*/ 550174 w 8608834"/>
                <a:gd name="connsiteY790" fmla="*/ 190006 h 4191633"/>
                <a:gd name="connsiteX791" fmla="*/ 548411 w 8608834"/>
                <a:gd name="connsiteY791" fmla="*/ 201556 h 4191633"/>
                <a:gd name="connsiteX792" fmla="*/ 542229 w 8608834"/>
                <a:gd name="connsiteY792" fmla="*/ 242044 h 4191633"/>
                <a:gd name="connsiteX793" fmla="*/ 531932 w 8608834"/>
                <a:gd name="connsiteY793" fmla="*/ 291310 h 4191633"/>
                <a:gd name="connsiteX794" fmla="*/ 520002 w 8608834"/>
                <a:gd name="connsiteY794" fmla="*/ 330209 h 4191633"/>
                <a:gd name="connsiteX795" fmla="*/ 516830 w 8608834"/>
                <a:gd name="connsiteY795" fmla="*/ 350218 h 4191633"/>
                <a:gd name="connsiteX796" fmla="*/ 519541 w 8608834"/>
                <a:gd name="connsiteY796" fmla="*/ 370340 h 4191633"/>
                <a:gd name="connsiteX797" fmla="*/ 526813 w 8608834"/>
                <a:gd name="connsiteY797" fmla="*/ 384107 h 4191633"/>
                <a:gd name="connsiteX798" fmla="*/ 537659 w 8608834"/>
                <a:gd name="connsiteY798" fmla="*/ 391974 h 4191633"/>
                <a:gd name="connsiteX799" fmla="*/ 551093 w 8608834"/>
                <a:gd name="connsiteY799" fmla="*/ 394395 h 4191633"/>
                <a:gd name="connsiteX800" fmla="*/ 551094 w 8608834"/>
                <a:gd name="connsiteY800" fmla="*/ 394395 h 4191633"/>
                <a:gd name="connsiteX801" fmla="*/ 537660 w 8608834"/>
                <a:gd name="connsiteY801" fmla="*/ 391974 h 4191633"/>
                <a:gd name="connsiteX802" fmla="*/ 526814 w 8608834"/>
                <a:gd name="connsiteY802" fmla="*/ 384107 h 4191633"/>
                <a:gd name="connsiteX803" fmla="*/ 519542 w 8608834"/>
                <a:gd name="connsiteY803" fmla="*/ 370340 h 4191633"/>
                <a:gd name="connsiteX804" fmla="*/ 516831 w 8608834"/>
                <a:gd name="connsiteY804" fmla="*/ 350218 h 4191633"/>
                <a:gd name="connsiteX805" fmla="*/ 520003 w 8608834"/>
                <a:gd name="connsiteY805" fmla="*/ 330208 h 4191633"/>
                <a:gd name="connsiteX806" fmla="*/ 531933 w 8608834"/>
                <a:gd name="connsiteY806" fmla="*/ 291309 h 4191633"/>
                <a:gd name="connsiteX807" fmla="*/ 542230 w 8608834"/>
                <a:gd name="connsiteY807" fmla="*/ 242043 h 4191633"/>
                <a:gd name="connsiteX808" fmla="*/ 548412 w 8608834"/>
                <a:gd name="connsiteY808" fmla="*/ 201555 h 4191633"/>
                <a:gd name="connsiteX809" fmla="*/ 716897 w 8608834"/>
                <a:gd name="connsiteY809" fmla="*/ 201555 h 4191633"/>
                <a:gd name="connsiteX810" fmla="*/ 722424 w 8608834"/>
                <a:gd name="connsiteY810" fmla="*/ 180850 h 4191633"/>
                <a:gd name="connsiteX811" fmla="*/ 744024 w 8608834"/>
                <a:gd name="connsiteY811" fmla="*/ 116143 h 4191633"/>
                <a:gd name="connsiteX812" fmla="*/ 767551 w 8608834"/>
                <a:gd name="connsiteY812" fmla="*/ 70608 h 4191633"/>
                <a:gd name="connsiteX813" fmla="*/ 794190 w 8608834"/>
                <a:gd name="connsiteY813" fmla="*/ 33709 h 4191633"/>
                <a:gd name="connsiteX814" fmla="*/ 823321 w 8608834"/>
                <a:gd name="connsiteY814" fmla="*/ 8990 h 4191633"/>
                <a:gd name="connsiteX815" fmla="*/ 854192 w 8608834"/>
                <a:gd name="connsiteY815" fmla="*/ 0 h 4191633"/>
                <a:gd name="connsiteX0" fmla="*/ 3393317 w 8608834"/>
                <a:gd name="connsiteY0" fmla="*/ 455927 h 4191633"/>
                <a:gd name="connsiteX1" fmla="*/ 3393317 w 8608834"/>
                <a:gd name="connsiteY1" fmla="*/ 460383 h 4191633"/>
                <a:gd name="connsiteX2" fmla="*/ 3385574 w 8608834"/>
                <a:gd name="connsiteY2" fmla="*/ 542185 h 4191633"/>
                <a:gd name="connsiteX3" fmla="*/ 3364880 w 8608834"/>
                <a:gd name="connsiteY3" fmla="*/ 604928 h 4191633"/>
                <a:gd name="connsiteX4" fmla="*/ 3335172 w 8608834"/>
                <a:gd name="connsiteY4" fmla="*/ 645024 h 4191633"/>
                <a:gd name="connsiteX5" fmla="*/ 3300389 w 8608834"/>
                <a:gd name="connsiteY5" fmla="*/ 659132 h 4191633"/>
                <a:gd name="connsiteX6" fmla="*/ 3300389 w 8608834"/>
                <a:gd name="connsiteY6" fmla="*/ 659132 h 4191633"/>
                <a:gd name="connsiteX7" fmla="*/ 3335173 w 8608834"/>
                <a:gd name="connsiteY7" fmla="*/ 645024 h 4191633"/>
                <a:gd name="connsiteX8" fmla="*/ 3364881 w 8608834"/>
                <a:gd name="connsiteY8" fmla="*/ 604928 h 4191633"/>
                <a:gd name="connsiteX9" fmla="*/ 3385575 w 8608834"/>
                <a:gd name="connsiteY9" fmla="*/ 542185 h 4191633"/>
                <a:gd name="connsiteX10" fmla="*/ 3393318 w 8608834"/>
                <a:gd name="connsiteY10" fmla="*/ 460383 h 4191633"/>
                <a:gd name="connsiteX11" fmla="*/ 3393318 w 8608834"/>
                <a:gd name="connsiteY11" fmla="*/ 455927 h 4191633"/>
                <a:gd name="connsiteX12" fmla="*/ 3393317 w 8608834"/>
                <a:gd name="connsiteY12" fmla="*/ 455927 h 4191633"/>
                <a:gd name="connsiteX13" fmla="*/ 3532563 w 8608834"/>
                <a:gd name="connsiteY13" fmla="*/ 438792 h 4191633"/>
                <a:gd name="connsiteX14" fmla="*/ 3514104 w 8608834"/>
                <a:gd name="connsiteY14" fmla="*/ 451455 h 4191633"/>
                <a:gd name="connsiteX15" fmla="*/ 3486127 w 8608834"/>
                <a:gd name="connsiteY15" fmla="*/ 463021 h 4191633"/>
                <a:gd name="connsiteX16" fmla="*/ 3457164 w 8608834"/>
                <a:gd name="connsiteY16" fmla="*/ 467358 h 4191633"/>
                <a:gd name="connsiteX17" fmla="*/ 3457164 w 8608834"/>
                <a:gd name="connsiteY17" fmla="*/ 467358 h 4191633"/>
                <a:gd name="connsiteX18" fmla="*/ 3486128 w 8608834"/>
                <a:gd name="connsiteY18" fmla="*/ 463021 h 4191633"/>
                <a:gd name="connsiteX19" fmla="*/ 3514105 w 8608834"/>
                <a:gd name="connsiteY19" fmla="*/ 451455 h 4191633"/>
                <a:gd name="connsiteX20" fmla="*/ 3532564 w 8608834"/>
                <a:gd name="connsiteY20" fmla="*/ 438792 h 4191633"/>
                <a:gd name="connsiteX21" fmla="*/ 3532563 w 8608834"/>
                <a:gd name="connsiteY21" fmla="*/ 438792 h 4191633"/>
                <a:gd name="connsiteX22" fmla="*/ 3057800 w 8608834"/>
                <a:gd name="connsiteY22" fmla="*/ 428088 h 4191633"/>
                <a:gd name="connsiteX23" fmla="*/ 3043137 w 8608834"/>
                <a:gd name="connsiteY23" fmla="*/ 441992 h 4191633"/>
                <a:gd name="connsiteX24" fmla="*/ 3024130 w 8608834"/>
                <a:gd name="connsiteY24" fmla="*/ 454800 h 4191633"/>
                <a:gd name="connsiteX25" fmla="*/ 3002636 w 8608834"/>
                <a:gd name="connsiteY25" fmla="*/ 464192 h 4191633"/>
                <a:gd name="connsiteX26" fmla="*/ 2980273 w 8608834"/>
                <a:gd name="connsiteY26" fmla="*/ 467851 h 4191633"/>
                <a:gd name="connsiteX27" fmla="*/ 2980273 w 8608834"/>
                <a:gd name="connsiteY27" fmla="*/ 467851 h 4191633"/>
                <a:gd name="connsiteX28" fmla="*/ 3002637 w 8608834"/>
                <a:gd name="connsiteY28" fmla="*/ 464192 h 4191633"/>
                <a:gd name="connsiteX29" fmla="*/ 3024131 w 8608834"/>
                <a:gd name="connsiteY29" fmla="*/ 454800 h 4191633"/>
                <a:gd name="connsiteX30" fmla="*/ 3043138 w 8608834"/>
                <a:gd name="connsiteY30" fmla="*/ 441992 h 4191633"/>
                <a:gd name="connsiteX31" fmla="*/ 3057801 w 8608834"/>
                <a:gd name="connsiteY31" fmla="*/ 428089 h 4191633"/>
                <a:gd name="connsiteX32" fmla="*/ 3057800 w 8608834"/>
                <a:gd name="connsiteY32" fmla="*/ 428088 h 4191633"/>
                <a:gd name="connsiteX33" fmla="*/ 490551 w 8608834"/>
                <a:gd name="connsiteY33" fmla="*/ 399900 h 4191633"/>
                <a:gd name="connsiteX34" fmla="*/ 464153 w 8608834"/>
                <a:gd name="connsiteY34" fmla="*/ 437679 h 4191633"/>
                <a:gd name="connsiteX35" fmla="*/ 464154 w 8608834"/>
                <a:gd name="connsiteY35" fmla="*/ 437678 h 4191633"/>
                <a:gd name="connsiteX36" fmla="*/ 490551 w 8608834"/>
                <a:gd name="connsiteY36" fmla="*/ 399900 h 4191633"/>
                <a:gd name="connsiteX37" fmla="*/ 1776021 w 8608834"/>
                <a:gd name="connsiteY37" fmla="*/ 388980 h 4191633"/>
                <a:gd name="connsiteX38" fmla="*/ 1776021 w 8608834"/>
                <a:gd name="connsiteY38" fmla="*/ 388981 h 4191633"/>
                <a:gd name="connsiteX39" fmla="*/ 1776888 w 8608834"/>
                <a:gd name="connsiteY39" fmla="*/ 397755 h 4191633"/>
                <a:gd name="connsiteX40" fmla="*/ 1776021 w 8608834"/>
                <a:gd name="connsiteY40" fmla="*/ 388980 h 4191633"/>
                <a:gd name="connsiteX41" fmla="*/ 1960371 w 8608834"/>
                <a:gd name="connsiteY41" fmla="*/ 383432 h 4191633"/>
                <a:gd name="connsiteX42" fmla="*/ 1947202 w 8608834"/>
                <a:gd name="connsiteY42" fmla="*/ 392714 h 4191633"/>
                <a:gd name="connsiteX43" fmla="*/ 1960371 w 8608834"/>
                <a:gd name="connsiteY43" fmla="*/ 383432 h 4191633"/>
                <a:gd name="connsiteX44" fmla="*/ 1888328 w 8608834"/>
                <a:gd name="connsiteY44" fmla="*/ 381208 h 4191633"/>
                <a:gd name="connsiteX45" fmla="*/ 1888328 w 8608834"/>
                <a:gd name="connsiteY45" fmla="*/ 381208 h 4191633"/>
                <a:gd name="connsiteX46" fmla="*/ 1888541 w 8608834"/>
                <a:gd name="connsiteY46" fmla="*/ 393952 h 4191633"/>
                <a:gd name="connsiteX47" fmla="*/ 1888328 w 8608834"/>
                <a:gd name="connsiteY47" fmla="*/ 381208 h 4191633"/>
                <a:gd name="connsiteX48" fmla="*/ 995774 w 8608834"/>
                <a:gd name="connsiteY48" fmla="*/ 362196 h 4191633"/>
                <a:gd name="connsiteX49" fmla="*/ 995773 w 8608834"/>
                <a:gd name="connsiteY49" fmla="*/ 362196 h 4191633"/>
                <a:gd name="connsiteX50" fmla="*/ 1017538 w 8608834"/>
                <a:gd name="connsiteY50" fmla="*/ 414153 h 4191633"/>
                <a:gd name="connsiteX51" fmla="*/ 1017538 w 8608834"/>
                <a:gd name="connsiteY51" fmla="*/ 414153 h 4191633"/>
                <a:gd name="connsiteX52" fmla="*/ 1017538 w 8608834"/>
                <a:gd name="connsiteY52" fmla="*/ 414154 h 4191633"/>
                <a:gd name="connsiteX53" fmla="*/ 1017539 w 8608834"/>
                <a:gd name="connsiteY53" fmla="*/ 414153 h 4191633"/>
                <a:gd name="connsiteX54" fmla="*/ 995774 w 8608834"/>
                <a:gd name="connsiteY54" fmla="*/ 362196 h 4191633"/>
                <a:gd name="connsiteX55" fmla="*/ 3181145 w 8608834"/>
                <a:gd name="connsiteY55" fmla="*/ 352024 h 4191633"/>
                <a:gd name="connsiteX56" fmla="*/ 3181144 w 8608834"/>
                <a:gd name="connsiteY56" fmla="*/ 352025 h 4191633"/>
                <a:gd name="connsiteX57" fmla="*/ 3192976 w 8608834"/>
                <a:gd name="connsiteY57" fmla="*/ 406273 h 4191633"/>
                <a:gd name="connsiteX58" fmla="*/ 3177816 w 8608834"/>
                <a:gd name="connsiteY58" fmla="*/ 424968 h 4191633"/>
                <a:gd name="connsiteX59" fmla="*/ 3156494 w 8608834"/>
                <a:gd name="connsiteY59" fmla="*/ 445408 h 4191633"/>
                <a:gd name="connsiteX60" fmla="*/ 3131105 w 8608834"/>
                <a:gd name="connsiteY60" fmla="*/ 461860 h 4191633"/>
                <a:gd name="connsiteX61" fmla="*/ 3103992 w 8608834"/>
                <a:gd name="connsiteY61" fmla="*/ 468590 h 4191633"/>
                <a:gd name="connsiteX62" fmla="*/ 3103992 w 8608834"/>
                <a:gd name="connsiteY62" fmla="*/ 468590 h 4191633"/>
                <a:gd name="connsiteX63" fmla="*/ 3131106 w 8608834"/>
                <a:gd name="connsiteY63" fmla="*/ 461860 h 4191633"/>
                <a:gd name="connsiteX64" fmla="*/ 3156495 w 8608834"/>
                <a:gd name="connsiteY64" fmla="*/ 445408 h 4191633"/>
                <a:gd name="connsiteX65" fmla="*/ 3177817 w 8608834"/>
                <a:gd name="connsiteY65" fmla="*/ 424968 h 4191633"/>
                <a:gd name="connsiteX66" fmla="*/ 3192977 w 8608834"/>
                <a:gd name="connsiteY66" fmla="*/ 406273 h 4191633"/>
                <a:gd name="connsiteX67" fmla="*/ 3181145 w 8608834"/>
                <a:gd name="connsiteY67" fmla="*/ 352024 h 4191633"/>
                <a:gd name="connsiteX68" fmla="*/ 4986867 w 8608834"/>
                <a:gd name="connsiteY68" fmla="*/ 349039 h 4191633"/>
                <a:gd name="connsiteX69" fmla="*/ 4986866 w 8608834"/>
                <a:gd name="connsiteY69" fmla="*/ 349040 h 4191633"/>
                <a:gd name="connsiteX70" fmla="*/ 4986866 w 8608834"/>
                <a:gd name="connsiteY70" fmla="*/ 349040 h 4191633"/>
                <a:gd name="connsiteX71" fmla="*/ 4986866 w 8608834"/>
                <a:gd name="connsiteY71" fmla="*/ 412143 h 4191633"/>
                <a:gd name="connsiteX72" fmla="*/ 4986866 w 8608834"/>
                <a:gd name="connsiteY72" fmla="*/ 412144 h 4191633"/>
                <a:gd name="connsiteX73" fmla="*/ 4986867 w 8608834"/>
                <a:gd name="connsiteY73" fmla="*/ 412143 h 4191633"/>
                <a:gd name="connsiteX74" fmla="*/ 4986867 w 8608834"/>
                <a:gd name="connsiteY74" fmla="*/ 349039 h 4191633"/>
                <a:gd name="connsiteX75" fmla="*/ 2683979 w 8608834"/>
                <a:gd name="connsiteY75" fmla="*/ 321679 h 4191633"/>
                <a:gd name="connsiteX76" fmla="*/ 2619397 w 8608834"/>
                <a:gd name="connsiteY76" fmla="*/ 449858 h 4191633"/>
                <a:gd name="connsiteX77" fmla="*/ 2608305 w 8608834"/>
                <a:gd name="connsiteY77" fmla="*/ 463660 h 4191633"/>
                <a:gd name="connsiteX78" fmla="*/ 2608305 w 8608834"/>
                <a:gd name="connsiteY78" fmla="*/ 463660 h 4191633"/>
                <a:gd name="connsiteX79" fmla="*/ 2619398 w 8608834"/>
                <a:gd name="connsiteY79" fmla="*/ 449857 h 4191633"/>
                <a:gd name="connsiteX80" fmla="*/ 2683980 w 8608834"/>
                <a:gd name="connsiteY80" fmla="*/ 321679 h 4191633"/>
                <a:gd name="connsiteX81" fmla="*/ 2683979 w 8608834"/>
                <a:gd name="connsiteY81" fmla="*/ 321679 h 4191633"/>
                <a:gd name="connsiteX82" fmla="*/ 4047110 w 8608834"/>
                <a:gd name="connsiteY82" fmla="*/ 311079 h 4191633"/>
                <a:gd name="connsiteX83" fmla="*/ 4002987 w 8608834"/>
                <a:gd name="connsiteY83" fmla="*/ 434081 h 4191633"/>
                <a:gd name="connsiteX84" fmla="*/ 3996454 w 8608834"/>
                <a:gd name="connsiteY84" fmla="*/ 449980 h 4191633"/>
                <a:gd name="connsiteX85" fmla="*/ 3990169 w 8608834"/>
                <a:gd name="connsiteY85" fmla="*/ 460209 h 4191633"/>
                <a:gd name="connsiteX86" fmla="*/ 3983267 w 8608834"/>
                <a:gd name="connsiteY86" fmla="*/ 465756 h 4191633"/>
                <a:gd name="connsiteX87" fmla="*/ 3975134 w 8608834"/>
                <a:gd name="connsiteY87" fmla="*/ 467358 h 4191633"/>
                <a:gd name="connsiteX88" fmla="*/ 3975134 w 8608834"/>
                <a:gd name="connsiteY88" fmla="*/ 467358 h 4191633"/>
                <a:gd name="connsiteX89" fmla="*/ 3983268 w 8608834"/>
                <a:gd name="connsiteY89" fmla="*/ 465756 h 4191633"/>
                <a:gd name="connsiteX90" fmla="*/ 3990170 w 8608834"/>
                <a:gd name="connsiteY90" fmla="*/ 460209 h 4191633"/>
                <a:gd name="connsiteX91" fmla="*/ 3996455 w 8608834"/>
                <a:gd name="connsiteY91" fmla="*/ 449980 h 4191633"/>
                <a:gd name="connsiteX92" fmla="*/ 4002988 w 8608834"/>
                <a:gd name="connsiteY92" fmla="*/ 434081 h 4191633"/>
                <a:gd name="connsiteX93" fmla="*/ 4047111 w 8608834"/>
                <a:gd name="connsiteY93" fmla="*/ 311079 h 4191633"/>
                <a:gd name="connsiteX94" fmla="*/ 4047110 w 8608834"/>
                <a:gd name="connsiteY94" fmla="*/ 311079 h 4191633"/>
                <a:gd name="connsiteX95" fmla="*/ 1272661 w 8608834"/>
                <a:gd name="connsiteY95" fmla="*/ 310340 h 4191633"/>
                <a:gd name="connsiteX96" fmla="*/ 1272661 w 8608834"/>
                <a:gd name="connsiteY96" fmla="*/ 310340 h 4191633"/>
                <a:gd name="connsiteX97" fmla="*/ 1274387 w 8608834"/>
                <a:gd name="connsiteY97" fmla="*/ 325129 h 4191633"/>
                <a:gd name="connsiteX98" fmla="*/ 1272661 w 8608834"/>
                <a:gd name="connsiteY98" fmla="*/ 310340 h 4191633"/>
                <a:gd name="connsiteX99" fmla="*/ 4189093 w 8608834"/>
                <a:gd name="connsiteY99" fmla="*/ 308861 h 4191633"/>
                <a:gd name="connsiteX100" fmla="*/ 4189092 w 8608834"/>
                <a:gd name="connsiteY100" fmla="*/ 308862 h 4191633"/>
                <a:gd name="connsiteX101" fmla="*/ 4185394 w 8608834"/>
                <a:gd name="connsiteY101" fmla="*/ 366541 h 4191633"/>
                <a:gd name="connsiteX102" fmla="*/ 4170851 w 8608834"/>
                <a:gd name="connsiteY102" fmla="*/ 375908 h 4191633"/>
                <a:gd name="connsiteX103" fmla="*/ 4153473 w 8608834"/>
                <a:gd name="connsiteY103" fmla="*/ 385644 h 4191633"/>
                <a:gd name="connsiteX104" fmla="*/ 4134246 w 8608834"/>
                <a:gd name="connsiteY104" fmla="*/ 393286 h 4191633"/>
                <a:gd name="connsiteX105" fmla="*/ 4113911 w 8608834"/>
                <a:gd name="connsiteY105" fmla="*/ 396367 h 4191633"/>
                <a:gd name="connsiteX106" fmla="*/ 4113911 w 8608834"/>
                <a:gd name="connsiteY106" fmla="*/ 396367 h 4191633"/>
                <a:gd name="connsiteX107" fmla="*/ 4134247 w 8608834"/>
                <a:gd name="connsiteY107" fmla="*/ 393286 h 4191633"/>
                <a:gd name="connsiteX108" fmla="*/ 4153474 w 8608834"/>
                <a:gd name="connsiteY108" fmla="*/ 385644 h 4191633"/>
                <a:gd name="connsiteX109" fmla="*/ 4170852 w 8608834"/>
                <a:gd name="connsiteY109" fmla="*/ 375908 h 4191633"/>
                <a:gd name="connsiteX110" fmla="*/ 4185395 w 8608834"/>
                <a:gd name="connsiteY110" fmla="*/ 366541 h 4191633"/>
                <a:gd name="connsiteX111" fmla="*/ 4189093 w 8608834"/>
                <a:gd name="connsiteY111" fmla="*/ 308861 h 4191633"/>
                <a:gd name="connsiteX112" fmla="*/ 121226 w 8608834"/>
                <a:gd name="connsiteY112" fmla="*/ 302191 h 4191633"/>
                <a:gd name="connsiteX113" fmla="*/ 117159 w 8608834"/>
                <a:gd name="connsiteY113" fmla="*/ 349409 h 4191633"/>
                <a:gd name="connsiteX114" fmla="*/ 117159 w 8608834"/>
                <a:gd name="connsiteY114" fmla="*/ 349410 h 4191633"/>
                <a:gd name="connsiteX115" fmla="*/ 121226 w 8608834"/>
                <a:gd name="connsiteY115" fmla="*/ 302191 h 4191633"/>
                <a:gd name="connsiteX116" fmla="*/ 1655014 w 8608834"/>
                <a:gd name="connsiteY116" fmla="*/ 294596 h 4191633"/>
                <a:gd name="connsiteX117" fmla="*/ 1655014 w 8608834"/>
                <a:gd name="connsiteY117" fmla="*/ 294596 h 4191633"/>
                <a:gd name="connsiteX118" fmla="*/ 1656144 w 8608834"/>
                <a:gd name="connsiteY118" fmla="*/ 308670 h 4191633"/>
                <a:gd name="connsiteX119" fmla="*/ 1655014 w 8608834"/>
                <a:gd name="connsiteY119" fmla="*/ 294596 h 4191633"/>
                <a:gd name="connsiteX120" fmla="*/ 282805 w 8608834"/>
                <a:gd name="connsiteY120" fmla="*/ 293826 h 4191633"/>
                <a:gd name="connsiteX121" fmla="*/ 272791 w 8608834"/>
                <a:gd name="connsiteY121" fmla="*/ 345436 h 4191633"/>
                <a:gd name="connsiteX122" fmla="*/ 260497 w 8608834"/>
                <a:gd name="connsiteY122" fmla="*/ 387864 h 4191633"/>
                <a:gd name="connsiteX123" fmla="*/ 228945 w 8608834"/>
                <a:gd name="connsiteY123" fmla="*/ 448625 h 4191633"/>
                <a:gd name="connsiteX124" fmla="*/ 228946 w 8608834"/>
                <a:gd name="connsiteY124" fmla="*/ 448624 h 4191633"/>
                <a:gd name="connsiteX125" fmla="*/ 260498 w 8608834"/>
                <a:gd name="connsiteY125" fmla="*/ 387863 h 4191633"/>
                <a:gd name="connsiteX126" fmla="*/ 272792 w 8608834"/>
                <a:gd name="connsiteY126" fmla="*/ 345435 h 4191633"/>
                <a:gd name="connsiteX127" fmla="*/ 282804 w 8608834"/>
                <a:gd name="connsiteY127" fmla="*/ 293833 h 4191633"/>
                <a:gd name="connsiteX128" fmla="*/ 282805 w 8608834"/>
                <a:gd name="connsiteY128" fmla="*/ 293826 h 4191633"/>
                <a:gd name="connsiteX129" fmla="*/ 3887598 w 8608834"/>
                <a:gd name="connsiteY129" fmla="*/ 274598 h 4191633"/>
                <a:gd name="connsiteX130" fmla="*/ 3885626 w 8608834"/>
                <a:gd name="connsiteY130" fmla="*/ 277309 h 4191633"/>
                <a:gd name="connsiteX131" fmla="*/ 3896349 w 8608834"/>
                <a:gd name="connsiteY131" fmla="*/ 307505 h 4191633"/>
                <a:gd name="connsiteX132" fmla="*/ 3899923 w 8608834"/>
                <a:gd name="connsiteY132" fmla="*/ 343370 h 4191633"/>
                <a:gd name="connsiteX133" fmla="*/ 3896719 w 8608834"/>
                <a:gd name="connsiteY133" fmla="*/ 372703 h 4191633"/>
                <a:gd name="connsiteX134" fmla="*/ 3887475 w 8608834"/>
                <a:gd name="connsiteY134" fmla="*/ 401297 h 4191633"/>
                <a:gd name="connsiteX135" fmla="*/ 3872686 w 8608834"/>
                <a:gd name="connsiteY135" fmla="*/ 427179 h 4191633"/>
                <a:gd name="connsiteX136" fmla="*/ 3852719 w 8608834"/>
                <a:gd name="connsiteY136" fmla="*/ 448131 h 4191633"/>
                <a:gd name="connsiteX137" fmla="*/ 3828193 w 8608834"/>
                <a:gd name="connsiteY137" fmla="*/ 462181 h 4191633"/>
                <a:gd name="connsiteX138" fmla="*/ 3799847 w 8608834"/>
                <a:gd name="connsiteY138" fmla="*/ 467358 h 4191633"/>
                <a:gd name="connsiteX139" fmla="*/ 3799847 w 8608834"/>
                <a:gd name="connsiteY139" fmla="*/ 467358 h 4191633"/>
                <a:gd name="connsiteX140" fmla="*/ 3828194 w 8608834"/>
                <a:gd name="connsiteY140" fmla="*/ 462181 h 4191633"/>
                <a:gd name="connsiteX141" fmla="*/ 3852720 w 8608834"/>
                <a:gd name="connsiteY141" fmla="*/ 448131 h 4191633"/>
                <a:gd name="connsiteX142" fmla="*/ 3872687 w 8608834"/>
                <a:gd name="connsiteY142" fmla="*/ 427179 h 4191633"/>
                <a:gd name="connsiteX143" fmla="*/ 3887476 w 8608834"/>
                <a:gd name="connsiteY143" fmla="*/ 401297 h 4191633"/>
                <a:gd name="connsiteX144" fmla="*/ 3896720 w 8608834"/>
                <a:gd name="connsiteY144" fmla="*/ 372703 h 4191633"/>
                <a:gd name="connsiteX145" fmla="*/ 3899924 w 8608834"/>
                <a:gd name="connsiteY145" fmla="*/ 343370 h 4191633"/>
                <a:gd name="connsiteX146" fmla="*/ 3896350 w 8608834"/>
                <a:gd name="connsiteY146" fmla="*/ 307505 h 4191633"/>
                <a:gd name="connsiteX147" fmla="*/ 3885627 w 8608834"/>
                <a:gd name="connsiteY147" fmla="*/ 277309 h 4191633"/>
                <a:gd name="connsiteX148" fmla="*/ 3887599 w 8608834"/>
                <a:gd name="connsiteY148" fmla="*/ 274598 h 4191633"/>
                <a:gd name="connsiteX149" fmla="*/ 3887598 w 8608834"/>
                <a:gd name="connsiteY149" fmla="*/ 274598 h 4191633"/>
                <a:gd name="connsiteX150" fmla="*/ 3678048 w 8608834"/>
                <a:gd name="connsiteY150" fmla="*/ 274598 h 4191633"/>
                <a:gd name="connsiteX151" fmla="*/ 3676076 w 8608834"/>
                <a:gd name="connsiteY151" fmla="*/ 277309 h 4191633"/>
                <a:gd name="connsiteX152" fmla="*/ 3686799 w 8608834"/>
                <a:gd name="connsiteY152" fmla="*/ 307505 h 4191633"/>
                <a:gd name="connsiteX153" fmla="*/ 3690373 w 8608834"/>
                <a:gd name="connsiteY153" fmla="*/ 343370 h 4191633"/>
                <a:gd name="connsiteX154" fmla="*/ 3687169 w 8608834"/>
                <a:gd name="connsiteY154" fmla="*/ 372703 h 4191633"/>
                <a:gd name="connsiteX155" fmla="*/ 3677925 w 8608834"/>
                <a:gd name="connsiteY155" fmla="*/ 401297 h 4191633"/>
                <a:gd name="connsiteX156" fmla="*/ 3663136 w 8608834"/>
                <a:gd name="connsiteY156" fmla="*/ 427179 h 4191633"/>
                <a:gd name="connsiteX157" fmla="*/ 3643169 w 8608834"/>
                <a:gd name="connsiteY157" fmla="*/ 448131 h 4191633"/>
                <a:gd name="connsiteX158" fmla="*/ 3618643 w 8608834"/>
                <a:gd name="connsiteY158" fmla="*/ 462181 h 4191633"/>
                <a:gd name="connsiteX159" fmla="*/ 3590297 w 8608834"/>
                <a:gd name="connsiteY159" fmla="*/ 467358 h 4191633"/>
                <a:gd name="connsiteX160" fmla="*/ 3590297 w 8608834"/>
                <a:gd name="connsiteY160" fmla="*/ 467358 h 4191633"/>
                <a:gd name="connsiteX161" fmla="*/ 3618644 w 8608834"/>
                <a:gd name="connsiteY161" fmla="*/ 462181 h 4191633"/>
                <a:gd name="connsiteX162" fmla="*/ 3643170 w 8608834"/>
                <a:gd name="connsiteY162" fmla="*/ 448131 h 4191633"/>
                <a:gd name="connsiteX163" fmla="*/ 3663137 w 8608834"/>
                <a:gd name="connsiteY163" fmla="*/ 427179 h 4191633"/>
                <a:gd name="connsiteX164" fmla="*/ 3677926 w 8608834"/>
                <a:gd name="connsiteY164" fmla="*/ 401297 h 4191633"/>
                <a:gd name="connsiteX165" fmla="*/ 3687170 w 8608834"/>
                <a:gd name="connsiteY165" fmla="*/ 372703 h 4191633"/>
                <a:gd name="connsiteX166" fmla="*/ 3690374 w 8608834"/>
                <a:gd name="connsiteY166" fmla="*/ 343370 h 4191633"/>
                <a:gd name="connsiteX167" fmla="*/ 3686800 w 8608834"/>
                <a:gd name="connsiteY167" fmla="*/ 307505 h 4191633"/>
                <a:gd name="connsiteX168" fmla="*/ 3676077 w 8608834"/>
                <a:gd name="connsiteY168" fmla="*/ 277309 h 4191633"/>
                <a:gd name="connsiteX169" fmla="*/ 3678049 w 8608834"/>
                <a:gd name="connsiteY169" fmla="*/ 274598 h 4191633"/>
                <a:gd name="connsiteX170" fmla="*/ 3678048 w 8608834"/>
                <a:gd name="connsiteY170" fmla="*/ 274598 h 4191633"/>
                <a:gd name="connsiteX171" fmla="*/ 4876312 w 8608834"/>
                <a:gd name="connsiteY171" fmla="*/ 246498 h 4191633"/>
                <a:gd name="connsiteX172" fmla="*/ 4861829 w 8608834"/>
                <a:gd name="connsiteY172" fmla="*/ 265848 h 4191633"/>
                <a:gd name="connsiteX173" fmla="*/ 4848335 w 8608834"/>
                <a:gd name="connsiteY173" fmla="*/ 282979 h 4191633"/>
                <a:gd name="connsiteX174" fmla="*/ 4846610 w 8608834"/>
                <a:gd name="connsiteY174" fmla="*/ 313052 h 4191633"/>
                <a:gd name="connsiteX175" fmla="*/ 4846116 w 8608834"/>
                <a:gd name="connsiteY175" fmla="*/ 326240 h 4191633"/>
                <a:gd name="connsiteX176" fmla="*/ 4845624 w 8608834"/>
                <a:gd name="connsiteY176" fmla="*/ 339674 h 4191633"/>
                <a:gd name="connsiteX177" fmla="*/ 4845254 w 8608834"/>
                <a:gd name="connsiteY177" fmla="*/ 352491 h 4191633"/>
                <a:gd name="connsiteX178" fmla="*/ 4845130 w 8608834"/>
                <a:gd name="connsiteY178" fmla="*/ 363829 h 4191633"/>
                <a:gd name="connsiteX179" fmla="*/ 4847606 w 8608834"/>
                <a:gd name="connsiteY179" fmla="*/ 386260 h 4191633"/>
                <a:gd name="connsiteX180" fmla="*/ 4854782 w 8608834"/>
                <a:gd name="connsiteY180" fmla="*/ 401174 h 4191633"/>
                <a:gd name="connsiteX181" fmla="*/ 4866290 w 8608834"/>
                <a:gd name="connsiteY181" fmla="*/ 409554 h 4191633"/>
                <a:gd name="connsiteX182" fmla="*/ 4881508 w 8608834"/>
                <a:gd name="connsiteY182" fmla="*/ 412143 h 4191633"/>
                <a:gd name="connsiteX183" fmla="*/ 4881508 w 8608834"/>
                <a:gd name="connsiteY183" fmla="*/ 412143 h 4191633"/>
                <a:gd name="connsiteX184" fmla="*/ 4866291 w 8608834"/>
                <a:gd name="connsiteY184" fmla="*/ 409554 h 4191633"/>
                <a:gd name="connsiteX185" fmla="*/ 4854783 w 8608834"/>
                <a:gd name="connsiteY185" fmla="*/ 401174 h 4191633"/>
                <a:gd name="connsiteX186" fmla="*/ 4847607 w 8608834"/>
                <a:gd name="connsiteY186" fmla="*/ 386260 h 4191633"/>
                <a:gd name="connsiteX187" fmla="*/ 4845131 w 8608834"/>
                <a:gd name="connsiteY187" fmla="*/ 363829 h 4191633"/>
                <a:gd name="connsiteX188" fmla="*/ 4845255 w 8608834"/>
                <a:gd name="connsiteY188" fmla="*/ 352490 h 4191633"/>
                <a:gd name="connsiteX189" fmla="*/ 4845625 w 8608834"/>
                <a:gd name="connsiteY189" fmla="*/ 339673 h 4191633"/>
                <a:gd name="connsiteX190" fmla="*/ 4846117 w 8608834"/>
                <a:gd name="connsiteY190" fmla="*/ 326239 h 4191633"/>
                <a:gd name="connsiteX191" fmla="*/ 4846611 w 8608834"/>
                <a:gd name="connsiteY191" fmla="*/ 313051 h 4191633"/>
                <a:gd name="connsiteX192" fmla="*/ 4848336 w 8608834"/>
                <a:gd name="connsiteY192" fmla="*/ 282978 h 4191633"/>
                <a:gd name="connsiteX193" fmla="*/ 4861830 w 8608834"/>
                <a:gd name="connsiteY193" fmla="*/ 265847 h 4191633"/>
                <a:gd name="connsiteX194" fmla="*/ 4876312 w 8608834"/>
                <a:gd name="connsiteY194" fmla="*/ 246498 h 4191633"/>
                <a:gd name="connsiteX195" fmla="*/ 3102393 w 8608834"/>
                <a:gd name="connsiteY195" fmla="*/ 241760 h 4191633"/>
                <a:gd name="connsiteX196" fmla="*/ 3102392 w 8608834"/>
                <a:gd name="connsiteY196" fmla="*/ 241760 h 4191633"/>
                <a:gd name="connsiteX197" fmla="*/ 3109337 w 8608834"/>
                <a:gd name="connsiteY197" fmla="*/ 242507 h 4191633"/>
                <a:gd name="connsiteX198" fmla="*/ 3115033 w 8608834"/>
                <a:gd name="connsiteY198" fmla="*/ 245746 h 4191633"/>
                <a:gd name="connsiteX199" fmla="*/ 3118861 w 8608834"/>
                <a:gd name="connsiteY199" fmla="*/ 252721 h 4191633"/>
                <a:gd name="connsiteX200" fmla="*/ 3120217 w 8608834"/>
                <a:gd name="connsiteY200" fmla="*/ 264926 h 4191633"/>
                <a:gd name="connsiteX201" fmla="*/ 3117752 w 8608834"/>
                <a:gd name="connsiteY201" fmla="*/ 291070 h 4191633"/>
                <a:gd name="connsiteX202" fmla="*/ 3112106 w 8608834"/>
                <a:gd name="connsiteY202" fmla="*/ 320502 h 4191633"/>
                <a:gd name="connsiteX203" fmla="*/ 3104855 w 8608834"/>
                <a:gd name="connsiteY203" fmla="*/ 354863 h 4191633"/>
                <a:gd name="connsiteX204" fmla="*/ 3100786 w 8608834"/>
                <a:gd name="connsiteY204" fmla="*/ 387374 h 4191633"/>
                <a:gd name="connsiteX205" fmla="*/ 3102882 w 8608834"/>
                <a:gd name="connsiteY205" fmla="*/ 405035 h 4191633"/>
                <a:gd name="connsiteX206" fmla="*/ 3111879 w 8608834"/>
                <a:gd name="connsiteY206" fmla="*/ 411403 h 4191633"/>
                <a:gd name="connsiteX207" fmla="*/ 3111880 w 8608834"/>
                <a:gd name="connsiteY207" fmla="*/ 411403 h 4191633"/>
                <a:gd name="connsiteX208" fmla="*/ 3102883 w 8608834"/>
                <a:gd name="connsiteY208" fmla="*/ 405035 h 4191633"/>
                <a:gd name="connsiteX209" fmla="*/ 3100787 w 8608834"/>
                <a:gd name="connsiteY209" fmla="*/ 387374 h 4191633"/>
                <a:gd name="connsiteX210" fmla="*/ 3104856 w 8608834"/>
                <a:gd name="connsiteY210" fmla="*/ 354863 h 4191633"/>
                <a:gd name="connsiteX211" fmla="*/ 3112107 w 8608834"/>
                <a:gd name="connsiteY211" fmla="*/ 320502 h 4191633"/>
                <a:gd name="connsiteX212" fmla="*/ 3117753 w 8608834"/>
                <a:gd name="connsiteY212" fmla="*/ 291070 h 4191633"/>
                <a:gd name="connsiteX213" fmla="*/ 3120218 w 8608834"/>
                <a:gd name="connsiteY213" fmla="*/ 264926 h 4191633"/>
                <a:gd name="connsiteX214" fmla="*/ 3118862 w 8608834"/>
                <a:gd name="connsiteY214" fmla="*/ 252721 h 4191633"/>
                <a:gd name="connsiteX215" fmla="*/ 3115034 w 8608834"/>
                <a:gd name="connsiteY215" fmla="*/ 245746 h 4191633"/>
                <a:gd name="connsiteX216" fmla="*/ 3109338 w 8608834"/>
                <a:gd name="connsiteY216" fmla="*/ 242507 h 4191633"/>
                <a:gd name="connsiteX217" fmla="*/ 3102393 w 8608834"/>
                <a:gd name="connsiteY217" fmla="*/ 241760 h 4191633"/>
                <a:gd name="connsiteX218" fmla="*/ 3836328 w 8608834"/>
                <a:gd name="connsiteY218" fmla="*/ 225298 h 4191633"/>
                <a:gd name="connsiteX219" fmla="*/ 3836328 w 8608834"/>
                <a:gd name="connsiteY219" fmla="*/ 225298 h 4191633"/>
                <a:gd name="connsiteX220" fmla="*/ 3880204 w 8608834"/>
                <a:gd name="connsiteY220" fmla="*/ 232570 h 4191633"/>
                <a:gd name="connsiteX221" fmla="*/ 3918534 w 8608834"/>
                <a:gd name="connsiteY221" fmla="*/ 252043 h 4191633"/>
                <a:gd name="connsiteX222" fmla="*/ 3951811 w 8608834"/>
                <a:gd name="connsiteY222" fmla="*/ 282732 h 4191633"/>
                <a:gd name="connsiteX223" fmla="*/ 3960338 w 8608834"/>
                <a:gd name="connsiteY223" fmla="*/ 293199 h 4191633"/>
                <a:gd name="connsiteX224" fmla="*/ 3960338 w 8608834"/>
                <a:gd name="connsiteY224" fmla="*/ 293198 h 4191633"/>
                <a:gd name="connsiteX225" fmla="*/ 3951812 w 8608834"/>
                <a:gd name="connsiteY225" fmla="*/ 282732 h 4191633"/>
                <a:gd name="connsiteX226" fmla="*/ 3918535 w 8608834"/>
                <a:gd name="connsiteY226" fmla="*/ 252043 h 4191633"/>
                <a:gd name="connsiteX227" fmla="*/ 3880205 w 8608834"/>
                <a:gd name="connsiteY227" fmla="*/ 232570 h 4191633"/>
                <a:gd name="connsiteX228" fmla="*/ 3836328 w 8608834"/>
                <a:gd name="connsiteY228" fmla="*/ 225298 h 4191633"/>
                <a:gd name="connsiteX229" fmla="*/ 3626778 w 8608834"/>
                <a:gd name="connsiteY229" fmla="*/ 225298 h 4191633"/>
                <a:gd name="connsiteX230" fmla="*/ 3626778 w 8608834"/>
                <a:gd name="connsiteY230" fmla="*/ 225298 h 4191633"/>
                <a:gd name="connsiteX231" fmla="*/ 3670654 w 8608834"/>
                <a:gd name="connsiteY231" fmla="*/ 232570 h 4191633"/>
                <a:gd name="connsiteX232" fmla="*/ 3708984 w 8608834"/>
                <a:gd name="connsiteY232" fmla="*/ 252043 h 4191633"/>
                <a:gd name="connsiteX233" fmla="*/ 3726238 w 8608834"/>
                <a:gd name="connsiteY233" fmla="*/ 265816 h 4191633"/>
                <a:gd name="connsiteX234" fmla="*/ 3738506 w 8608834"/>
                <a:gd name="connsiteY234" fmla="*/ 278768 h 4191633"/>
                <a:gd name="connsiteX235" fmla="*/ 3738507 w 8608834"/>
                <a:gd name="connsiteY235" fmla="*/ 278767 h 4191633"/>
                <a:gd name="connsiteX236" fmla="*/ 3726239 w 8608834"/>
                <a:gd name="connsiteY236" fmla="*/ 265816 h 4191633"/>
                <a:gd name="connsiteX237" fmla="*/ 3708985 w 8608834"/>
                <a:gd name="connsiteY237" fmla="*/ 252043 h 4191633"/>
                <a:gd name="connsiteX238" fmla="*/ 3670655 w 8608834"/>
                <a:gd name="connsiteY238" fmla="*/ 232570 h 4191633"/>
                <a:gd name="connsiteX239" fmla="*/ 3626778 w 8608834"/>
                <a:gd name="connsiteY239" fmla="*/ 225298 h 4191633"/>
                <a:gd name="connsiteX240" fmla="*/ 4512895 w 8608834"/>
                <a:gd name="connsiteY240" fmla="*/ 224312 h 4191633"/>
                <a:gd name="connsiteX241" fmla="*/ 4526699 w 8608834"/>
                <a:gd name="connsiteY241" fmla="*/ 228133 h 4191633"/>
                <a:gd name="connsiteX242" fmla="*/ 4530331 w 8608834"/>
                <a:gd name="connsiteY242" fmla="*/ 238363 h 4191633"/>
                <a:gd name="connsiteX243" fmla="*/ 4530331 w 8608834"/>
                <a:gd name="connsiteY243" fmla="*/ 238364 h 4191633"/>
                <a:gd name="connsiteX244" fmla="*/ 4530331 w 8608834"/>
                <a:gd name="connsiteY244" fmla="*/ 238364 h 4191633"/>
                <a:gd name="connsiteX245" fmla="*/ 4527800 w 8608834"/>
                <a:gd name="connsiteY245" fmla="*/ 253689 h 4191633"/>
                <a:gd name="connsiteX246" fmla="*/ 4522031 w 8608834"/>
                <a:gd name="connsiteY246" fmla="*/ 276257 h 4191633"/>
                <a:gd name="connsiteX247" fmla="*/ 4512441 w 8608834"/>
                <a:gd name="connsiteY247" fmla="*/ 308829 h 4191633"/>
                <a:gd name="connsiteX248" fmla="*/ 4503762 w 8608834"/>
                <a:gd name="connsiteY248" fmla="*/ 342782 h 4191633"/>
                <a:gd name="connsiteX249" fmla="*/ 4497888 w 8608834"/>
                <a:gd name="connsiteY249" fmla="*/ 370690 h 4191633"/>
                <a:gd name="connsiteX250" fmla="*/ 4494342 w 8608834"/>
                <a:gd name="connsiteY250" fmla="*/ 395885 h 4191633"/>
                <a:gd name="connsiteX251" fmla="*/ 4496808 w 8608834"/>
                <a:gd name="connsiteY251" fmla="*/ 413500 h 4191633"/>
                <a:gd name="connsiteX252" fmla="*/ 4506914 w 8608834"/>
                <a:gd name="connsiteY252" fmla="*/ 420031 h 4191633"/>
                <a:gd name="connsiteX253" fmla="*/ 4506915 w 8608834"/>
                <a:gd name="connsiteY253" fmla="*/ 420031 h 4191633"/>
                <a:gd name="connsiteX254" fmla="*/ 4496809 w 8608834"/>
                <a:gd name="connsiteY254" fmla="*/ 413500 h 4191633"/>
                <a:gd name="connsiteX255" fmla="*/ 4494343 w 8608834"/>
                <a:gd name="connsiteY255" fmla="*/ 395885 h 4191633"/>
                <a:gd name="connsiteX256" fmla="*/ 4497889 w 8608834"/>
                <a:gd name="connsiteY256" fmla="*/ 370689 h 4191633"/>
                <a:gd name="connsiteX257" fmla="*/ 4503763 w 8608834"/>
                <a:gd name="connsiteY257" fmla="*/ 342781 h 4191633"/>
                <a:gd name="connsiteX258" fmla="*/ 4512442 w 8608834"/>
                <a:gd name="connsiteY258" fmla="*/ 308828 h 4191633"/>
                <a:gd name="connsiteX259" fmla="*/ 4522032 w 8608834"/>
                <a:gd name="connsiteY259" fmla="*/ 276256 h 4191633"/>
                <a:gd name="connsiteX260" fmla="*/ 4527801 w 8608834"/>
                <a:gd name="connsiteY260" fmla="*/ 253688 h 4191633"/>
                <a:gd name="connsiteX261" fmla="*/ 4530332 w 8608834"/>
                <a:gd name="connsiteY261" fmla="*/ 238363 h 4191633"/>
                <a:gd name="connsiteX262" fmla="*/ 4526700 w 8608834"/>
                <a:gd name="connsiteY262" fmla="*/ 228133 h 4191633"/>
                <a:gd name="connsiteX263" fmla="*/ 4512896 w 8608834"/>
                <a:gd name="connsiteY263" fmla="*/ 224312 h 4191633"/>
                <a:gd name="connsiteX264" fmla="*/ 4512895 w 8608834"/>
                <a:gd name="connsiteY264" fmla="*/ 224312 h 4191633"/>
                <a:gd name="connsiteX265" fmla="*/ 2503121 w 8608834"/>
                <a:gd name="connsiteY265" fmla="*/ 224312 h 4191633"/>
                <a:gd name="connsiteX266" fmla="*/ 2490651 w 8608834"/>
                <a:gd name="connsiteY266" fmla="*/ 225683 h 4191633"/>
                <a:gd name="connsiteX267" fmla="*/ 2477330 w 8608834"/>
                <a:gd name="connsiteY267" fmla="*/ 229920 h 4191633"/>
                <a:gd name="connsiteX268" fmla="*/ 2465827 w 8608834"/>
                <a:gd name="connsiteY268" fmla="*/ 237273 h 4191633"/>
                <a:gd name="connsiteX269" fmla="*/ 2465827 w 8608834"/>
                <a:gd name="connsiteY269" fmla="*/ 237274 h 4191633"/>
                <a:gd name="connsiteX270" fmla="*/ 2477329 w 8608834"/>
                <a:gd name="connsiteY270" fmla="*/ 229921 h 4191633"/>
                <a:gd name="connsiteX271" fmla="*/ 2490650 w 8608834"/>
                <a:gd name="connsiteY271" fmla="*/ 225684 h 4191633"/>
                <a:gd name="connsiteX272" fmla="*/ 2503120 w 8608834"/>
                <a:gd name="connsiteY272" fmla="*/ 224313 h 4191633"/>
                <a:gd name="connsiteX273" fmla="*/ 2516924 w 8608834"/>
                <a:gd name="connsiteY273" fmla="*/ 228134 h 4191633"/>
                <a:gd name="connsiteX274" fmla="*/ 2520556 w 8608834"/>
                <a:gd name="connsiteY274" fmla="*/ 238364 h 4191633"/>
                <a:gd name="connsiteX275" fmla="*/ 2518026 w 8608834"/>
                <a:gd name="connsiteY275" fmla="*/ 253689 h 4191633"/>
                <a:gd name="connsiteX276" fmla="*/ 2512256 w 8608834"/>
                <a:gd name="connsiteY276" fmla="*/ 276257 h 4191633"/>
                <a:gd name="connsiteX277" fmla="*/ 2502666 w 8608834"/>
                <a:gd name="connsiteY277" fmla="*/ 308829 h 4191633"/>
                <a:gd name="connsiteX278" fmla="*/ 2493987 w 8608834"/>
                <a:gd name="connsiteY278" fmla="*/ 342782 h 4191633"/>
                <a:gd name="connsiteX279" fmla="*/ 2488113 w 8608834"/>
                <a:gd name="connsiteY279" fmla="*/ 370690 h 4191633"/>
                <a:gd name="connsiteX280" fmla="*/ 2484568 w 8608834"/>
                <a:gd name="connsiteY280" fmla="*/ 395886 h 4191633"/>
                <a:gd name="connsiteX281" fmla="*/ 2487033 w 8608834"/>
                <a:gd name="connsiteY281" fmla="*/ 413501 h 4191633"/>
                <a:gd name="connsiteX282" fmla="*/ 2497139 w 8608834"/>
                <a:gd name="connsiteY282" fmla="*/ 420032 h 4191633"/>
                <a:gd name="connsiteX283" fmla="*/ 2516859 w 8608834"/>
                <a:gd name="connsiteY283" fmla="*/ 413869 h 4191633"/>
                <a:gd name="connsiteX284" fmla="*/ 2538797 w 8608834"/>
                <a:gd name="connsiteY284" fmla="*/ 398956 h 4191633"/>
                <a:gd name="connsiteX285" fmla="*/ 2560489 w 8608834"/>
                <a:gd name="connsiteY285" fmla="*/ 380839 h 4191633"/>
                <a:gd name="connsiteX286" fmla="*/ 2564782 w 8608834"/>
                <a:gd name="connsiteY286" fmla="*/ 377167 h 4191633"/>
                <a:gd name="connsiteX287" fmla="*/ 2564782 w 8608834"/>
                <a:gd name="connsiteY287" fmla="*/ 377167 h 4191633"/>
                <a:gd name="connsiteX288" fmla="*/ 2560490 w 8608834"/>
                <a:gd name="connsiteY288" fmla="*/ 380838 h 4191633"/>
                <a:gd name="connsiteX289" fmla="*/ 2538798 w 8608834"/>
                <a:gd name="connsiteY289" fmla="*/ 398955 h 4191633"/>
                <a:gd name="connsiteX290" fmla="*/ 2516860 w 8608834"/>
                <a:gd name="connsiteY290" fmla="*/ 413868 h 4191633"/>
                <a:gd name="connsiteX291" fmla="*/ 2497140 w 8608834"/>
                <a:gd name="connsiteY291" fmla="*/ 420031 h 4191633"/>
                <a:gd name="connsiteX292" fmla="*/ 2487034 w 8608834"/>
                <a:gd name="connsiteY292" fmla="*/ 413500 h 4191633"/>
                <a:gd name="connsiteX293" fmla="*/ 2484569 w 8608834"/>
                <a:gd name="connsiteY293" fmla="*/ 395885 h 4191633"/>
                <a:gd name="connsiteX294" fmla="*/ 2488114 w 8608834"/>
                <a:gd name="connsiteY294" fmla="*/ 370689 h 4191633"/>
                <a:gd name="connsiteX295" fmla="*/ 2493988 w 8608834"/>
                <a:gd name="connsiteY295" fmla="*/ 342781 h 4191633"/>
                <a:gd name="connsiteX296" fmla="*/ 2502667 w 8608834"/>
                <a:gd name="connsiteY296" fmla="*/ 308828 h 4191633"/>
                <a:gd name="connsiteX297" fmla="*/ 2512257 w 8608834"/>
                <a:gd name="connsiteY297" fmla="*/ 276256 h 4191633"/>
                <a:gd name="connsiteX298" fmla="*/ 2518027 w 8608834"/>
                <a:gd name="connsiteY298" fmla="*/ 253688 h 4191633"/>
                <a:gd name="connsiteX299" fmla="*/ 2520557 w 8608834"/>
                <a:gd name="connsiteY299" fmla="*/ 238363 h 4191633"/>
                <a:gd name="connsiteX300" fmla="*/ 2516925 w 8608834"/>
                <a:gd name="connsiteY300" fmla="*/ 228133 h 4191633"/>
                <a:gd name="connsiteX301" fmla="*/ 2503121 w 8608834"/>
                <a:gd name="connsiteY301" fmla="*/ 224312 h 4191633"/>
                <a:gd name="connsiteX302" fmla="*/ 645746 w 8608834"/>
                <a:gd name="connsiteY302" fmla="*/ 224312 h 4191633"/>
                <a:gd name="connsiteX303" fmla="*/ 659549 w 8608834"/>
                <a:gd name="connsiteY303" fmla="*/ 228133 h 4191633"/>
                <a:gd name="connsiteX304" fmla="*/ 663181 w 8608834"/>
                <a:gd name="connsiteY304" fmla="*/ 238363 h 4191633"/>
                <a:gd name="connsiteX305" fmla="*/ 663181 w 8608834"/>
                <a:gd name="connsiteY305" fmla="*/ 238364 h 4191633"/>
                <a:gd name="connsiteX306" fmla="*/ 663181 w 8608834"/>
                <a:gd name="connsiteY306" fmla="*/ 238364 h 4191633"/>
                <a:gd name="connsiteX307" fmla="*/ 660651 w 8608834"/>
                <a:gd name="connsiteY307" fmla="*/ 253689 h 4191633"/>
                <a:gd name="connsiteX308" fmla="*/ 654881 w 8608834"/>
                <a:gd name="connsiteY308" fmla="*/ 276257 h 4191633"/>
                <a:gd name="connsiteX309" fmla="*/ 645291 w 8608834"/>
                <a:gd name="connsiteY309" fmla="*/ 308829 h 4191633"/>
                <a:gd name="connsiteX310" fmla="*/ 636612 w 8608834"/>
                <a:gd name="connsiteY310" fmla="*/ 342782 h 4191633"/>
                <a:gd name="connsiteX311" fmla="*/ 630738 w 8608834"/>
                <a:gd name="connsiteY311" fmla="*/ 370690 h 4191633"/>
                <a:gd name="connsiteX312" fmla="*/ 627193 w 8608834"/>
                <a:gd name="connsiteY312" fmla="*/ 395885 h 4191633"/>
                <a:gd name="connsiteX313" fmla="*/ 629658 w 8608834"/>
                <a:gd name="connsiteY313" fmla="*/ 413500 h 4191633"/>
                <a:gd name="connsiteX314" fmla="*/ 639764 w 8608834"/>
                <a:gd name="connsiteY314" fmla="*/ 420031 h 4191633"/>
                <a:gd name="connsiteX315" fmla="*/ 639765 w 8608834"/>
                <a:gd name="connsiteY315" fmla="*/ 420031 h 4191633"/>
                <a:gd name="connsiteX316" fmla="*/ 629659 w 8608834"/>
                <a:gd name="connsiteY316" fmla="*/ 413500 h 4191633"/>
                <a:gd name="connsiteX317" fmla="*/ 627194 w 8608834"/>
                <a:gd name="connsiteY317" fmla="*/ 395885 h 4191633"/>
                <a:gd name="connsiteX318" fmla="*/ 630739 w 8608834"/>
                <a:gd name="connsiteY318" fmla="*/ 370689 h 4191633"/>
                <a:gd name="connsiteX319" fmla="*/ 636613 w 8608834"/>
                <a:gd name="connsiteY319" fmla="*/ 342781 h 4191633"/>
                <a:gd name="connsiteX320" fmla="*/ 645292 w 8608834"/>
                <a:gd name="connsiteY320" fmla="*/ 308828 h 4191633"/>
                <a:gd name="connsiteX321" fmla="*/ 654882 w 8608834"/>
                <a:gd name="connsiteY321" fmla="*/ 276256 h 4191633"/>
                <a:gd name="connsiteX322" fmla="*/ 660652 w 8608834"/>
                <a:gd name="connsiteY322" fmla="*/ 253688 h 4191633"/>
                <a:gd name="connsiteX323" fmla="*/ 663182 w 8608834"/>
                <a:gd name="connsiteY323" fmla="*/ 238363 h 4191633"/>
                <a:gd name="connsiteX324" fmla="*/ 659550 w 8608834"/>
                <a:gd name="connsiteY324" fmla="*/ 228133 h 4191633"/>
                <a:gd name="connsiteX325" fmla="*/ 645747 w 8608834"/>
                <a:gd name="connsiteY325" fmla="*/ 224312 h 4191633"/>
                <a:gd name="connsiteX326" fmla="*/ 645746 w 8608834"/>
                <a:gd name="connsiteY326" fmla="*/ 224312 h 4191633"/>
                <a:gd name="connsiteX327" fmla="*/ 2717011 w 8608834"/>
                <a:gd name="connsiteY327" fmla="*/ 223819 h 4191633"/>
                <a:gd name="connsiteX328" fmla="*/ 2694579 w 8608834"/>
                <a:gd name="connsiteY328" fmla="*/ 228749 h 4191633"/>
                <a:gd name="connsiteX329" fmla="*/ 2694578 w 8608834"/>
                <a:gd name="connsiteY329" fmla="*/ 228750 h 4191633"/>
                <a:gd name="connsiteX330" fmla="*/ 2717010 w 8608834"/>
                <a:gd name="connsiteY330" fmla="*/ 223820 h 4191633"/>
                <a:gd name="connsiteX331" fmla="*/ 2736606 w 8608834"/>
                <a:gd name="connsiteY331" fmla="*/ 234173 h 4191633"/>
                <a:gd name="connsiteX332" fmla="*/ 2743878 w 8608834"/>
                <a:gd name="connsiteY332" fmla="*/ 262767 h 4191633"/>
                <a:gd name="connsiteX333" fmla="*/ 2742768 w 8608834"/>
                <a:gd name="connsiteY333" fmla="*/ 271887 h 4191633"/>
                <a:gd name="connsiteX334" fmla="*/ 2739934 w 8608834"/>
                <a:gd name="connsiteY334" fmla="*/ 287170 h 4191633"/>
                <a:gd name="connsiteX335" fmla="*/ 2736113 w 8608834"/>
                <a:gd name="connsiteY335" fmla="*/ 310094 h 4191633"/>
                <a:gd name="connsiteX336" fmla="*/ 2732292 w 8608834"/>
                <a:gd name="connsiteY336" fmla="*/ 335237 h 4191633"/>
                <a:gd name="connsiteX337" fmla="*/ 2729458 w 8608834"/>
                <a:gd name="connsiteY337" fmla="*/ 357175 h 4191633"/>
                <a:gd name="connsiteX338" fmla="*/ 2728348 w 8608834"/>
                <a:gd name="connsiteY338" fmla="*/ 377141 h 4191633"/>
                <a:gd name="connsiteX339" fmla="*/ 2732169 w 8608834"/>
                <a:gd name="connsiteY339" fmla="*/ 402284 h 4191633"/>
                <a:gd name="connsiteX340" fmla="*/ 2744124 w 8608834"/>
                <a:gd name="connsiteY340" fmla="*/ 412144 h 4191633"/>
                <a:gd name="connsiteX341" fmla="*/ 2752505 w 8608834"/>
                <a:gd name="connsiteY341" fmla="*/ 409925 h 4191633"/>
                <a:gd name="connsiteX342" fmla="*/ 2762858 w 8608834"/>
                <a:gd name="connsiteY342" fmla="*/ 404749 h 4191633"/>
                <a:gd name="connsiteX343" fmla="*/ 2774197 w 8608834"/>
                <a:gd name="connsiteY343" fmla="*/ 396614 h 4191633"/>
                <a:gd name="connsiteX344" fmla="*/ 2790712 w 8608834"/>
                <a:gd name="connsiteY344" fmla="*/ 386754 h 4191633"/>
                <a:gd name="connsiteX345" fmla="*/ 2837793 w 8608834"/>
                <a:gd name="connsiteY345" fmla="*/ 355942 h 4191633"/>
                <a:gd name="connsiteX346" fmla="*/ 2837546 w 8608834"/>
                <a:gd name="connsiteY346" fmla="*/ 411158 h 4191633"/>
                <a:gd name="connsiteX347" fmla="*/ 2837547 w 8608834"/>
                <a:gd name="connsiteY347" fmla="*/ 411157 h 4191633"/>
                <a:gd name="connsiteX348" fmla="*/ 2837794 w 8608834"/>
                <a:gd name="connsiteY348" fmla="*/ 355941 h 4191633"/>
                <a:gd name="connsiteX349" fmla="*/ 2790713 w 8608834"/>
                <a:gd name="connsiteY349" fmla="*/ 386753 h 4191633"/>
                <a:gd name="connsiteX350" fmla="*/ 2774198 w 8608834"/>
                <a:gd name="connsiteY350" fmla="*/ 396613 h 4191633"/>
                <a:gd name="connsiteX351" fmla="*/ 2762859 w 8608834"/>
                <a:gd name="connsiteY351" fmla="*/ 404748 h 4191633"/>
                <a:gd name="connsiteX352" fmla="*/ 2752506 w 8608834"/>
                <a:gd name="connsiteY352" fmla="*/ 409924 h 4191633"/>
                <a:gd name="connsiteX353" fmla="*/ 2744125 w 8608834"/>
                <a:gd name="connsiteY353" fmla="*/ 412143 h 4191633"/>
                <a:gd name="connsiteX354" fmla="*/ 2732170 w 8608834"/>
                <a:gd name="connsiteY354" fmla="*/ 402283 h 4191633"/>
                <a:gd name="connsiteX355" fmla="*/ 2728349 w 8608834"/>
                <a:gd name="connsiteY355" fmla="*/ 377140 h 4191633"/>
                <a:gd name="connsiteX356" fmla="*/ 2729459 w 8608834"/>
                <a:gd name="connsiteY356" fmla="*/ 357174 h 4191633"/>
                <a:gd name="connsiteX357" fmla="*/ 2732293 w 8608834"/>
                <a:gd name="connsiteY357" fmla="*/ 335236 h 4191633"/>
                <a:gd name="connsiteX358" fmla="*/ 2736114 w 8608834"/>
                <a:gd name="connsiteY358" fmla="*/ 310093 h 4191633"/>
                <a:gd name="connsiteX359" fmla="*/ 2739935 w 8608834"/>
                <a:gd name="connsiteY359" fmla="*/ 287169 h 4191633"/>
                <a:gd name="connsiteX360" fmla="*/ 2742769 w 8608834"/>
                <a:gd name="connsiteY360" fmla="*/ 271886 h 4191633"/>
                <a:gd name="connsiteX361" fmla="*/ 2743879 w 8608834"/>
                <a:gd name="connsiteY361" fmla="*/ 262766 h 4191633"/>
                <a:gd name="connsiteX362" fmla="*/ 2736607 w 8608834"/>
                <a:gd name="connsiteY362" fmla="*/ 234172 h 4191633"/>
                <a:gd name="connsiteX363" fmla="*/ 2717011 w 8608834"/>
                <a:gd name="connsiteY363" fmla="*/ 223819 h 4191633"/>
                <a:gd name="connsiteX364" fmla="*/ 2614961 w 8608834"/>
                <a:gd name="connsiteY364" fmla="*/ 223819 h 4191633"/>
                <a:gd name="connsiteX365" fmla="*/ 2593885 w 8608834"/>
                <a:gd name="connsiteY365" fmla="*/ 231461 h 4191633"/>
                <a:gd name="connsiteX366" fmla="*/ 2593885 w 8608834"/>
                <a:gd name="connsiteY366" fmla="*/ 231462 h 4191633"/>
                <a:gd name="connsiteX367" fmla="*/ 2614960 w 8608834"/>
                <a:gd name="connsiteY367" fmla="*/ 223820 h 4191633"/>
                <a:gd name="connsiteX368" fmla="*/ 2633447 w 8608834"/>
                <a:gd name="connsiteY368" fmla="*/ 231955 h 4191633"/>
                <a:gd name="connsiteX369" fmla="*/ 2638624 w 8608834"/>
                <a:gd name="connsiteY369" fmla="*/ 253646 h 4191633"/>
                <a:gd name="connsiteX370" fmla="*/ 2637884 w 8608834"/>
                <a:gd name="connsiteY370" fmla="*/ 263629 h 4191633"/>
                <a:gd name="connsiteX371" fmla="*/ 2636035 w 8608834"/>
                <a:gd name="connsiteY371" fmla="*/ 277433 h 4191633"/>
                <a:gd name="connsiteX372" fmla="*/ 2633694 w 8608834"/>
                <a:gd name="connsiteY372" fmla="*/ 292963 h 4191633"/>
                <a:gd name="connsiteX373" fmla="*/ 2631352 w 8608834"/>
                <a:gd name="connsiteY373" fmla="*/ 311203 h 4191633"/>
                <a:gd name="connsiteX374" fmla="*/ 2629503 w 8608834"/>
                <a:gd name="connsiteY374" fmla="*/ 326486 h 4191633"/>
                <a:gd name="connsiteX375" fmla="*/ 2628764 w 8608834"/>
                <a:gd name="connsiteY375" fmla="*/ 333265 h 4191633"/>
                <a:gd name="connsiteX376" fmla="*/ 2633694 w 8608834"/>
                <a:gd name="connsiteY376" fmla="*/ 333265 h 4191633"/>
                <a:gd name="connsiteX377" fmla="*/ 2633695 w 8608834"/>
                <a:gd name="connsiteY377" fmla="*/ 333264 h 4191633"/>
                <a:gd name="connsiteX378" fmla="*/ 2628765 w 8608834"/>
                <a:gd name="connsiteY378" fmla="*/ 333264 h 4191633"/>
                <a:gd name="connsiteX379" fmla="*/ 2629504 w 8608834"/>
                <a:gd name="connsiteY379" fmla="*/ 326485 h 4191633"/>
                <a:gd name="connsiteX380" fmla="*/ 2631353 w 8608834"/>
                <a:gd name="connsiteY380" fmla="*/ 311202 h 4191633"/>
                <a:gd name="connsiteX381" fmla="*/ 2633695 w 8608834"/>
                <a:gd name="connsiteY381" fmla="*/ 292962 h 4191633"/>
                <a:gd name="connsiteX382" fmla="*/ 2636036 w 8608834"/>
                <a:gd name="connsiteY382" fmla="*/ 277432 h 4191633"/>
                <a:gd name="connsiteX383" fmla="*/ 2637885 w 8608834"/>
                <a:gd name="connsiteY383" fmla="*/ 263628 h 4191633"/>
                <a:gd name="connsiteX384" fmla="*/ 2638625 w 8608834"/>
                <a:gd name="connsiteY384" fmla="*/ 253645 h 4191633"/>
                <a:gd name="connsiteX385" fmla="*/ 2633448 w 8608834"/>
                <a:gd name="connsiteY385" fmla="*/ 231954 h 4191633"/>
                <a:gd name="connsiteX386" fmla="*/ 2614961 w 8608834"/>
                <a:gd name="connsiteY386" fmla="*/ 223819 h 4191633"/>
                <a:gd name="connsiteX387" fmla="*/ 4087783 w 8608834"/>
                <a:gd name="connsiteY387" fmla="*/ 223080 h 4191633"/>
                <a:gd name="connsiteX388" fmla="*/ 4087783 w 8608834"/>
                <a:gd name="connsiteY388" fmla="*/ 223080 h 4191633"/>
                <a:gd name="connsiteX389" fmla="*/ 4096902 w 8608834"/>
                <a:gd name="connsiteY389" fmla="*/ 224682 h 4191633"/>
                <a:gd name="connsiteX390" fmla="*/ 4104666 w 8608834"/>
                <a:gd name="connsiteY390" fmla="*/ 229242 h 4191633"/>
                <a:gd name="connsiteX391" fmla="*/ 4109966 w 8608834"/>
                <a:gd name="connsiteY391" fmla="*/ 236514 h 4191633"/>
                <a:gd name="connsiteX392" fmla="*/ 4111938 w 8608834"/>
                <a:gd name="connsiteY392" fmla="*/ 246250 h 4191633"/>
                <a:gd name="connsiteX393" fmla="*/ 4110706 w 8608834"/>
                <a:gd name="connsiteY393" fmla="*/ 257959 h 4191633"/>
                <a:gd name="connsiteX394" fmla="*/ 4106762 w 8608834"/>
                <a:gd name="connsiteY394" fmla="*/ 277556 h 4191633"/>
                <a:gd name="connsiteX395" fmla="*/ 4102818 w 8608834"/>
                <a:gd name="connsiteY395" fmla="*/ 297398 h 4191633"/>
                <a:gd name="connsiteX396" fmla="*/ 4101586 w 8608834"/>
                <a:gd name="connsiteY396" fmla="*/ 310340 h 4191633"/>
                <a:gd name="connsiteX397" fmla="*/ 4103311 w 8608834"/>
                <a:gd name="connsiteY397" fmla="*/ 325129 h 4191633"/>
                <a:gd name="connsiteX398" fmla="*/ 4107871 w 8608834"/>
                <a:gd name="connsiteY398" fmla="*/ 334619 h 4191633"/>
                <a:gd name="connsiteX399" fmla="*/ 4114280 w 8608834"/>
                <a:gd name="connsiteY399" fmla="*/ 339673 h 4191633"/>
                <a:gd name="connsiteX400" fmla="*/ 4121798 w 8608834"/>
                <a:gd name="connsiteY400" fmla="*/ 341152 h 4191633"/>
                <a:gd name="connsiteX401" fmla="*/ 4121799 w 8608834"/>
                <a:gd name="connsiteY401" fmla="*/ 341152 h 4191633"/>
                <a:gd name="connsiteX402" fmla="*/ 4114281 w 8608834"/>
                <a:gd name="connsiteY402" fmla="*/ 339673 h 4191633"/>
                <a:gd name="connsiteX403" fmla="*/ 4107872 w 8608834"/>
                <a:gd name="connsiteY403" fmla="*/ 334619 h 4191633"/>
                <a:gd name="connsiteX404" fmla="*/ 4103312 w 8608834"/>
                <a:gd name="connsiteY404" fmla="*/ 325129 h 4191633"/>
                <a:gd name="connsiteX405" fmla="*/ 4101587 w 8608834"/>
                <a:gd name="connsiteY405" fmla="*/ 310340 h 4191633"/>
                <a:gd name="connsiteX406" fmla="*/ 4102819 w 8608834"/>
                <a:gd name="connsiteY406" fmla="*/ 297398 h 4191633"/>
                <a:gd name="connsiteX407" fmla="*/ 4106763 w 8608834"/>
                <a:gd name="connsiteY407" fmla="*/ 277556 h 4191633"/>
                <a:gd name="connsiteX408" fmla="*/ 4110707 w 8608834"/>
                <a:gd name="connsiteY408" fmla="*/ 257959 h 4191633"/>
                <a:gd name="connsiteX409" fmla="*/ 4111939 w 8608834"/>
                <a:gd name="connsiteY409" fmla="*/ 246250 h 4191633"/>
                <a:gd name="connsiteX410" fmla="*/ 4109967 w 8608834"/>
                <a:gd name="connsiteY410" fmla="*/ 236514 h 4191633"/>
                <a:gd name="connsiteX411" fmla="*/ 4104667 w 8608834"/>
                <a:gd name="connsiteY411" fmla="*/ 229242 h 4191633"/>
                <a:gd name="connsiteX412" fmla="*/ 4096903 w 8608834"/>
                <a:gd name="connsiteY412" fmla="*/ 224682 h 4191633"/>
                <a:gd name="connsiteX413" fmla="*/ 4087783 w 8608834"/>
                <a:gd name="connsiteY413" fmla="*/ 223080 h 4191633"/>
                <a:gd name="connsiteX414" fmla="*/ 3999044 w 8608834"/>
                <a:gd name="connsiteY414" fmla="*/ 223080 h 4191633"/>
                <a:gd name="connsiteX415" fmla="*/ 3999044 w 8608834"/>
                <a:gd name="connsiteY415" fmla="*/ 223080 h 4191633"/>
                <a:gd name="connsiteX416" fmla="*/ 4009026 w 8608834"/>
                <a:gd name="connsiteY416" fmla="*/ 223696 h 4191633"/>
                <a:gd name="connsiteX417" fmla="*/ 4014326 w 8608834"/>
                <a:gd name="connsiteY417" fmla="*/ 226654 h 4191633"/>
                <a:gd name="connsiteX418" fmla="*/ 4016421 w 8608834"/>
                <a:gd name="connsiteY418" fmla="*/ 233433 h 4191633"/>
                <a:gd name="connsiteX419" fmla="*/ 4016790 w 8608834"/>
                <a:gd name="connsiteY419" fmla="*/ 245511 h 4191633"/>
                <a:gd name="connsiteX420" fmla="*/ 4015558 w 8608834"/>
                <a:gd name="connsiteY420" fmla="*/ 271393 h 4191633"/>
                <a:gd name="connsiteX421" fmla="*/ 4014818 w 8608834"/>
                <a:gd name="connsiteY421" fmla="*/ 300726 h 4191633"/>
                <a:gd name="connsiteX422" fmla="*/ 4014819 w 8608834"/>
                <a:gd name="connsiteY422" fmla="*/ 300726 h 4191633"/>
                <a:gd name="connsiteX423" fmla="*/ 4015559 w 8608834"/>
                <a:gd name="connsiteY423" fmla="*/ 271393 h 4191633"/>
                <a:gd name="connsiteX424" fmla="*/ 4016791 w 8608834"/>
                <a:gd name="connsiteY424" fmla="*/ 245511 h 4191633"/>
                <a:gd name="connsiteX425" fmla="*/ 4016422 w 8608834"/>
                <a:gd name="connsiteY425" fmla="*/ 233433 h 4191633"/>
                <a:gd name="connsiteX426" fmla="*/ 4014327 w 8608834"/>
                <a:gd name="connsiteY426" fmla="*/ 226654 h 4191633"/>
                <a:gd name="connsiteX427" fmla="*/ 4009027 w 8608834"/>
                <a:gd name="connsiteY427" fmla="*/ 223696 h 4191633"/>
                <a:gd name="connsiteX428" fmla="*/ 3999044 w 8608834"/>
                <a:gd name="connsiteY428" fmla="*/ 223080 h 4191633"/>
                <a:gd name="connsiteX429" fmla="*/ 3434818 w 8608834"/>
                <a:gd name="connsiteY429" fmla="*/ 223080 h 4191633"/>
                <a:gd name="connsiteX430" fmla="*/ 3434818 w 8608834"/>
                <a:gd name="connsiteY430" fmla="*/ 223080 h 4191633"/>
                <a:gd name="connsiteX431" fmla="*/ 3462883 w 8608834"/>
                <a:gd name="connsiteY431" fmla="*/ 227174 h 4191633"/>
                <a:gd name="connsiteX432" fmla="*/ 3485780 w 8608834"/>
                <a:gd name="connsiteY432" fmla="*/ 240450 h 4191633"/>
                <a:gd name="connsiteX433" fmla="*/ 3501290 w 8608834"/>
                <a:gd name="connsiteY433" fmla="*/ 264148 h 4191633"/>
                <a:gd name="connsiteX434" fmla="*/ 3506952 w 8608834"/>
                <a:gd name="connsiteY434" fmla="*/ 299759 h 4191633"/>
                <a:gd name="connsiteX435" fmla="*/ 3502030 w 8608834"/>
                <a:gd name="connsiteY435" fmla="*/ 334839 h 4191633"/>
                <a:gd name="connsiteX436" fmla="*/ 3482961 w 8608834"/>
                <a:gd name="connsiteY436" fmla="*/ 367533 h 4191633"/>
                <a:gd name="connsiteX437" fmla="*/ 3455155 w 8608834"/>
                <a:gd name="connsiteY437" fmla="*/ 393424 h 4191633"/>
                <a:gd name="connsiteX438" fmla="*/ 3416892 w 8608834"/>
                <a:gd name="connsiteY438" fmla="*/ 415020 h 4191633"/>
                <a:gd name="connsiteX439" fmla="*/ 3418364 w 8608834"/>
                <a:gd name="connsiteY439" fmla="*/ 420031 h 4191633"/>
                <a:gd name="connsiteX440" fmla="*/ 3418365 w 8608834"/>
                <a:gd name="connsiteY440" fmla="*/ 420031 h 4191633"/>
                <a:gd name="connsiteX441" fmla="*/ 3416893 w 8608834"/>
                <a:gd name="connsiteY441" fmla="*/ 415020 h 4191633"/>
                <a:gd name="connsiteX442" fmla="*/ 3455156 w 8608834"/>
                <a:gd name="connsiteY442" fmla="*/ 393424 h 4191633"/>
                <a:gd name="connsiteX443" fmla="*/ 3482962 w 8608834"/>
                <a:gd name="connsiteY443" fmla="*/ 367533 h 4191633"/>
                <a:gd name="connsiteX444" fmla="*/ 3502031 w 8608834"/>
                <a:gd name="connsiteY444" fmla="*/ 334839 h 4191633"/>
                <a:gd name="connsiteX445" fmla="*/ 3506953 w 8608834"/>
                <a:gd name="connsiteY445" fmla="*/ 299759 h 4191633"/>
                <a:gd name="connsiteX446" fmla="*/ 3501291 w 8608834"/>
                <a:gd name="connsiteY446" fmla="*/ 264148 h 4191633"/>
                <a:gd name="connsiteX447" fmla="*/ 3485781 w 8608834"/>
                <a:gd name="connsiteY447" fmla="*/ 240450 h 4191633"/>
                <a:gd name="connsiteX448" fmla="*/ 3462884 w 8608834"/>
                <a:gd name="connsiteY448" fmla="*/ 227174 h 4191633"/>
                <a:gd name="connsiteX449" fmla="*/ 3434818 w 8608834"/>
                <a:gd name="connsiteY449" fmla="*/ 223080 h 4191633"/>
                <a:gd name="connsiteX450" fmla="*/ 3055528 w 8608834"/>
                <a:gd name="connsiteY450" fmla="*/ 223080 h 4191633"/>
                <a:gd name="connsiteX451" fmla="*/ 3055528 w 8608834"/>
                <a:gd name="connsiteY451" fmla="*/ 223080 h 4191633"/>
                <a:gd name="connsiteX452" fmla="*/ 3064455 w 8608834"/>
                <a:gd name="connsiteY452" fmla="*/ 225321 h 4191633"/>
                <a:gd name="connsiteX453" fmla="*/ 3069785 w 8608834"/>
                <a:gd name="connsiteY453" fmla="*/ 230428 h 4191633"/>
                <a:gd name="connsiteX454" fmla="*/ 3073876 w 8608834"/>
                <a:gd name="connsiteY454" fmla="*/ 236032 h 4191633"/>
                <a:gd name="connsiteX455" fmla="*/ 3078836 w 8608834"/>
                <a:gd name="connsiteY455" fmla="*/ 240019 h 4191633"/>
                <a:gd name="connsiteX456" fmla="*/ 3084910 w 8608834"/>
                <a:gd name="connsiteY456" fmla="*/ 241636 h 4191633"/>
                <a:gd name="connsiteX457" fmla="*/ 3091234 w 8608834"/>
                <a:gd name="connsiteY457" fmla="*/ 242010 h 4191633"/>
                <a:gd name="connsiteX458" fmla="*/ 3091235 w 8608834"/>
                <a:gd name="connsiteY458" fmla="*/ 242010 h 4191633"/>
                <a:gd name="connsiteX459" fmla="*/ 3084911 w 8608834"/>
                <a:gd name="connsiteY459" fmla="*/ 241636 h 4191633"/>
                <a:gd name="connsiteX460" fmla="*/ 3078837 w 8608834"/>
                <a:gd name="connsiteY460" fmla="*/ 240019 h 4191633"/>
                <a:gd name="connsiteX461" fmla="*/ 3073877 w 8608834"/>
                <a:gd name="connsiteY461" fmla="*/ 236032 h 4191633"/>
                <a:gd name="connsiteX462" fmla="*/ 3069786 w 8608834"/>
                <a:gd name="connsiteY462" fmla="*/ 230428 h 4191633"/>
                <a:gd name="connsiteX463" fmla="*/ 3064456 w 8608834"/>
                <a:gd name="connsiteY463" fmla="*/ 225321 h 4191633"/>
                <a:gd name="connsiteX464" fmla="*/ 3055528 w 8608834"/>
                <a:gd name="connsiteY464" fmla="*/ 223080 h 4191633"/>
                <a:gd name="connsiteX465" fmla="*/ 4712539 w 8608834"/>
                <a:gd name="connsiteY465" fmla="*/ 222833 h 4191633"/>
                <a:gd name="connsiteX466" fmla="*/ 4730790 w 8608834"/>
                <a:gd name="connsiteY466" fmla="*/ 225450 h 4191633"/>
                <a:gd name="connsiteX467" fmla="*/ 4740157 w 8608834"/>
                <a:gd name="connsiteY467" fmla="*/ 231803 h 4191633"/>
                <a:gd name="connsiteX468" fmla="*/ 4743608 w 8608834"/>
                <a:gd name="connsiteY468" fmla="*/ 239651 h 4191633"/>
                <a:gd name="connsiteX469" fmla="*/ 4744101 w 8608834"/>
                <a:gd name="connsiteY469" fmla="*/ 246755 h 4191633"/>
                <a:gd name="connsiteX470" fmla="*/ 4744101 w 8608834"/>
                <a:gd name="connsiteY470" fmla="*/ 246755 h 4191633"/>
                <a:gd name="connsiteX471" fmla="*/ 4744101 w 8608834"/>
                <a:gd name="connsiteY471" fmla="*/ 246756 h 4191633"/>
                <a:gd name="connsiteX472" fmla="*/ 4739418 w 8608834"/>
                <a:gd name="connsiteY472" fmla="*/ 259959 h 4191633"/>
                <a:gd name="connsiteX473" fmla="*/ 4729064 w 8608834"/>
                <a:gd name="connsiteY473" fmla="*/ 273913 h 4191633"/>
                <a:gd name="connsiteX474" fmla="*/ 4718342 w 8608834"/>
                <a:gd name="connsiteY474" fmla="*/ 286247 h 4191633"/>
                <a:gd name="connsiteX475" fmla="*/ 4712538 w 8608834"/>
                <a:gd name="connsiteY475" fmla="*/ 294596 h 4191633"/>
                <a:gd name="connsiteX476" fmla="*/ 4713668 w 8608834"/>
                <a:gd name="connsiteY476" fmla="*/ 308670 h 4191633"/>
                <a:gd name="connsiteX477" fmla="*/ 4716686 w 8608834"/>
                <a:gd name="connsiteY477" fmla="*/ 321128 h 4191633"/>
                <a:gd name="connsiteX478" fmla="*/ 4720584 w 8608834"/>
                <a:gd name="connsiteY478" fmla="*/ 334084 h 4191633"/>
                <a:gd name="connsiteX479" fmla="*/ 4724442 w 8608834"/>
                <a:gd name="connsiteY479" fmla="*/ 349906 h 4191633"/>
                <a:gd name="connsiteX480" fmla="*/ 4724936 w 8608834"/>
                <a:gd name="connsiteY480" fmla="*/ 374575 h 4191633"/>
                <a:gd name="connsiteX481" fmla="*/ 4724936 w 8608834"/>
                <a:gd name="connsiteY481" fmla="*/ 374575 h 4191633"/>
                <a:gd name="connsiteX482" fmla="*/ 4724936 w 8608834"/>
                <a:gd name="connsiteY482" fmla="*/ 374576 h 4191633"/>
                <a:gd name="connsiteX483" fmla="*/ 4723580 w 8608834"/>
                <a:gd name="connsiteY483" fmla="*/ 406219 h 4191633"/>
                <a:gd name="connsiteX484" fmla="*/ 4723581 w 8608834"/>
                <a:gd name="connsiteY484" fmla="*/ 406218 h 4191633"/>
                <a:gd name="connsiteX485" fmla="*/ 4724937 w 8608834"/>
                <a:gd name="connsiteY485" fmla="*/ 374575 h 4191633"/>
                <a:gd name="connsiteX486" fmla="*/ 4724443 w 8608834"/>
                <a:gd name="connsiteY486" fmla="*/ 349906 h 4191633"/>
                <a:gd name="connsiteX487" fmla="*/ 4720585 w 8608834"/>
                <a:gd name="connsiteY487" fmla="*/ 334084 h 4191633"/>
                <a:gd name="connsiteX488" fmla="*/ 4716687 w 8608834"/>
                <a:gd name="connsiteY488" fmla="*/ 321128 h 4191633"/>
                <a:gd name="connsiteX489" fmla="*/ 4713669 w 8608834"/>
                <a:gd name="connsiteY489" fmla="*/ 308670 h 4191633"/>
                <a:gd name="connsiteX490" fmla="*/ 4712539 w 8608834"/>
                <a:gd name="connsiteY490" fmla="*/ 294595 h 4191633"/>
                <a:gd name="connsiteX491" fmla="*/ 4718343 w 8608834"/>
                <a:gd name="connsiteY491" fmla="*/ 286246 h 4191633"/>
                <a:gd name="connsiteX492" fmla="*/ 4729065 w 8608834"/>
                <a:gd name="connsiteY492" fmla="*/ 273912 h 4191633"/>
                <a:gd name="connsiteX493" fmla="*/ 4739419 w 8608834"/>
                <a:gd name="connsiteY493" fmla="*/ 259958 h 4191633"/>
                <a:gd name="connsiteX494" fmla="*/ 4744102 w 8608834"/>
                <a:gd name="connsiteY494" fmla="*/ 246755 h 4191633"/>
                <a:gd name="connsiteX495" fmla="*/ 4743609 w 8608834"/>
                <a:gd name="connsiteY495" fmla="*/ 239651 h 4191633"/>
                <a:gd name="connsiteX496" fmla="*/ 4740158 w 8608834"/>
                <a:gd name="connsiteY496" fmla="*/ 231803 h 4191633"/>
                <a:gd name="connsiteX497" fmla="*/ 4730791 w 8608834"/>
                <a:gd name="connsiteY497" fmla="*/ 225450 h 4191633"/>
                <a:gd name="connsiteX498" fmla="*/ 4712539 w 8608834"/>
                <a:gd name="connsiteY498" fmla="*/ 222833 h 4191633"/>
                <a:gd name="connsiteX499" fmla="*/ 4911189 w 8608834"/>
                <a:gd name="connsiteY499" fmla="*/ 204539 h 4191633"/>
                <a:gd name="connsiteX500" fmla="*/ 4911188 w 8608834"/>
                <a:gd name="connsiteY500" fmla="*/ 204539 h 4191633"/>
                <a:gd name="connsiteX501" fmla="*/ 4923147 w 8608834"/>
                <a:gd name="connsiteY501" fmla="*/ 205236 h 4191633"/>
                <a:gd name="connsiteX502" fmla="*/ 4937814 w 8608834"/>
                <a:gd name="connsiteY502" fmla="*/ 205629 h 4191633"/>
                <a:gd name="connsiteX503" fmla="*/ 4953096 w 8608834"/>
                <a:gd name="connsiteY503" fmla="*/ 206072 h 4191633"/>
                <a:gd name="connsiteX504" fmla="*/ 4966900 w 8608834"/>
                <a:gd name="connsiteY504" fmla="*/ 206564 h 4191633"/>
                <a:gd name="connsiteX505" fmla="*/ 4977500 w 8608834"/>
                <a:gd name="connsiteY505" fmla="*/ 207057 h 4191633"/>
                <a:gd name="connsiteX506" fmla="*/ 4984648 w 8608834"/>
                <a:gd name="connsiteY506" fmla="*/ 212544 h 4191633"/>
                <a:gd name="connsiteX507" fmla="*/ 4986866 w 8608834"/>
                <a:gd name="connsiteY507" fmla="*/ 225714 h 4191633"/>
                <a:gd name="connsiteX508" fmla="*/ 4986866 w 8608834"/>
                <a:gd name="connsiteY508" fmla="*/ 225714 h 4191633"/>
                <a:gd name="connsiteX509" fmla="*/ 4986866 w 8608834"/>
                <a:gd name="connsiteY509" fmla="*/ 225715 h 4191633"/>
                <a:gd name="connsiteX510" fmla="*/ 4981930 w 8608834"/>
                <a:gd name="connsiteY510" fmla="*/ 240710 h 4191633"/>
                <a:gd name="connsiteX511" fmla="*/ 4981931 w 8608834"/>
                <a:gd name="connsiteY511" fmla="*/ 240710 h 4191633"/>
                <a:gd name="connsiteX512" fmla="*/ 4986867 w 8608834"/>
                <a:gd name="connsiteY512" fmla="*/ 225714 h 4191633"/>
                <a:gd name="connsiteX513" fmla="*/ 4984649 w 8608834"/>
                <a:gd name="connsiteY513" fmla="*/ 212544 h 4191633"/>
                <a:gd name="connsiteX514" fmla="*/ 4977501 w 8608834"/>
                <a:gd name="connsiteY514" fmla="*/ 207057 h 4191633"/>
                <a:gd name="connsiteX515" fmla="*/ 4966901 w 8608834"/>
                <a:gd name="connsiteY515" fmla="*/ 206564 h 4191633"/>
                <a:gd name="connsiteX516" fmla="*/ 4953097 w 8608834"/>
                <a:gd name="connsiteY516" fmla="*/ 206072 h 4191633"/>
                <a:gd name="connsiteX517" fmla="*/ 4937815 w 8608834"/>
                <a:gd name="connsiteY517" fmla="*/ 205629 h 4191633"/>
                <a:gd name="connsiteX518" fmla="*/ 4923148 w 8608834"/>
                <a:gd name="connsiteY518" fmla="*/ 205236 h 4191633"/>
                <a:gd name="connsiteX519" fmla="*/ 4911189 w 8608834"/>
                <a:gd name="connsiteY519" fmla="*/ 204539 h 4191633"/>
                <a:gd name="connsiteX520" fmla="*/ 2225139 w 8608834"/>
                <a:gd name="connsiteY520" fmla="*/ 204539 h 4191633"/>
                <a:gd name="connsiteX521" fmla="*/ 2217734 w 8608834"/>
                <a:gd name="connsiteY521" fmla="*/ 204854 h 4191633"/>
                <a:gd name="connsiteX522" fmla="*/ 2217734 w 8608834"/>
                <a:gd name="connsiteY522" fmla="*/ 204854 h 4191633"/>
                <a:gd name="connsiteX523" fmla="*/ 2225139 w 8608834"/>
                <a:gd name="connsiteY523" fmla="*/ 204539 h 4191633"/>
                <a:gd name="connsiteX524" fmla="*/ 4447645 w 8608834"/>
                <a:gd name="connsiteY524" fmla="*/ 201556 h 4191633"/>
                <a:gd name="connsiteX525" fmla="*/ 4425209 w 8608834"/>
                <a:gd name="connsiteY525" fmla="*/ 244199 h 4191633"/>
                <a:gd name="connsiteX526" fmla="*/ 4398428 w 8608834"/>
                <a:gd name="connsiteY526" fmla="*/ 291790 h 4191633"/>
                <a:gd name="connsiteX527" fmla="*/ 4373595 w 8608834"/>
                <a:gd name="connsiteY527" fmla="*/ 337586 h 4191633"/>
                <a:gd name="connsiteX528" fmla="*/ 4370999 w 8608834"/>
                <a:gd name="connsiteY528" fmla="*/ 344049 h 4191633"/>
                <a:gd name="connsiteX529" fmla="*/ 4368403 w 8608834"/>
                <a:gd name="connsiteY529" fmla="*/ 352626 h 4191633"/>
                <a:gd name="connsiteX530" fmla="*/ 4365930 w 8608834"/>
                <a:gd name="connsiteY530" fmla="*/ 362444 h 4191633"/>
                <a:gd name="connsiteX531" fmla="*/ 4363951 w 8608834"/>
                <a:gd name="connsiteY531" fmla="*/ 372635 h 4191633"/>
                <a:gd name="connsiteX532" fmla="*/ 4363951 w 8608834"/>
                <a:gd name="connsiteY532" fmla="*/ 376116 h 4191633"/>
                <a:gd name="connsiteX533" fmla="*/ 4365310 w 8608834"/>
                <a:gd name="connsiteY533" fmla="*/ 388668 h 4191633"/>
                <a:gd name="connsiteX534" fmla="*/ 4368650 w 8608834"/>
                <a:gd name="connsiteY534" fmla="*/ 399606 h 4191633"/>
                <a:gd name="connsiteX535" fmla="*/ 4372854 w 8608834"/>
                <a:gd name="connsiteY535" fmla="*/ 407313 h 4191633"/>
                <a:gd name="connsiteX536" fmla="*/ 4377058 w 8608834"/>
                <a:gd name="connsiteY536" fmla="*/ 410171 h 4191633"/>
                <a:gd name="connsiteX537" fmla="*/ 4377059 w 8608834"/>
                <a:gd name="connsiteY537" fmla="*/ 410171 h 4191633"/>
                <a:gd name="connsiteX538" fmla="*/ 4372855 w 8608834"/>
                <a:gd name="connsiteY538" fmla="*/ 407313 h 4191633"/>
                <a:gd name="connsiteX539" fmla="*/ 4368651 w 8608834"/>
                <a:gd name="connsiteY539" fmla="*/ 399606 h 4191633"/>
                <a:gd name="connsiteX540" fmla="*/ 4365311 w 8608834"/>
                <a:gd name="connsiteY540" fmla="*/ 388668 h 4191633"/>
                <a:gd name="connsiteX541" fmla="*/ 4363952 w 8608834"/>
                <a:gd name="connsiteY541" fmla="*/ 376116 h 4191633"/>
                <a:gd name="connsiteX542" fmla="*/ 4363952 w 8608834"/>
                <a:gd name="connsiteY542" fmla="*/ 372634 h 4191633"/>
                <a:gd name="connsiteX543" fmla="*/ 4365931 w 8608834"/>
                <a:gd name="connsiteY543" fmla="*/ 362443 h 4191633"/>
                <a:gd name="connsiteX544" fmla="*/ 4368404 w 8608834"/>
                <a:gd name="connsiteY544" fmla="*/ 352625 h 4191633"/>
                <a:gd name="connsiteX545" fmla="*/ 4371000 w 8608834"/>
                <a:gd name="connsiteY545" fmla="*/ 344048 h 4191633"/>
                <a:gd name="connsiteX546" fmla="*/ 4373596 w 8608834"/>
                <a:gd name="connsiteY546" fmla="*/ 337585 h 4191633"/>
                <a:gd name="connsiteX547" fmla="*/ 4398429 w 8608834"/>
                <a:gd name="connsiteY547" fmla="*/ 291789 h 4191633"/>
                <a:gd name="connsiteX548" fmla="*/ 4425210 w 8608834"/>
                <a:gd name="connsiteY548" fmla="*/ 244198 h 4191633"/>
                <a:gd name="connsiteX549" fmla="*/ 4447645 w 8608834"/>
                <a:gd name="connsiteY549" fmla="*/ 201556 h 4191633"/>
                <a:gd name="connsiteX550" fmla="*/ 1974198 w 8608834"/>
                <a:gd name="connsiteY550" fmla="*/ 201556 h 4191633"/>
                <a:gd name="connsiteX551" fmla="*/ 1971942 w 8608834"/>
                <a:gd name="connsiteY551" fmla="*/ 210008 h 4191633"/>
                <a:gd name="connsiteX552" fmla="*/ 1973652 w 8608834"/>
                <a:gd name="connsiteY552" fmla="*/ 203602 h 4191633"/>
                <a:gd name="connsiteX553" fmla="*/ 1974198 w 8608834"/>
                <a:gd name="connsiteY553" fmla="*/ 201556 h 4191633"/>
                <a:gd name="connsiteX554" fmla="*/ 980545 w 8608834"/>
                <a:gd name="connsiteY554" fmla="*/ 201556 h 4191633"/>
                <a:gd name="connsiteX555" fmla="*/ 958109 w 8608834"/>
                <a:gd name="connsiteY555" fmla="*/ 244199 h 4191633"/>
                <a:gd name="connsiteX556" fmla="*/ 931328 w 8608834"/>
                <a:gd name="connsiteY556" fmla="*/ 291790 h 4191633"/>
                <a:gd name="connsiteX557" fmla="*/ 906495 w 8608834"/>
                <a:gd name="connsiteY557" fmla="*/ 337586 h 4191633"/>
                <a:gd name="connsiteX558" fmla="*/ 903899 w 8608834"/>
                <a:gd name="connsiteY558" fmla="*/ 344049 h 4191633"/>
                <a:gd name="connsiteX559" fmla="*/ 901303 w 8608834"/>
                <a:gd name="connsiteY559" fmla="*/ 352626 h 4191633"/>
                <a:gd name="connsiteX560" fmla="*/ 898830 w 8608834"/>
                <a:gd name="connsiteY560" fmla="*/ 362444 h 4191633"/>
                <a:gd name="connsiteX561" fmla="*/ 896851 w 8608834"/>
                <a:gd name="connsiteY561" fmla="*/ 372635 h 4191633"/>
                <a:gd name="connsiteX562" fmla="*/ 896851 w 8608834"/>
                <a:gd name="connsiteY562" fmla="*/ 376116 h 4191633"/>
                <a:gd name="connsiteX563" fmla="*/ 898210 w 8608834"/>
                <a:gd name="connsiteY563" fmla="*/ 388668 h 4191633"/>
                <a:gd name="connsiteX564" fmla="*/ 901550 w 8608834"/>
                <a:gd name="connsiteY564" fmla="*/ 399606 h 4191633"/>
                <a:gd name="connsiteX565" fmla="*/ 905754 w 8608834"/>
                <a:gd name="connsiteY565" fmla="*/ 407313 h 4191633"/>
                <a:gd name="connsiteX566" fmla="*/ 909958 w 8608834"/>
                <a:gd name="connsiteY566" fmla="*/ 410171 h 4191633"/>
                <a:gd name="connsiteX567" fmla="*/ 909959 w 8608834"/>
                <a:gd name="connsiteY567" fmla="*/ 410171 h 4191633"/>
                <a:gd name="connsiteX568" fmla="*/ 905755 w 8608834"/>
                <a:gd name="connsiteY568" fmla="*/ 407313 h 4191633"/>
                <a:gd name="connsiteX569" fmla="*/ 901551 w 8608834"/>
                <a:gd name="connsiteY569" fmla="*/ 399606 h 4191633"/>
                <a:gd name="connsiteX570" fmla="*/ 898211 w 8608834"/>
                <a:gd name="connsiteY570" fmla="*/ 388668 h 4191633"/>
                <a:gd name="connsiteX571" fmla="*/ 896852 w 8608834"/>
                <a:gd name="connsiteY571" fmla="*/ 376116 h 4191633"/>
                <a:gd name="connsiteX572" fmla="*/ 896852 w 8608834"/>
                <a:gd name="connsiteY572" fmla="*/ 372634 h 4191633"/>
                <a:gd name="connsiteX573" fmla="*/ 898831 w 8608834"/>
                <a:gd name="connsiteY573" fmla="*/ 362443 h 4191633"/>
                <a:gd name="connsiteX574" fmla="*/ 901304 w 8608834"/>
                <a:gd name="connsiteY574" fmla="*/ 352625 h 4191633"/>
                <a:gd name="connsiteX575" fmla="*/ 903900 w 8608834"/>
                <a:gd name="connsiteY575" fmla="*/ 344048 h 4191633"/>
                <a:gd name="connsiteX576" fmla="*/ 906496 w 8608834"/>
                <a:gd name="connsiteY576" fmla="*/ 337585 h 4191633"/>
                <a:gd name="connsiteX577" fmla="*/ 931329 w 8608834"/>
                <a:gd name="connsiteY577" fmla="*/ 291789 h 4191633"/>
                <a:gd name="connsiteX578" fmla="*/ 958110 w 8608834"/>
                <a:gd name="connsiteY578" fmla="*/ 244198 h 4191633"/>
                <a:gd name="connsiteX579" fmla="*/ 980546 w 8608834"/>
                <a:gd name="connsiteY579" fmla="*/ 201556 h 4191633"/>
                <a:gd name="connsiteX580" fmla="*/ 980545 w 8608834"/>
                <a:gd name="connsiteY580" fmla="*/ 201556 h 4191633"/>
                <a:gd name="connsiteX581" fmla="*/ 4527126 w 8608834"/>
                <a:gd name="connsiteY581" fmla="*/ 114621 h 4191633"/>
                <a:gd name="connsiteX582" fmla="*/ 4543396 w 8608834"/>
                <a:gd name="connsiteY582" fmla="*/ 116612 h 4191633"/>
                <a:gd name="connsiteX583" fmla="*/ 4556706 w 8608834"/>
                <a:gd name="connsiteY583" fmla="*/ 122708 h 4191633"/>
                <a:gd name="connsiteX584" fmla="*/ 4565704 w 8608834"/>
                <a:gd name="connsiteY584" fmla="*/ 133530 h 4191633"/>
                <a:gd name="connsiteX585" fmla="*/ 4569031 w 8608834"/>
                <a:gd name="connsiteY585" fmla="*/ 149454 h 4191633"/>
                <a:gd name="connsiteX586" fmla="*/ 4566320 w 8608834"/>
                <a:gd name="connsiteY586" fmla="*/ 165877 h 4191633"/>
                <a:gd name="connsiteX587" fmla="*/ 4557692 w 8608834"/>
                <a:gd name="connsiteY587" fmla="*/ 180058 h 4191633"/>
                <a:gd name="connsiteX588" fmla="*/ 4542779 w 8608834"/>
                <a:gd name="connsiteY588" fmla="*/ 190136 h 4191633"/>
                <a:gd name="connsiteX589" fmla="*/ 4521210 w 8608834"/>
                <a:gd name="connsiteY589" fmla="*/ 193993 h 4191633"/>
                <a:gd name="connsiteX590" fmla="*/ 4489166 w 8608834"/>
                <a:gd name="connsiteY590" fmla="*/ 183667 h 4191633"/>
                <a:gd name="connsiteX591" fmla="*/ 4478813 w 8608834"/>
                <a:gd name="connsiteY591" fmla="*/ 156175 h 4191633"/>
                <a:gd name="connsiteX592" fmla="*/ 4481278 w 8608834"/>
                <a:gd name="connsiteY592" fmla="*/ 143236 h 4191633"/>
                <a:gd name="connsiteX593" fmla="*/ 4489290 w 8608834"/>
                <a:gd name="connsiteY593" fmla="*/ 129675 h 4191633"/>
                <a:gd name="connsiteX594" fmla="*/ 4504079 w 8608834"/>
                <a:gd name="connsiteY594" fmla="*/ 118975 h 4191633"/>
                <a:gd name="connsiteX595" fmla="*/ 4527126 w 8608834"/>
                <a:gd name="connsiteY595" fmla="*/ 114621 h 4191633"/>
                <a:gd name="connsiteX596" fmla="*/ 2517352 w 8608834"/>
                <a:gd name="connsiteY596" fmla="*/ 114621 h 4191633"/>
                <a:gd name="connsiteX597" fmla="*/ 2533620 w 8608834"/>
                <a:gd name="connsiteY597" fmla="*/ 116612 h 4191633"/>
                <a:gd name="connsiteX598" fmla="*/ 2546932 w 8608834"/>
                <a:gd name="connsiteY598" fmla="*/ 122708 h 4191633"/>
                <a:gd name="connsiteX599" fmla="*/ 2555928 w 8608834"/>
                <a:gd name="connsiteY599" fmla="*/ 133530 h 4191633"/>
                <a:gd name="connsiteX600" fmla="*/ 2559256 w 8608834"/>
                <a:gd name="connsiteY600" fmla="*/ 149454 h 4191633"/>
                <a:gd name="connsiteX601" fmla="*/ 2556545 w 8608834"/>
                <a:gd name="connsiteY601" fmla="*/ 165877 h 4191633"/>
                <a:gd name="connsiteX602" fmla="*/ 2547918 w 8608834"/>
                <a:gd name="connsiteY602" fmla="*/ 180058 h 4191633"/>
                <a:gd name="connsiteX603" fmla="*/ 2533004 w 8608834"/>
                <a:gd name="connsiteY603" fmla="*/ 190136 h 4191633"/>
                <a:gd name="connsiteX604" fmla="*/ 2511436 w 8608834"/>
                <a:gd name="connsiteY604" fmla="*/ 193993 h 4191633"/>
                <a:gd name="connsiteX605" fmla="*/ 2479391 w 8608834"/>
                <a:gd name="connsiteY605" fmla="*/ 183667 h 4191633"/>
                <a:gd name="connsiteX606" fmla="*/ 2469038 w 8608834"/>
                <a:gd name="connsiteY606" fmla="*/ 156175 h 4191633"/>
                <a:gd name="connsiteX607" fmla="*/ 2471504 w 8608834"/>
                <a:gd name="connsiteY607" fmla="*/ 143236 h 4191633"/>
                <a:gd name="connsiteX608" fmla="*/ 2479514 w 8608834"/>
                <a:gd name="connsiteY608" fmla="*/ 129675 h 4191633"/>
                <a:gd name="connsiteX609" fmla="*/ 2494304 w 8608834"/>
                <a:gd name="connsiteY609" fmla="*/ 118975 h 4191633"/>
                <a:gd name="connsiteX610" fmla="*/ 2517352 w 8608834"/>
                <a:gd name="connsiteY610" fmla="*/ 114621 h 4191633"/>
                <a:gd name="connsiteX611" fmla="*/ 659978 w 8608834"/>
                <a:gd name="connsiteY611" fmla="*/ 114621 h 4191633"/>
                <a:gd name="connsiteX612" fmla="*/ 676247 w 8608834"/>
                <a:gd name="connsiteY612" fmla="*/ 116612 h 4191633"/>
                <a:gd name="connsiteX613" fmla="*/ 689557 w 8608834"/>
                <a:gd name="connsiteY613" fmla="*/ 122708 h 4191633"/>
                <a:gd name="connsiteX614" fmla="*/ 698555 w 8608834"/>
                <a:gd name="connsiteY614" fmla="*/ 133530 h 4191633"/>
                <a:gd name="connsiteX615" fmla="*/ 701882 w 8608834"/>
                <a:gd name="connsiteY615" fmla="*/ 149454 h 4191633"/>
                <a:gd name="connsiteX616" fmla="*/ 699171 w 8608834"/>
                <a:gd name="connsiteY616" fmla="*/ 165877 h 4191633"/>
                <a:gd name="connsiteX617" fmla="*/ 690543 w 8608834"/>
                <a:gd name="connsiteY617" fmla="*/ 180058 h 4191633"/>
                <a:gd name="connsiteX618" fmla="*/ 675630 w 8608834"/>
                <a:gd name="connsiteY618" fmla="*/ 190136 h 4191633"/>
                <a:gd name="connsiteX619" fmla="*/ 654062 w 8608834"/>
                <a:gd name="connsiteY619" fmla="*/ 193993 h 4191633"/>
                <a:gd name="connsiteX620" fmla="*/ 622017 w 8608834"/>
                <a:gd name="connsiteY620" fmla="*/ 183667 h 4191633"/>
                <a:gd name="connsiteX621" fmla="*/ 611665 w 8608834"/>
                <a:gd name="connsiteY621" fmla="*/ 156175 h 4191633"/>
                <a:gd name="connsiteX622" fmla="*/ 614130 w 8608834"/>
                <a:gd name="connsiteY622" fmla="*/ 143236 h 4191633"/>
                <a:gd name="connsiteX623" fmla="*/ 622141 w 8608834"/>
                <a:gd name="connsiteY623" fmla="*/ 129675 h 4191633"/>
                <a:gd name="connsiteX624" fmla="*/ 636931 w 8608834"/>
                <a:gd name="connsiteY624" fmla="*/ 118975 h 4191633"/>
                <a:gd name="connsiteX625" fmla="*/ 659978 w 8608834"/>
                <a:gd name="connsiteY625" fmla="*/ 114621 h 4191633"/>
                <a:gd name="connsiteX626" fmla="*/ 854192 w 8608834"/>
                <a:gd name="connsiteY626" fmla="*/ 0 h 4191633"/>
                <a:gd name="connsiteX627" fmla="*/ 873040 w 8608834"/>
                <a:gd name="connsiteY627" fmla="*/ 4356 h 4191633"/>
                <a:gd name="connsiteX628" fmla="*/ 873041 w 8608834"/>
                <a:gd name="connsiteY628" fmla="*/ 4357 h 4191633"/>
                <a:gd name="connsiteX629" fmla="*/ 884720 w 8608834"/>
                <a:gd name="connsiteY629" fmla="*/ 15862 h 4191633"/>
                <a:gd name="connsiteX630" fmla="*/ 890694 w 8608834"/>
                <a:gd name="connsiteY630" fmla="*/ 32057 h 4191633"/>
                <a:gd name="connsiteX631" fmla="*/ 892420 w 8608834"/>
                <a:gd name="connsiteY631" fmla="*/ 50487 h 4191633"/>
                <a:gd name="connsiteX632" fmla="*/ 886951 w 8608834"/>
                <a:gd name="connsiteY632" fmla="*/ 97608 h 4191633"/>
                <a:gd name="connsiteX633" fmla="*/ 900901 w 8608834"/>
                <a:gd name="connsiteY633" fmla="*/ 70608 h 4191633"/>
                <a:gd name="connsiteX634" fmla="*/ 927540 w 8608834"/>
                <a:gd name="connsiteY634" fmla="*/ 33709 h 4191633"/>
                <a:gd name="connsiteX635" fmla="*/ 956670 w 8608834"/>
                <a:gd name="connsiteY635" fmla="*/ 8990 h 4191633"/>
                <a:gd name="connsiteX636" fmla="*/ 987542 w 8608834"/>
                <a:gd name="connsiteY636" fmla="*/ 0 h 4191633"/>
                <a:gd name="connsiteX637" fmla="*/ 1006390 w 8608834"/>
                <a:gd name="connsiteY637" fmla="*/ 4356 h 4191633"/>
                <a:gd name="connsiteX638" fmla="*/ 1006391 w 8608834"/>
                <a:gd name="connsiteY638" fmla="*/ 4357 h 4191633"/>
                <a:gd name="connsiteX639" fmla="*/ 1018070 w 8608834"/>
                <a:gd name="connsiteY639" fmla="*/ 15862 h 4191633"/>
                <a:gd name="connsiteX640" fmla="*/ 1024044 w 8608834"/>
                <a:gd name="connsiteY640" fmla="*/ 32057 h 4191633"/>
                <a:gd name="connsiteX641" fmla="*/ 1025769 w 8608834"/>
                <a:gd name="connsiteY641" fmla="*/ 50487 h 4191633"/>
                <a:gd name="connsiteX642" fmla="*/ 1020260 w 8608834"/>
                <a:gd name="connsiteY642" fmla="*/ 97955 h 4191633"/>
                <a:gd name="connsiteX643" fmla="*/ 1005395 w 8608834"/>
                <a:gd name="connsiteY643" fmla="*/ 146536 h 4191633"/>
                <a:gd name="connsiteX644" fmla="*/ 983738 w 8608834"/>
                <a:gd name="connsiteY644" fmla="*/ 195490 h 4191633"/>
                <a:gd name="connsiteX645" fmla="*/ 980547 w 8608834"/>
                <a:gd name="connsiteY645" fmla="*/ 201555 h 4191633"/>
                <a:gd name="connsiteX646" fmla="*/ 1974197 w 8608834"/>
                <a:gd name="connsiteY646" fmla="*/ 201555 h 4191633"/>
                <a:gd name="connsiteX647" fmla="*/ 1979724 w 8608834"/>
                <a:gd name="connsiteY647" fmla="*/ 180851 h 4191633"/>
                <a:gd name="connsiteX648" fmla="*/ 2001324 w 8608834"/>
                <a:gd name="connsiteY648" fmla="*/ 116144 h 4191633"/>
                <a:gd name="connsiteX649" fmla="*/ 2024850 w 8608834"/>
                <a:gd name="connsiteY649" fmla="*/ 70609 h 4191633"/>
                <a:gd name="connsiteX650" fmla="*/ 2051489 w 8608834"/>
                <a:gd name="connsiteY650" fmla="*/ 33710 h 4191633"/>
                <a:gd name="connsiteX651" fmla="*/ 2051490 w 8608834"/>
                <a:gd name="connsiteY651" fmla="*/ 33709 h 4191633"/>
                <a:gd name="connsiteX652" fmla="*/ 2051490 w 8608834"/>
                <a:gd name="connsiteY652" fmla="*/ 33709 h 4191633"/>
                <a:gd name="connsiteX653" fmla="*/ 2080621 w 8608834"/>
                <a:gd name="connsiteY653" fmla="*/ 8990 h 4191633"/>
                <a:gd name="connsiteX654" fmla="*/ 2111493 w 8608834"/>
                <a:gd name="connsiteY654" fmla="*/ 0 h 4191633"/>
                <a:gd name="connsiteX655" fmla="*/ 2130341 w 8608834"/>
                <a:gd name="connsiteY655" fmla="*/ 4356 h 4191633"/>
                <a:gd name="connsiteX656" fmla="*/ 2142020 w 8608834"/>
                <a:gd name="connsiteY656" fmla="*/ 15861 h 4191633"/>
                <a:gd name="connsiteX657" fmla="*/ 2147994 w 8608834"/>
                <a:gd name="connsiteY657" fmla="*/ 32056 h 4191633"/>
                <a:gd name="connsiteX658" fmla="*/ 2149719 w 8608834"/>
                <a:gd name="connsiteY658" fmla="*/ 50486 h 4191633"/>
                <a:gd name="connsiteX659" fmla="*/ 2144210 w 8608834"/>
                <a:gd name="connsiteY659" fmla="*/ 97954 h 4191633"/>
                <a:gd name="connsiteX660" fmla="*/ 2137228 w 8608834"/>
                <a:gd name="connsiteY660" fmla="*/ 120772 h 4191633"/>
                <a:gd name="connsiteX661" fmla="*/ 2143030 w 8608834"/>
                <a:gd name="connsiteY661" fmla="*/ 105031 h 4191633"/>
                <a:gd name="connsiteX662" fmla="*/ 2155087 w 8608834"/>
                <a:gd name="connsiteY662" fmla="*/ 79100 h 4191633"/>
                <a:gd name="connsiteX663" fmla="*/ 2182770 w 8608834"/>
                <a:gd name="connsiteY663" fmla="*/ 40263 h 4191633"/>
                <a:gd name="connsiteX664" fmla="*/ 2182771 w 8608834"/>
                <a:gd name="connsiteY664" fmla="*/ 40263 h 4191633"/>
                <a:gd name="connsiteX665" fmla="*/ 2182771 w 8608834"/>
                <a:gd name="connsiteY665" fmla="*/ 40262 h 4191633"/>
                <a:gd name="connsiteX666" fmla="*/ 2214266 w 8608834"/>
                <a:gd name="connsiteY666" fmla="*/ 25636 h 4191633"/>
                <a:gd name="connsiteX667" fmla="*/ 2233629 w 8608834"/>
                <a:gd name="connsiteY667" fmla="*/ 31546 h 4191633"/>
                <a:gd name="connsiteX668" fmla="*/ 2248552 w 8608834"/>
                <a:gd name="connsiteY668" fmla="*/ 47307 h 4191633"/>
                <a:gd name="connsiteX669" fmla="*/ 2258048 w 8608834"/>
                <a:gd name="connsiteY669" fmla="*/ 70333 h 4191633"/>
                <a:gd name="connsiteX670" fmla="*/ 2261378 w 8608834"/>
                <a:gd name="connsiteY670" fmla="*/ 97790 h 4191633"/>
                <a:gd name="connsiteX671" fmla="*/ 2257925 w 8608834"/>
                <a:gd name="connsiteY671" fmla="*/ 122748 h 4191633"/>
                <a:gd name="connsiteX672" fmla="*/ 2248554 w 8608834"/>
                <a:gd name="connsiteY672" fmla="*/ 149514 h 4191633"/>
                <a:gd name="connsiteX673" fmla="*/ 2234623 w 8608834"/>
                <a:gd name="connsiteY673" fmla="*/ 177124 h 4191633"/>
                <a:gd name="connsiteX674" fmla="*/ 2219743 w 8608834"/>
                <a:gd name="connsiteY674" fmla="*/ 201555 h 4191633"/>
                <a:gd name="connsiteX675" fmla="*/ 4317347 w 8608834"/>
                <a:gd name="connsiteY675" fmla="*/ 201555 h 4191633"/>
                <a:gd name="connsiteX676" fmla="*/ 4322874 w 8608834"/>
                <a:gd name="connsiteY676" fmla="*/ 180850 h 4191633"/>
                <a:gd name="connsiteX677" fmla="*/ 4344474 w 8608834"/>
                <a:gd name="connsiteY677" fmla="*/ 116143 h 4191633"/>
                <a:gd name="connsiteX678" fmla="*/ 4368000 w 8608834"/>
                <a:gd name="connsiteY678" fmla="*/ 70608 h 4191633"/>
                <a:gd name="connsiteX679" fmla="*/ 4394640 w 8608834"/>
                <a:gd name="connsiteY679" fmla="*/ 33709 h 4191633"/>
                <a:gd name="connsiteX680" fmla="*/ 4423770 w 8608834"/>
                <a:gd name="connsiteY680" fmla="*/ 8990 h 4191633"/>
                <a:gd name="connsiteX681" fmla="*/ 4454642 w 8608834"/>
                <a:gd name="connsiteY681" fmla="*/ 0 h 4191633"/>
                <a:gd name="connsiteX682" fmla="*/ 4473490 w 8608834"/>
                <a:gd name="connsiteY682" fmla="*/ 4356 h 4191633"/>
                <a:gd name="connsiteX683" fmla="*/ 4485169 w 8608834"/>
                <a:gd name="connsiteY683" fmla="*/ 15861 h 4191633"/>
                <a:gd name="connsiteX684" fmla="*/ 4485170 w 8608834"/>
                <a:gd name="connsiteY684" fmla="*/ 15862 h 4191633"/>
                <a:gd name="connsiteX685" fmla="*/ 4491144 w 8608834"/>
                <a:gd name="connsiteY685" fmla="*/ 32057 h 4191633"/>
                <a:gd name="connsiteX686" fmla="*/ 4492869 w 8608834"/>
                <a:gd name="connsiteY686" fmla="*/ 50487 h 4191633"/>
                <a:gd name="connsiteX687" fmla="*/ 4487360 w 8608834"/>
                <a:gd name="connsiteY687" fmla="*/ 97955 h 4191633"/>
                <a:gd name="connsiteX688" fmla="*/ 4472495 w 8608834"/>
                <a:gd name="connsiteY688" fmla="*/ 146536 h 4191633"/>
                <a:gd name="connsiteX689" fmla="*/ 4450838 w 8608834"/>
                <a:gd name="connsiteY689" fmla="*/ 195490 h 4191633"/>
                <a:gd name="connsiteX690" fmla="*/ 4447647 w 8608834"/>
                <a:gd name="connsiteY690" fmla="*/ 201555 h 4191633"/>
                <a:gd name="connsiteX691" fmla="*/ 4736053 w 8608834"/>
                <a:gd name="connsiteY691" fmla="*/ 201555 h 4191633"/>
                <a:gd name="connsiteX692" fmla="*/ 4743540 w 8608834"/>
                <a:gd name="connsiteY692" fmla="*/ 199701 h 4191633"/>
                <a:gd name="connsiteX693" fmla="*/ 4760142 w 8608834"/>
                <a:gd name="connsiteY693" fmla="*/ 198553 h 4191633"/>
                <a:gd name="connsiteX694" fmla="*/ 4777487 w 8608834"/>
                <a:gd name="connsiteY694" fmla="*/ 198677 h 4191633"/>
                <a:gd name="connsiteX695" fmla="*/ 4792354 w 8608834"/>
                <a:gd name="connsiteY695" fmla="*/ 199046 h 4191633"/>
                <a:gd name="connsiteX696" fmla="*/ 4801397 w 8608834"/>
                <a:gd name="connsiteY696" fmla="*/ 198680 h 4191633"/>
                <a:gd name="connsiteX697" fmla="*/ 4818253 w 8608834"/>
                <a:gd name="connsiteY697" fmla="*/ 134403 h 4191633"/>
                <a:gd name="connsiteX698" fmla="*/ 4841136 w 8608834"/>
                <a:gd name="connsiteY698" fmla="*/ 79099 h 4191633"/>
                <a:gd name="connsiteX699" fmla="*/ 4868820 w 8608834"/>
                <a:gd name="connsiteY699" fmla="*/ 40262 h 4191633"/>
                <a:gd name="connsiteX700" fmla="*/ 4900315 w 8608834"/>
                <a:gd name="connsiteY700" fmla="*/ 25636 h 4191633"/>
                <a:gd name="connsiteX701" fmla="*/ 4919678 w 8608834"/>
                <a:gd name="connsiteY701" fmla="*/ 31546 h 4191633"/>
                <a:gd name="connsiteX702" fmla="*/ 4934602 w 8608834"/>
                <a:gd name="connsiteY702" fmla="*/ 47307 h 4191633"/>
                <a:gd name="connsiteX703" fmla="*/ 4944098 w 8608834"/>
                <a:gd name="connsiteY703" fmla="*/ 70333 h 4191633"/>
                <a:gd name="connsiteX704" fmla="*/ 4947427 w 8608834"/>
                <a:gd name="connsiteY704" fmla="*/ 97790 h 4191633"/>
                <a:gd name="connsiteX705" fmla="*/ 4947427 w 8608834"/>
                <a:gd name="connsiteY705" fmla="*/ 97790 h 4191633"/>
                <a:gd name="connsiteX706" fmla="*/ 4947427 w 8608834"/>
                <a:gd name="connsiteY706" fmla="*/ 97791 h 4191633"/>
                <a:gd name="connsiteX707" fmla="*/ 4943974 w 8608834"/>
                <a:gd name="connsiteY707" fmla="*/ 122749 h 4191633"/>
                <a:gd name="connsiteX708" fmla="*/ 4934603 w 8608834"/>
                <a:gd name="connsiteY708" fmla="*/ 149515 h 4191633"/>
                <a:gd name="connsiteX709" fmla="*/ 4920672 w 8608834"/>
                <a:gd name="connsiteY709" fmla="*/ 177125 h 4191633"/>
                <a:gd name="connsiteX710" fmla="*/ 4905791 w 8608834"/>
                <a:gd name="connsiteY710" fmla="*/ 201556 h 4191633"/>
                <a:gd name="connsiteX711" fmla="*/ 4903783 w 8608834"/>
                <a:gd name="connsiteY711" fmla="*/ 204854 h 4191633"/>
                <a:gd name="connsiteX712" fmla="*/ 4905792 w 8608834"/>
                <a:gd name="connsiteY712" fmla="*/ 201555 h 4191633"/>
                <a:gd name="connsiteX713" fmla="*/ 5104035 w 8608834"/>
                <a:gd name="connsiteY713" fmla="*/ 201555 h 4191633"/>
                <a:gd name="connsiteX714" fmla="*/ 8608834 w 8608834"/>
                <a:gd name="connsiteY714" fmla="*/ 4191633 h 4191633"/>
                <a:gd name="connsiteX715" fmla="*/ 2722383 w 8608834"/>
                <a:gd name="connsiteY715" fmla="*/ 4191633 h 4191633"/>
                <a:gd name="connsiteX716" fmla="*/ 36333 w 8608834"/>
                <a:gd name="connsiteY716" fmla="*/ 1524633 h 4191633"/>
                <a:gd name="connsiteX717" fmla="*/ 43051 w 8608834"/>
                <a:gd name="connsiteY717" fmla="*/ 1103689 h 4191633"/>
                <a:gd name="connsiteX718" fmla="*/ 276412 w 8608834"/>
                <a:gd name="connsiteY718" fmla="*/ 1110833 h 4191633"/>
                <a:gd name="connsiteX719" fmla="*/ 87499 w 8608834"/>
                <a:gd name="connsiteY719" fmla="*/ 943351 h 4191633"/>
                <a:gd name="connsiteX720" fmla="*/ 45431 w 8608834"/>
                <a:gd name="connsiteY720" fmla="*/ 770314 h 4191633"/>
                <a:gd name="connsiteX721" fmla="*/ 66864 w 8608834"/>
                <a:gd name="connsiteY721" fmla="*/ 736977 h 4191633"/>
                <a:gd name="connsiteX722" fmla="*/ 85914 w 8608834"/>
                <a:gd name="connsiteY722" fmla="*/ 698877 h 4191633"/>
                <a:gd name="connsiteX723" fmla="*/ 188 w 8608834"/>
                <a:gd name="connsiteY723" fmla="*/ 370264 h 4191633"/>
                <a:gd name="connsiteX724" fmla="*/ 20882 w 8608834"/>
                <a:gd name="connsiteY724" fmla="*/ 201555 h 4191633"/>
                <a:gd name="connsiteX725" fmla="*/ 68126 w 8608834"/>
                <a:gd name="connsiteY725" fmla="*/ 201555 h 4191633"/>
                <a:gd name="connsiteX726" fmla="*/ 79198 w 8608834"/>
                <a:gd name="connsiteY726" fmla="*/ 157265 h 4191633"/>
                <a:gd name="connsiteX727" fmla="*/ 97686 w 8608834"/>
                <a:gd name="connsiteY727" fmla="*/ 104515 h 4191633"/>
                <a:gd name="connsiteX728" fmla="*/ 110010 w 8608834"/>
                <a:gd name="connsiteY728" fmla="*/ 82207 h 4191633"/>
                <a:gd name="connsiteX729" fmla="*/ 122582 w 8608834"/>
                <a:gd name="connsiteY729" fmla="*/ 70375 h 4191633"/>
                <a:gd name="connsiteX730" fmla="*/ 135523 w 8608834"/>
                <a:gd name="connsiteY730" fmla="*/ 65815 h 4191633"/>
                <a:gd name="connsiteX731" fmla="*/ 148710 w 8608834"/>
                <a:gd name="connsiteY731" fmla="*/ 65075 h 4191633"/>
                <a:gd name="connsiteX732" fmla="*/ 158570 w 8608834"/>
                <a:gd name="connsiteY732" fmla="*/ 65826 h 4191633"/>
                <a:gd name="connsiteX733" fmla="*/ 166088 w 8608834"/>
                <a:gd name="connsiteY733" fmla="*/ 68958 h 4191633"/>
                <a:gd name="connsiteX734" fmla="*/ 170772 w 8608834"/>
                <a:gd name="connsiteY734" fmla="*/ 75723 h 4191633"/>
                <a:gd name="connsiteX735" fmla="*/ 172374 w 8608834"/>
                <a:gd name="connsiteY735" fmla="*/ 87622 h 4191633"/>
                <a:gd name="connsiteX736" fmla="*/ 168307 w 8608834"/>
                <a:gd name="connsiteY736" fmla="*/ 112798 h 4191633"/>
                <a:gd name="connsiteX737" fmla="*/ 158077 w 8608834"/>
                <a:gd name="connsiteY737" fmla="*/ 151253 h 4191633"/>
                <a:gd name="connsiteX738" fmla="*/ 144767 w 8608834"/>
                <a:gd name="connsiteY738" fmla="*/ 198602 h 4191633"/>
                <a:gd name="connsiteX739" fmla="*/ 144009 w 8608834"/>
                <a:gd name="connsiteY739" fmla="*/ 201556 h 4191633"/>
                <a:gd name="connsiteX740" fmla="*/ 275297 w 8608834"/>
                <a:gd name="connsiteY740" fmla="*/ 201556 h 4191633"/>
                <a:gd name="connsiteX741" fmla="*/ 275253 w 8608834"/>
                <a:gd name="connsiteY741" fmla="*/ 201764 h 4191633"/>
                <a:gd name="connsiteX742" fmla="*/ 273578 w 8608834"/>
                <a:gd name="connsiteY742" fmla="*/ 209637 h 4191633"/>
                <a:gd name="connsiteX743" fmla="*/ 273583 w 8608834"/>
                <a:gd name="connsiteY743" fmla="*/ 209617 h 4191633"/>
                <a:gd name="connsiteX744" fmla="*/ 275253 w 8608834"/>
                <a:gd name="connsiteY744" fmla="*/ 201764 h 4191633"/>
                <a:gd name="connsiteX745" fmla="*/ 275297 w 8608834"/>
                <a:gd name="connsiteY745" fmla="*/ 201556 h 4191633"/>
                <a:gd name="connsiteX746" fmla="*/ 275297 w 8608834"/>
                <a:gd name="connsiteY746" fmla="*/ 201556 h 4191633"/>
                <a:gd name="connsiteX747" fmla="*/ 290781 w 8608834"/>
                <a:gd name="connsiteY747" fmla="*/ 128733 h 4191633"/>
                <a:gd name="connsiteX748" fmla="*/ 297862 w 8608834"/>
                <a:gd name="connsiteY748" fmla="*/ 105670 h 4191633"/>
                <a:gd name="connsiteX749" fmla="*/ 307676 w 8608834"/>
                <a:gd name="connsiteY749" fmla="*/ 90881 h 4191633"/>
                <a:gd name="connsiteX750" fmla="*/ 320965 w 8608834"/>
                <a:gd name="connsiteY750" fmla="*/ 83108 h 4191633"/>
                <a:gd name="connsiteX751" fmla="*/ 338478 w 8608834"/>
                <a:gd name="connsiteY751" fmla="*/ 80851 h 4191633"/>
                <a:gd name="connsiteX752" fmla="*/ 338479 w 8608834"/>
                <a:gd name="connsiteY752" fmla="*/ 80851 h 4191633"/>
                <a:gd name="connsiteX753" fmla="*/ 353920 w 8608834"/>
                <a:gd name="connsiteY753" fmla="*/ 82577 h 4191633"/>
                <a:gd name="connsiteX754" fmla="*/ 363533 w 8608834"/>
                <a:gd name="connsiteY754" fmla="*/ 87260 h 4191633"/>
                <a:gd name="connsiteX755" fmla="*/ 368586 w 8608834"/>
                <a:gd name="connsiteY755" fmla="*/ 94409 h 4191633"/>
                <a:gd name="connsiteX756" fmla="*/ 370065 w 8608834"/>
                <a:gd name="connsiteY756" fmla="*/ 103775 h 4191633"/>
                <a:gd name="connsiteX757" fmla="*/ 368093 w 8608834"/>
                <a:gd name="connsiteY757" fmla="*/ 118195 h 4191633"/>
                <a:gd name="connsiteX758" fmla="*/ 363040 w 8608834"/>
                <a:gd name="connsiteY758" fmla="*/ 150733 h 4191633"/>
                <a:gd name="connsiteX759" fmla="*/ 356385 w 8608834"/>
                <a:gd name="connsiteY759" fmla="*/ 195719 h 4191633"/>
                <a:gd name="connsiteX760" fmla="*/ 355633 w 8608834"/>
                <a:gd name="connsiteY760" fmla="*/ 201555 h 4191633"/>
                <a:gd name="connsiteX761" fmla="*/ 355632 w 8608834"/>
                <a:gd name="connsiteY761" fmla="*/ 201555 h 4191633"/>
                <a:gd name="connsiteX762" fmla="*/ 355632 w 8608834"/>
                <a:gd name="connsiteY762" fmla="*/ 201556 h 4191633"/>
                <a:gd name="connsiteX763" fmla="*/ 349728 w 8608834"/>
                <a:gd name="connsiteY763" fmla="*/ 247361 h 4191633"/>
                <a:gd name="connsiteX764" fmla="*/ 344675 w 8608834"/>
                <a:gd name="connsiteY764" fmla="*/ 299741 h 4191633"/>
                <a:gd name="connsiteX765" fmla="*/ 342703 w 8608834"/>
                <a:gd name="connsiteY765" fmla="*/ 347314 h 4191633"/>
                <a:gd name="connsiteX766" fmla="*/ 344298 w 8608834"/>
                <a:gd name="connsiteY766" fmla="*/ 387370 h 4191633"/>
                <a:gd name="connsiteX767" fmla="*/ 349698 w 8608834"/>
                <a:gd name="connsiteY767" fmla="*/ 417812 h 4191633"/>
                <a:gd name="connsiteX768" fmla="*/ 359638 w 8608834"/>
                <a:gd name="connsiteY768" fmla="*/ 437039 h 4191633"/>
                <a:gd name="connsiteX769" fmla="*/ 359639 w 8608834"/>
                <a:gd name="connsiteY769" fmla="*/ 437039 h 4191633"/>
                <a:gd name="connsiteX770" fmla="*/ 349699 w 8608834"/>
                <a:gd name="connsiteY770" fmla="*/ 417813 h 4191633"/>
                <a:gd name="connsiteX771" fmla="*/ 344299 w 8608834"/>
                <a:gd name="connsiteY771" fmla="*/ 387371 h 4191633"/>
                <a:gd name="connsiteX772" fmla="*/ 342704 w 8608834"/>
                <a:gd name="connsiteY772" fmla="*/ 347315 h 4191633"/>
                <a:gd name="connsiteX773" fmla="*/ 344676 w 8608834"/>
                <a:gd name="connsiteY773" fmla="*/ 299741 h 4191633"/>
                <a:gd name="connsiteX774" fmla="*/ 349729 w 8608834"/>
                <a:gd name="connsiteY774" fmla="*/ 247361 h 4191633"/>
                <a:gd name="connsiteX775" fmla="*/ 355633 w 8608834"/>
                <a:gd name="connsiteY775" fmla="*/ 201556 h 4191633"/>
                <a:gd name="connsiteX776" fmla="*/ 475276 w 8608834"/>
                <a:gd name="connsiteY776" fmla="*/ 201556 h 4191633"/>
                <a:gd name="connsiteX777" fmla="*/ 476803 w 8608834"/>
                <a:gd name="connsiteY777" fmla="*/ 188921 h 4191633"/>
                <a:gd name="connsiteX778" fmla="*/ 484681 w 8608834"/>
                <a:gd name="connsiteY778" fmla="*/ 123747 h 4191633"/>
                <a:gd name="connsiteX779" fmla="*/ 488021 w 8608834"/>
                <a:gd name="connsiteY779" fmla="*/ 96119 h 4191633"/>
                <a:gd name="connsiteX780" fmla="*/ 492980 w 8608834"/>
                <a:gd name="connsiteY780" fmla="*/ 78600 h 4191633"/>
                <a:gd name="connsiteX781" fmla="*/ 503563 w 8608834"/>
                <a:gd name="connsiteY781" fmla="*/ 68345 h 4191633"/>
                <a:gd name="connsiteX782" fmla="*/ 518168 w 8608834"/>
                <a:gd name="connsiteY782" fmla="*/ 63539 h 4191633"/>
                <a:gd name="connsiteX783" fmla="*/ 534917 w 8608834"/>
                <a:gd name="connsiteY783" fmla="*/ 62364 h 4191633"/>
                <a:gd name="connsiteX784" fmla="*/ 547110 w 8608834"/>
                <a:gd name="connsiteY784" fmla="*/ 63606 h 4191633"/>
                <a:gd name="connsiteX785" fmla="*/ 556624 w 8608834"/>
                <a:gd name="connsiteY785" fmla="*/ 67897 h 4191633"/>
                <a:gd name="connsiteX786" fmla="*/ 562788 w 8608834"/>
                <a:gd name="connsiteY786" fmla="*/ 76027 h 4191633"/>
                <a:gd name="connsiteX787" fmla="*/ 564932 w 8608834"/>
                <a:gd name="connsiteY787" fmla="*/ 89016 h 4191633"/>
                <a:gd name="connsiteX788" fmla="*/ 564932 w 8608834"/>
                <a:gd name="connsiteY788" fmla="*/ 89017 h 4191633"/>
                <a:gd name="connsiteX789" fmla="*/ 564932 w 8608834"/>
                <a:gd name="connsiteY789" fmla="*/ 89017 h 4191633"/>
                <a:gd name="connsiteX790" fmla="*/ 560756 w 8608834"/>
                <a:gd name="connsiteY790" fmla="*/ 137215 h 4191633"/>
                <a:gd name="connsiteX791" fmla="*/ 550174 w 8608834"/>
                <a:gd name="connsiteY791" fmla="*/ 190006 h 4191633"/>
                <a:gd name="connsiteX792" fmla="*/ 548411 w 8608834"/>
                <a:gd name="connsiteY792" fmla="*/ 201556 h 4191633"/>
                <a:gd name="connsiteX793" fmla="*/ 542229 w 8608834"/>
                <a:gd name="connsiteY793" fmla="*/ 242044 h 4191633"/>
                <a:gd name="connsiteX794" fmla="*/ 531932 w 8608834"/>
                <a:gd name="connsiteY794" fmla="*/ 291310 h 4191633"/>
                <a:gd name="connsiteX795" fmla="*/ 520002 w 8608834"/>
                <a:gd name="connsiteY795" fmla="*/ 330209 h 4191633"/>
                <a:gd name="connsiteX796" fmla="*/ 516830 w 8608834"/>
                <a:gd name="connsiteY796" fmla="*/ 350218 h 4191633"/>
                <a:gd name="connsiteX797" fmla="*/ 519541 w 8608834"/>
                <a:gd name="connsiteY797" fmla="*/ 370340 h 4191633"/>
                <a:gd name="connsiteX798" fmla="*/ 526813 w 8608834"/>
                <a:gd name="connsiteY798" fmla="*/ 384107 h 4191633"/>
                <a:gd name="connsiteX799" fmla="*/ 537659 w 8608834"/>
                <a:gd name="connsiteY799" fmla="*/ 391974 h 4191633"/>
                <a:gd name="connsiteX800" fmla="*/ 551093 w 8608834"/>
                <a:gd name="connsiteY800" fmla="*/ 394395 h 4191633"/>
                <a:gd name="connsiteX801" fmla="*/ 551094 w 8608834"/>
                <a:gd name="connsiteY801" fmla="*/ 394395 h 4191633"/>
                <a:gd name="connsiteX802" fmla="*/ 537660 w 8608834"/>
                <a:gd name="connsiteY802" fmla="*/ 391974 h 4191633"/>
                <a:gd name="connsiteX803" fmla="*/ 526814 w 8608834"/>
                <a:gd name="connsiteY803" fmla="*/ 384107 h 4191633"/>
                <a:gd name="connsiteX804" fmla="*/ 519542 w 8608834"/>
                <a:gd name="connsiteY804" fmla="*/ 370340 h 4191633"/>
                <a:gd name="connsiteX805" fmla="*/ 516831 w 8608834"/>
                <a:gd name="connsiteY805" fmla="*/ 350218 h 4191633"/>
                <a:gd name="connsiteX806" fmla="*/ 520003 w 8608834"/>
                <a:gd name="connsiteY806" fmla="*/ 330208 h 4191633"/>
                <a:gd name="connsiteX807" fmla="*/ 531933 w 8608834"/>
                <a:gd name="connsiteY807" fmla="*/ 291309 h 4191633"/>
                <a:gd name="connsiteX808" fmla="*/ 542230 w 8608834"/>
                <a:gd name="connsiteY808" fmla="*/ 242043 h 4191633"/>
                <a:gd name="connsiteX809" fmla="*/ 548412 w 8608834"/>
                <a:gd name="connsiteY809" fmla="*/ 201555 h 4191633"/>
                <a:gd name="connsiteX810" fmla="*/ 716897 w 8608834"/>
                <a:gd name="connsiteY810" fmla="*/ 201555 h 4191633"/>
                <a:gd name="connsiteX811" fmla="*/ 722424 w 8608834"/>
                <a:gd name="connsiteY811" fmla="*/ 180850 h 4191633"/>
                <a:gd name="connsiteX812" fmla="*/ 744024 w 8608834"/>
                <a:gd name="connsiteY812" fmla="*/ 116143 h 4191633"/>
                <a:gd name="connsiteX813" fmla="*/ 767551 w 8608834"/>
                <a:gd name="connsiteY813" fmla="*/ 70608 h 4191633"/>
                <a:gd name="connsiteX814" fmla="*/ 794190 w 8608834"/>
                <a:gd name="connsiteY814" fmla="*/ 33709 h 4191633"/>
                <a:gd name="connsiteX815" fmla="*/ 823321 w 8608834"/>
                <a:gd name="connsiteY815" fmla="*/ 8990 h 4191633"/>
                <a:gd name="connsiteX816" fmla="*/ 854192 w 8608834"/>
                <a:gd name="connsiteY816" fmla="*/ 0 h 4191633"/>
                <a:gd name="connsiteX0" fmla="*/ 3393317 w 8608834"/>
                <a:gd name="connsiteY0" fmla="*/ 455927 h 4191633"/>
                <a:gd name="connsiteX1" fmla="*/ 3393317 w 8608834"/>
                <a:gd name="connsiteY1" fmla="*/ 460383 h 4191633"/>
                <a:gd name="connsiteX2" fmla="*/ 3385574 w 8608834"/>
                <a:gd name="connsiteY2" fmla="*/ 542185 h 4191633"/>
                <a:gd name="connsiteX3" fmla="*/ 3364880 w 8608834"/>
                <a:gd name="connsiteY3" fmla="*/ 604928 h 4191633"/>
                <a:gd name="connsiteX4" fmla="*/ 3335172 w 8608834"/>
                <a:gd name="connsiteY4" fmla="*/ 645024 h 4191633"/>
                <a:gd name="connsiteX5" fmla="*/ 3300389 w 8608834"/>
                <a:gd name="connsiteY5" fmla="*/ 659132 h 4191633"/>
                <a:gd name="connsiteX6" fmla="*/ 3300389 w 8608834"/>
                <a:gd name="connsiteY6" fmla="*/ 659132 h 4191633"/>
                <a:gd name="connsiteX7" fmla="*/ 3335173 w 8608834"/>
                <a:gd name="connsiteY7" fmla="*/ 645024 h 4191633"/>
                <a:gd name="connsiteX8" fmla="*/ 3364881 w 8608834"/>
                <a:gd name="connsiteY8" fmla="*/ 604928 h 4191633"/>
                <a:gd name="connsiteX9" fmla="*/ 3385575 w 8608834"/>
                <a:gd name="connsiteY9" fmla="*/ 542185 h 4191633"/>
                <a:gd name="connsiteX10" fmla="*/ 3393318 w 8608834"/>
                <a:gd name="connsiteY10" fmla="*/ 460383 h 4191633"/>
                <a:gd name="connsiteX11" fmla="*/ 3393318 w 8608834"/>
                <a:gd name="connsiteY11" fmla="*/ 455927 h 4191633"/>
                <a:gd name="connsiteX12" fmla="*/ 3393317 w 8608834"/>
                <a:gd name="connsiteY12" fmla="*/ 455927 h 4191633"/>
                <a:gd name="connsiteX13" fmla="*/ 3532563 w 8608834"/>
                <a:gd name="connsiteY13" fmla="*/ 438792 h 4191633"/>
                <a:gd name="connsiteX14" fmla="*/ 3514104 w 8608834"/>
                <a:gd name="connsiteY14" fmla="*/ 451455 h 4191633"/>
                <a:gd name="connsiteX15" fmla="*/ 3486127 w 8608834"/>
                <a:gd name="connsiteY15" fmla="*/ 463021 h 4191633"/>
                <a:gd name="connsiteX16" fmla="*/ 3457164 w 8608834"/>
                <a:gd name="connsiteY16" fmla="*/ 467358 h 4191633"/>
                <a:gd name="connsiteX17" fmla="*/ 3457164 w 8608834"/>
                <a:gd name="connsiteY17" fmla="*/ 467358 h 4191633"/>
                <a:gd name="connsiteX18" fmla="*/ 3486128 w 8608834"/>
                <a:gd name="connsiteY18" fmla="*/ 463021 h 4191633"/>
                <a:gd name="connsiteX19" fmla="*/ 3514105 w 8608834"/>
                <a:gd name="connsiteY19" fmla="*/ 451455 h 4191633"/>
                <a:gd name="connsiteX20" fmla="*/ 3532564 w 8608834"/>
                <a:gd name="connsiteY20" fmla="*/ 438792 h 4191633"/>
                <a:gd name="connsiteX21" fmla="*/ 3532563 w 8608834"/>
                <a:gd name="connsiteY21" fmla="*/ 438792 h 4191633"/>
                <a:gd name="connsiteX22" fmla="*/ 3057800 w 8608834"/>
                <a:gd name="connsiteY22" fmla="*/ 428088 h 4191633"/>
                <a:gd name="connsiteX23" fmla="*/ 3043137 w 8608834"/>
                <a:gd name="connsiteY23" fmla="*/ 441992 h 4191633"/>
                <a:gd name="connsiteX24" fmla="*/ 3024130 w 8608834"/>
                <a:gd name="connsiteY24" fmla="*/ 454800 h 4191633"/>
                <a:gd name="connsiteX25" fmla="*/ 3002636 w 8608834"/>
                <a:gd name="connsiteY25" fmla="*/ 464192 h 4191633"/>
                <a:gd name="connsiteX26" fmla="*/ 2980273 w 8608834"/>
                <a:gd name="connsiteY26" fmla="*/ 467851 h 4191633"/>
                <a:gd name="connsiteX27" fmla="*/ 2980273 w 8608834"/>
                <a:gd name="connsiteY27" fmla="*/ 467851 h 4191633"/>
                <a:gd name="connsiteX28" fmla="*/ 3002637 w 8608834"/>
                <a:gd name="connsiteY28" fmla="*/ 464192 h 4191633"/>
                <a:gd name="connsiteX29" fmla="*/ 3024131 w 8608834"/>
                <a:gd name="connsiteY29" fmla="*/ 454800 h 4191633"/>
                <a:gd name="connsiteX30" fmla="*/ 3043138 w 8608834"/>
                <a:gd name="connsiteY30" fmla="*/ 441992 h 4191633"/>
                <a:gd name="connsiteX31" fmla="*/ 3057801 w 8608834"/>
                <a:gd name="connsiteY31" fmla="*/ 428089 h 4191633"/>
                <a:gd name="connsiteX32" fmla="*/ 3057800 w 8608834"/>
                <a:gd name="connsiteY32" fmla="*/ 428088 h 4191633"/>
                <a:gd name="connsiteX33" fmla="*/ 490551 w 8608834"/>
                <a:gd name="connsiteY33" fmla="*/ 399900 h 4191633"/>
                <a:gd name="connsiteX34" fmla="*/ 464153 w 8608834"/>
                <a:gd name="connsiteY34" fmla="*/ 437679 h 4191633"/>
                <a:gd name="connsiteX35" fmla="*/ 464154 w 8608834"/>
                <a:gd name="connsiteY35" fmla="*/ 437678 h 4191633"/>
                <a:gd name="connsiteX36" fmla="*/ 490551 w 8608834"/>
                <a:gd name="connsiteY36" fmla="*/ 399900 h 4191633"/>
                <a:gd name="connsiteX37" fmla="*/ 1776021 w 8608834"/>
                <a:gd name="connsiteY37" fmla="*/ 388980 h 4191633"/>
                <a:gd name="connsiteX38" fmla="*/ 1776021 w 8608834"/>
                <a:gd name="connsiteY38" fmla="*/ 388981 h 4191633"/>
                <a:gd name="connsiteX39" fmla="*/ 1776888 w 8608834"/>
                <a:gd name="connsiteY39" fmla="*/ 397755 h 4191633"/>
                <a:gd name="connsiteX40" fmla="*/ 1776021 w 8608834"/>
                <a:gd name="connsiteY40" fmla="*/ 388980 h 4191633"/>
                <a:gd name="connsiteX41" fmla="*/ 1960371 w 8608834"/>
                <a:gd name="connsiteY41" fmla="*/ 383432 h 4191633"/>
                <a:gd name="connsiteX42" fmla="*/ 1947202 w 8608834"/>
                <a:gd name="connsiteY42" fmla="*/ 392714 h 4191633"/>
                <a:gd name="connsiteX43" fmla="*/ 1960371 w 8608834"/>
                <a:gd name="connsiteY43" fmla="*/ 383432 h 4191633"/>
                <a:gd name="connsiteX44" fmla="*/ 1888328 w 8608834"/>
                <a:gd name="connsiteY44" fmla="*/ 381208 h 4191633"/>
                <a:gd name="connsiteX45" fmla="*/ 1888328 w 8608834"/>
                <a:gd name="connsiteY45" fmla="*/ 381208 h 4191633"/>
                <a:gd name="connsiteX46" fmla="*/ 1888541 w 8608834"/>
                <a:gd name="connsiteY46" fmla="*/ 393952 h 4191633"/>
                <a:gd name="connsiteX47" fmla="*/ 1888328 w 8608834"/>
                <a:gd name="connsiteY47" fmla="*/ 381208 h 4191633"/>
                <a:gd name="connsiteX48" fmla="*/ 995774 w 8608834"/>
                <a:gd name="connsiteY48" fmla="*/ 362196 h 4191633"/>
                <a:gd name="connsiteX49" fmla="*/ 995773 w 8608834"/>
                <a:gd name="connsiteY49" fmla="*/ 362196 h 4191633"/>
                <a:gd name="connsiteX50" fmla="*/ 1017538 w 8608834"/>
                <a:gd name="connsiteY50" fmla="*/ 414153 h 4191633"/>
                <a:gd name="connsiteX51" fmla="*/ 1017538 w 8608834"/>
                <a:gd name="connsiteY51" fmla="*/ 414153 h 4191633"/>
                <a:gd name="connsiteX52" fmla="*/ 1017538 w 8608834"/>
                <a:gd name="connsiteY52" fmla="*/ 414154 h 4191633"/>
                <a:gd name="connsiteX53" fmla="*/ 1017539 w 8608834"/>
                <a:gd name="connsiteY53" fmla="*/ 414153 h 4191633"/>
                <a:gd name="connsiteX54" fmla="*/ 995774 w 8608834"/>
                <a:gd name="connsiteY54" fmla="*/ 362196 h 4191633"/>
                <a:gd name="connsiteX55" fmla="*/ 3181145 w 8608834"/>
                <a:gd name="connsiteY55" fmla="*/ 352024 h 4191633"/>
                <a:gd name="connsiteX56" fmla="*/ 3181144 w 8608834"/>
                <a:gd name="connsiteY56" fmla="*/ 352025 h 4191633"/>
                <a:gd name="connsiteX57" fmla="*/ 3192976 w 8608834"/>
                <a:gd name="connsiteY57" fmla="*/ 406273 h 4191633"/>
                <a:gd name="connsiteX58" fmla="*/ 3177816 w 8608834"/>
                <a:gd name="connsiteY58" fmla="*/ 424968 h 4191633"/>
                <a:gd name="connsiteX59" fmla="*/ 3156494 w 8608834"/>
                <a:gd name="connsiteY59" fmla="*/ 445408 h 4191633"/>
                <a:gd name="connsiteX60" fmla="*/ 3131105 w 8608834"/>
                <a:gd name="connsiteY60" fmla="*/ 461860 h 4191633"/>
                <a:gd name="connsiteX61" fmla="*/ 3103992 w 8608834"/>
                <a:gd name="connsiteY61" fmla="*/ 468590 h 4191633"/>
                <a:gd name="connsiteX62" fmla="*/ 3103992 w 8608834"/>
                <a:gd name="connsiteY62" fmla="*/ 468590 h 4191633"/>
                <a:gd name="connsiteX63" fmla="*/ 3131106 w 8608834"/>
                <a:gd name="connsiteY63" fmla="*/ 461860 h 4191633"/>
                <a:gd name="connsiteX64" fmla="*/ 3156495 w 8608834"/>
                <a:gd name="connsiteY64" fmla="*/ 445408 h 4191633"/>
                <a:gd name="connsiteX65" fmla="*/ 3177817 w 8608834"/>
                <a:gd name="connsiteY65" fmla="*/ 424968 h 4191633"/>
                <a:gd name="connsiteX66" fmla="*/ 3192977 w 8608834"/>
                <a:gd name="connsiteY66" fmla="*/ 406273 h 4191633"/>
                <a:gd name="connsiteX67" fmla="*/ 3181145 w 8608834"/>
                <a:gd name="connsiteY67" fmla="*/ 352024 h 4191633"/>
                <a:gd name="connsiteX68" fmla="*/ 4986867 w 8608834"/>
                <a:gd name="connsiteY68" fmla="*/ 349039 h 4191633"/>
                <a:gd name="connsiteX69" fmla="*/ 4986866 w 8608834"/>
                <a:gd name="connsiteY69" fmla="*/ 349040 h 4191633"/>
                <a:gd name="connsiteX70" fmla="*/ 4986866 w 8608834"/>
                <a:gd name="connsiteY70" fmla="*/ 349040 h 4191633"/>
                <a:gd name="connsiteX71" fmla="*/ 4986866 w 8608834"/>
                <a:gd name="connsiteY71" fmla="*/ 412143 h 4191633"/>
                <a:gd name="connsiteX72" fmla="*/ 4986866 w 8608834"/>
                <a:gd name="connsiteY72" fmla="*/ 412144 h 4191633"/>
                <a:gd name="connsiteX73" fmla="*/ 4986867 w 8608834"/>
                <a:gd name="connsiteY73" fmla="*/ 412143 h 4191633"/>
                <a:gd name="connsiteX74" fmla="*/ 4986867 w 8608834"/>
                <a:gd name="connsiteY74" fmla="*/ 349039 h 4191633"/>
                <a:gd name="connsiteX75" fmla="*/ 2683979 w 8608834"/>
                <a:gd name="connsiteY75" fmla="*/ 321679 h 4191633"/>
                <a:gd name="connsiteX76" fmla="*/ 2619397 w 8608834"/>
                <a:gd name="connsiteY76" fmla="*/ 449858 h 4191633"/>
                <a:gd name="connsiteX77" fmla="*/ 2608305 w 8608834"/>
                <a:gd name="connsiteY77" fmla="*/ 463660 h 4191633"/>
                <a:gd name="connsiteX78" fmla="*/ 2608305 w 8608834"/>
                <a:gd name="connsiteY78" fmla="*/ 463660 h 4191633"/>
                <a:gd name="connsiteX79" fmla="*/ 2619398 w 8608834"/>
                <a:gd name="connsiteY79" fmla="*/ 449857 h 4191633"/>
                <a:gd name="connsiteX80" fmla="*/ 2683980 w 8608834"/>
                <a:gd name="connsiteY80" fmla="*/ 321679 h 4191633"/>
                <a:gd name="connsiteX81" fmla="*/ 2683979 w 8608834"/>
                <a:gd name="connsiteY81" fmla="*/ 321679 h 4191633"/>
                <a:gd name="connsiteX82" fmla="*/ 4047110 w 8608834"/>
                <a:gd name="connsiteY82" fmla="*/ 311079 h 4191633"/>
                <a:gd name="connsiteX83" fmla="*/ 4002987 w 8608834"/>
                <a:gd name="connsiteY83" fmla="*/ 434081 h 4191633"/>
                <a:gd name="connsiteX84" fmla="*/ 3996454 w 8608834"/>
                <a:gd name="connsiteY84" fmla="*/ 449980 h 4191633"/>
                <a:gd name="connsiteX85" fmla="*/ 3990169 w 8608834"/>
                <a:gd name="connsiteY85" fmla="*/ 460209 h 4191633"/>
                <a:gd name="connsiteX86" fmla="*/ 3983267 w 8608834"/>
                <a:gd name="connsiteY86" fmla="*/ 465756 h 4191633"/>
                <a:gd name="connsiteX87" fmla="*/ 3975134 w 8608834"/>
                <a:gd name="connsiteY87" fmla="*/ 467358 h 4191633"/>
                <a:gd name="connsiteX88" fmla="*/ 3975134 w 8608834"/>
                <a:gd name="connsiteY88" fmla="*/ 467358 h 4191633"/>
                <a:gd name="connsiteX89" fmla="*/ 3983268 w 8608834"/>
                <a:gd name="connsiteY89" fmla="*/ 465756 h 4191633"/>
                <a:gd name="connsiteX90" fmla="*/ 3990170 w 8608834"/>
                <a:gd name="connsiteY90" fmla="*/ 460209 h 4191633"/>
                <a:gd name="connsiteX91" fmla="*/ 3996455 w 8608834"/>
                <a:gd name="connsiteY91" fmla="*/ 449980 h 4191633"/>
                <a:gd name="connsiteX92" fmla="*/ 4002988 w 8608834"/>
                <a:gd name="connsiteY92" fmla="*/ 434081 h 4191633"/>
                <a:gd name="connsiteX93" fmla="*/ 4047111 w 8608834"/>
                <a:gd name="connsiteY93" fmla="*/ 311079 h 4191633"/>
                <a:gd name="connsiteX94" fmla="*/ 4047110 w 8608834"/>
                <a:gd name="connsiteY94" fmla="*/ 311079 h 4191633"/>
                <a:gd name="connsiteX95" fmla="*/ 1272661 w 8608834"/>
                <a:gd name="connsiteY95" fmla="*/ 310340 h 4191633"/>
                <a:gd name="connsiteX96" fmla="*/ 1272661 w 8608834"/>
                <a:gd name="connsiteY96" fmla="*/ 310340 h 4191633"/>
                <a:gd name="connsiteX97" fmla="*/ 1274387 w 8608834"/>
                <a:gd name="connsiteY97" fmla="*/ 325129 h 4191633"/>
                <a:gd name="connsiteX98" fmla="*/ 1272661 w 8608834"/>
                <a:gd name="connsiteY98" fmla="*/ 310340 h 4191633"/>
                <a:gd name="connsiteX99" fmla="*/ 4189093 w 8608834"/>
                <a:gd name="connsiteY99" fmla="*/ 308861 h 4191633"/>
                <a:gd name="connsiteX100" fmla="*/ 4189092 w 8608834"/>
                <a:gd name="connsiteY100" fmla="*/ 308862 h 4191633"/>
                <a:gd name="connsiteX101" fmla="*/ 4185394 w 8608834"/>
                <a:gd name="connsiteY101" fmla="*/ 366541 h 4191633"/>
                <a:gd name="connsiteX102" fmla="*/ 4170851 w 8608834"/>
                <a:gd name="connsiteY102" fmla="*/ 375908 h 4191633"/>
                <a:gd name="connsiteX103" fmla="*/ 4153473 w 8608834"/>
                <a:gd name="connsiteY103" fmla="*/ 385644 h 4191633"/>
                <a:gd name="connsiteX104" fmla="*/ 4134246 w 8608834"/>
                <a:gd name="connsiteY104" fmla="*/ 393286 h 4191633"/>
                <a:gd name="connsiteX105" fmla="*/ 4113911 w 8608834"/>
                <a:gd name="connsiteY105" fmla="*/ 396367 h 4191633"/>
                <a:gd name="connsiteX106" fmla="*/ 4113911 w 8608834"/>
                <a:gd name="connsiteY106" fmla="*/ 396367 h 4191633"/>
                <a:gd name="connsiteX107" fmla="*/ 4134247 w 8608834"/>
                <a:gd name="connsiteY107" fmla="*/ 393286 h 4191633"/>
                <a:gd name="connsiteX108" fmla="*/ 4153474 w 8608834"/>
                <a:gd name="connsiteY108" fmla="*/ 385644 h 4191633"/>
                <a:gd name="connsiteX109" fmla="*/ 4170852 w 8608834"/>
                <a:gd name="connsiteY109" fmla="*/ 375908 h 4191633"/>
                <a:gd name="connsiteX110" fmla="*/ 4185395 w 8608834"/>
                <a:gd name="connsiteY110" fmla="*/ 366541 h 4191633"/>
                <a:gd name="connsiteX111" fmla="*/ 4189093 w 8608834"/>
                <a:gd name="connsiteY111" fmla="*/ 308861 h 4191633"/>
                <a:gd name="connsiteX112" fmla="*/ 121226 w 8608834"/>
                <a:gd name="connsiteY112" fmla="*/ 302191 h 4191633"/>
                <a:gd name="connsiteX113" fmla="*/ 117159 w 8608834"/>
                <a:gd name="connsiteY113" fmla="*/ 349409 h 4191633"/>
                <a:gd name="connsiteX114" fmla="*/ 117159 w 8608834"/>
                <a:gd name="connsiteY114" fmla="*/ 349410 h 4191633"/>
                <a:gd name="connsiteX115" fmla="*/ 121226 w 8608834"/>
                <a:gd name="connsiteY115" fmla="*/ 302191 h 4191633"/>
                <a:gd name="connsiteX116" fmla="*/ 1655014 w 8608834"/>
                <a:gd name="connsiteY116" fmla="*/ 294596 h 4191633"/>
                <a:gd name="connsiteX117" fmla="*/ 1655014 w 8608834"/>
                <a:gd name="connsiteY117" fmla="*/ 294596 h 4191633"/>
                <a:gd name="connsiteX118" fmla="*/ 1656144 w 8608834"/>
                <a:gd name="connsiteY118" fmla="*/ 308670 h 4191633"/>
                <a:gd name="connsiteX119" fmla="*/ 1655014 w 8608834"/>
                <a:gd name="connsiteY119" fmla="*/ 294596 h 4191633"/>
                <a:gd name="connsiteX120" fmla="*/ 282805 w 8608834"/>
                <a:gd name="connsiteY120" fmla="*/ 293826 h 4191633"/>
                <a:gd name="connsiteX121" fmla="*/ 272791 w 8608834"/>
                <a:gd name="connsiteY121" fmla="*/ 345436 h 4191633"/>
                <a:gd name="connsiteX122" fmla="*/ 260497 w 8608834"/>
                <a:gd name="connsiteY122" fmla="*/ 387864 h 4191633"/>
                <a:gd name="connsiteX123" fmla="*/ 228945 w 8608834"/>
                <a:gd name="connsiteY123" fmla="*/ 448625 h 4191633"/>
                <a:gd name="connsiteX124" fmla="*/ 228946 w 8608834"/>
                <a:gd name="connsiteY124" fmla="*/ 448624 h 4191633"/>
                <a:gd name="connsiteX125" fmla="*/ 260498 w 8608834"/>
                <a:gd name="connsiteY125" fmla="*/ 387863 h 4191633"/>
                <a:gd name="connsiteX126" fmla="*/ 272792 w 8608834"/>
                <a:gd name="connsiteY126" fmla="*/ 345435 h 4191633"/>
                <a:gd name="connsiteX127" fmla="*/ 282804 w 8608834"/>
                <a:gd name="connsiteY127" fmla="*/ 293833 h 4191633"/>
                <a:gd name="connsiteX128" fmla="*/ 282805 w 8608834"/>
                <a:gd name="connsiteY128" fmla="*/ 293826 h 4191633"/>
                <a:gd name="connsiteX129" fmla="*/ 3887598 w 8608834"/>
                <a:gd name="connsiteY129" fmla="*/ 274598 h 4191633"/>
                <a:gd name="connsiteX130" fmla="*/ 3885626 w 8608834"/>
                <a:gd name="connsiteY130" fmla="*/ 277309 h 4191633"/>
                <a:gd name="connsiteX131" fmla="*/ 3896349 w 8608834"/>
                <a:gd name="connsiteY131" fmla="*/ 307505 h 4191633"/>
                <a:gd name="connsiteX132" fmla="*/ 3899923 w 8608834"/>
                <a:gd name="connsiteY132" fmla="*/ 343370 h 4191633"/>
                <a:gd name="connsiteX133" fmla="*/ 3896719 w 8608834"/>
                <a:gd name="connsiteY133" fmla="*/ 372703 h 4191633"/>
                <a:gd name="connsiteX134" fmla="*/ 3887475 w 8608834"/>
                <a:gd name="connsiteY134" fmla="*/ 401297 h 4191633"/>
                <a:gd name="connsiteX135" fmla="*/ 3872686 w 8608834"/>
                <a:gd name="connsiteY135" fmla="*/ 427179 h 4191633"/>
                <a:gd name="connsiteX136" fmla="*/ 3852719 w 8608834"/>
                <a:gd name="connsiteY136" fmla="*/ 448131 h 4191633"/>
                <a:gd name="connsiteX137" fmla="*/ 3828193 w 8608834"/>
                <a:gd name="connsiteY137" fmla="*/ 462181 h 4191633"/>
                <a:gd name="connsiteX138" fmla="*/ 3799847 w 8608834"/>
                <a:gd name="connsiteY138" fmla="*/ 467358 h 4191633"/>
                <a:gd name="connsiteX139" fmla="*/ 3799847 w 8608834"/>
                <a:gd name="connsiteY139" fmla="*/ 467358 h 4191633"/>
                <a:gd name="connsiteX140" fmla="*/ 3828194 w 8608834"/>
                <a:gd name="connsiteY140" fmla="*/ 462181 h 4191633"/>
                <a:gd name="connsiteX141" fmla="*/ 3852720 w 8608834"/>
                <a:gd name="connsiteY141" fmla="*/ 448131 h 4191633"/>
                <a:gd name="connsiteX142" fmla="*/ 3872687 w 8608834"/>
                <a:gd name="connsiteY142" fmla="*/ 427179 h 4191633"/>
                <a:gd name="connsiteX143" fmla="*/ 3887476 w 8608834"/>
                <a:gd name="connsiteY143" fmla="*/ 401297 h 4191633"/>
                <a:gd name="connsiteX144" fmla="*/ 3896720 w 8608834"/>
                <a:gd name="connsiteY144" fmla="*/ 372703 h 4191633"/>
                <a:gd name="connsiteX145" fmla="*/ 3899924 w 8608834"/>
                <a:gd name="connsiteY145" fmla="*/ 343370 h 4191633"/>
                <a:gd name="connsiteX146" fmla="*/ 3896350 w 8608834"/>
                <a:gd name="connsiteY146" fmla="*/ 307505 h 4191633"/>
                <a:gd name="connsiteX147" fmla="*/ 3885627 w 8608834"/>
                <a:gd name="connsiteY147" fmla="*/ 277309 h 4191633"/>
                <a:gd name="connsiteX148" fmla="*/ 3887599 w 8608834"/>
                <a:gd name="connsiteY148" fmla="*/ 274598 h 4191633"/>
                <a:gd name="connsiteX149" fmla="*/ 3887598 w 8608834"/>
                <a:gd name="connsiteY149" fmla="*/ 274598 h 4191633"/>
                <a:gd name="connsiteX150" fmla="*/ 3678048 w 8608834"/>
                <a:gd name="connsiteY150" fmla="*/ 274598 h 4191633"/>
                <a:gd name="connsiteX151" fmla="*/ 3676076 w 8608834"/>
                <a:gd name="connsiteY151" fmla="*/ 277309 h 4191633"/>
                <a:gd name="connsiteX152" fmla="*/ 3686799 w 8608834"/>
                <a:gd name="connsiteY152" fmla="*/ 307505 h 4191633"/>
                <a:gd name="connsiteX153" fmla="*/ 3690373 w 8608834"/>
                <a:gd name="connsiteY153" fmla="*/ 343370 h 4191633"/>
                <a:gd name="connsiteX154" fmla="*/ 3687169 w 8608834"/>
                <a:gd name="connsiteY154" fmla="*/ 372703 h 4191633"/>
                <a:gd name="connsiteX155" fmla="*/ 3677925 w 8608834"/>
                <a:gd name="connsiteY155" fmla="*/ 401297 h 4191633"/>
                <a:gd name="connsiteX156" fmla="*/ 3663136 w 8608834"/>
                <a:gd name="connsiteY156" fmla="*/ 427179 h 4191633"/>
                <a:gd name="connsiteX157" fmla="*/ 3643169 w 8608834"/>
                <a:gd name="connsiteY157" fmla="*/ 448131 h 4191633"/>
                <a:gd name="connsiteX158" fmla="*/ 3618643 w 8608834"/>
                <a:gd name="connsiteY158" fmla="*/ 462181 h 4191633"/>
                <a:gd name="connsiteX159" fmla="*/ 3590297 w 8608834"/>
                <a:gd name="connsiteY159" fmla="*/ 467358 h 4191633"/>
                <a:gd name="connsiteX160" fmla="*/ 3590297 w 8608834"/>
                <a:gd name="connsiteY160" fmla="*/ 467358 h 4191633"/>
                <a:gd name="connsiteX161" fmla="*/ 3618644 w 8608834"/>
                <a:gd name="connsiteY161" fmla="*/ 462181 h 4191633"/>
                <a:gd name="connsiteX162" fmla="*/ 3643170 w 8608834"/>
                <a:gd name="connsiteY162" fmla="*/ 448131 h 4191633"/>
                <a:gd name="connsiteX163" fmla="*/ 3663137 w 8608834"/>
                <a:gd name="connsiteY163" fmla="*/ 427179 h 4191633"/>
                <a:gd name="connsiteX164" fmla="*/ 3677926 w 8608834"/>
                <a:gd name="connsiteY164" fmla="*/ 401297 h 4191633"/>
                <a:gd name="connsiteX165" fmla="*/ 3687170 w 8608834"/>
                <a:gd name="connsiteY165" fmla="*/ 372703 h 4191633"/>
                <a:gd name="connsiteX166" fmla="*/ 3690374 w 8608834"/>
                <a:gd name="connsiteY166" fmla="*/ 343370 h 4191633"/>
                <a:gd name="connsiteX167" fmla="*/ 3686800 w 8608834"/>
                <a:gd name="connsiteY167" fmla="*/ 307505 h 4191633"/>
                <a:gd name="connsiteX168" fmla="*/ 3676077 w 8608834"/>
                <a:gd name="connsiteY168" fmla="*/ 277309 h 4191633"/>
                <a:gd name="connsiteX169" fmla="*/ 3678049 w 8608834"/>
                <a:gd name="connsiteY169" fmla="*/ 274598 h 4191633"/>
                <a:gd name="connsiteX170" fmla="*/ 3678048 w 8608834"/>
                <a:gd name="connsiteY170" fmla="*/ 274598 h 4191633"/>
                <a:gd name="connsiteX171" fmla="*/ 4876312 w 8608834"/>
                <a:gd name="connsiteY171" fmla="*/ 246498 h 4191633"/>
                <a:gd name="connsiteX172" fmla="*/ 4861829 w 8608834"/>
                <a:gd name="connsiteY172" fmla="*/ 265848 h 4191633"/>
                <a:gd name="connsiteX173" fmla="*/ 4848335 w 8608834"/>
                <a:gd name="connsiteY173" fmla="*/ 282979 h 4191633"/>
                <a:gd name="connsiteX174" fmla="*/ 4846610 w 8608834"/>
                <a:gd name="connsiteY174" fmla="*/ 313052 h 4191633"/>
                <a:gd name="connsiteX175" fmla="*/ 4846116 w 8608834"/>
                <a:gd name="connsiteY175" fmla="*/ 326240 h 4191633"/>
                <a:gd name="connsiteX176" fmla="*/ 4845624 w 8608834"/>
                <a:gd name="connsiteY176" fmla="*/ 339674 h 4191633"/>
                <a:gd name="connsiteX177" fmla="*/ 4845254 w 8608834"/>
                <a:gd name="connsiteY177" fmla="*/ 352491 h 4191633"/>
                <a:gd name="connsiteX178" fmla="*/ 4845130 w 8608834"/>
                <a:gd name="connsiteY178" fmla="*/ 363829 h 4191633"/>
                <a:gd name="connsiteX179" fmla="*/ 4847606 w 8608834"/>
                <a:gd name="connsiteY179" fmla="*/ 386260 h 4191633"/>
                <a:gd name="connsiteX180" fmla="*/ 4854782 w 8608834"/>
                <a:gd name="connsiteY180" fmla="*/ 401174 h 4191633"/>
                <a:gd name="connsiteX181" fmla="*/ 4866290 w 8608834"/>
                <a:gd name="connsiteY181" fmla="*/ 409554 h 4191633"/>
                <a:gd name="connsiteX182" fmla="*/ 4881508 w 8608834"/>
                <a:gd name="connsiteY182" fmla="*/ 412143 h 4191633"/>
                <a:gd name="connsiteX183" fmla="*/ 4881508 w 8608834"/>
                <a:gd name="connsiteY183" fmla="*/ 412143 h 4191633"/>
                <a:gd name="connsiteX184" fmla="*/ 4866291 w 8608834"/>
                <a:gd name="connsiteY184" fmla="*/ 409554 h 4191633"/>
                <a:gd name="connsiteX185" fmla="*/ 4854783 w 8608834"/>
                <a:gd name="connsiteY185" fmla="*/ 401174 h 4191633"/>
                <a:gd name="connsiteX186" fmla="*/ 4847607 w 8608834"/>
                <a:gd name="connsiteY186" fmla="*/ 386260 h 4191633"/>
                <a:gd name="connsiteX187" fmla="*/ 4845131 w 8608834"/>
                <a:gd name="connsiteY187" fmla="*/ 363829 h 4191633"/>
                <a:gd name="connsiteX188" fmla="*/ 4845255 w 8608834"/>
                <a:gd name="connsiteY188" fmla="*/ 352490 h 4191633"/>
                <a:gd name="connsiteX189" fmla="*/ 4845625 w 8608834"/>
                <a:gd name="connsiteY189" fmla="*/ 339673 h 4191633"/>
                <a:gd name="connsiteX190" fmla="*/ 4846117 w 8608834"/>
                <a:gd name="connsiteY190" fmla="*/ 326239 h 4191633"/>
                <a:gd name="connsiteX191" fmla="*/ 4846611 w 8608834"/>
                <a:gd name="connsiteY191" fmla="*/ 313051 h 4191633"/>
                <a:gd name="connsiteX192" fmla="*/ 4848336 w 8608834"/>
                <a:gd name="connsiteY192" fmla="*/ 282978 h 4191633"/>
                <a:gd name="connsiteX193" fmla="*/ 4861830 w 8608834"/>
                <a:gd name="connsiteY193" fmla="*/ 265847 h 4191633"/>
                <a:gd name="connsiteX194" fmla="*/ 4876312 w 8608834"/>
                <a:gd name="connsiteY194" fmla="*/ 246498 h 4191633"/>
                <a:gd name="connsiteX195" fmla="*/ 3102393 w 8608834"/>
                <a:gd name="connsiteY195" fmla="*/ 241760 h 4191633"/>
                <a:gd name="connsiteX196" fmla="*/ 3102392 w 8608834"/>
                <a:gd name="connsiteY196" fmla="*/ 241760 h 4191633"/>
                <a:gd name="connsiteX197" fmla="*/ 3109337 w 8608834"/>
                <a:gd name="connsiteY197" fmla="*/ 242507 h 4191633"/>
                <a:gd name="connsiteX198" fmla="*/ 3115033 w 8608834"/>
                <a:gd name="connsiteY198" fmla="*/ 245746 h 4191633"/>
                <a:gd name="connsiteX199" fmla="*/ 3118861 w 8608834"/>
                <a:gd name="connsiteY199" fmla="*/ 252721 h 4191633"/>
                <a:gd name="connsiteX200" fmla="*/ 3120217 w 8608834"/>
                <a:gd name="connsiteY200" fmla="*/ 264926 h 4191633"/>
                <a:gd name="connsiteX201" fmla="*/ 3117752 w 8608834"/>
                <a:gd name="connsiteY201" fmla="*/ 291070 h 4191633"/>
                <a:gd name="connsiteX202" fmla="*/ 3112106 w 8608834"/>
                <a:gd name="connsiteY202" fmla="*/ 320502 h 4191633"/>
                <a:gd name="connsiteX203" fmla="*/ 3104855 w 8608834"/>
                <a:gd name="connsiteY203" fmla="*/ 354863 h 4191633"/>
                <a:gd name="connsiteX204" fmla="*/ 3100786 w 8608834"/>
                <a:gd name="connsiteY204" fmla="*/ 387374 h 4191633"/>
                <a:gd name="connsiteX205" fmla="*/ 3102882 w 8608834"/>
                <a:gd name="connsiteY205" fmla="*/ 405035 h 4191633"/>
                <a:gd name="connsiteX206" fmla="*/ 3111879 w 8608834"/>
                <a:gd name="connsiteY206" fmla="*/ 411403 h 4191633"/>
                <a:gd name="connsiteX207" fmla="*/ 3111880 w 8608834"/>
                <a:gd name="connsiteY207" fmla="*/ 411403 h 4191633"/>
                <a:gd name="connsiteX208" fmla="*/ 3102883 w 8608834"/>
                <a:gd name="connsiteY208" fmla="*/ 405035 h 4191633"/>
                <a:gd name="connsiteX209" fmla="*/ 3100787 w 8608834"/>
                <a:gd name="connsiteY209" fmla="*/ 387374 h 4191633"/>
                <a:gd name="connsiteX210" fmla="*/ 3104856 w 8608834"/>
                <a:gd name="connsiteY210" fmla="*/ 354863 h 4191633"/>
                <a:gd name="connsiteX211" fmla="*/ 3112107 w 8608834"/>
                <a:gd name="connsiteY211" fmla="*/ 320502 h 4191633"/>
                <a:gd name="connsiteX212" fmla="*/ 3117753 w 8608834"/>
                <a:gd name="connsiteY212" fmla="*/ 291070 h 4191633"/>
                <a:gd name="connsiteX213" fmla="*/ 3120218 w 8608834"/>
                <a:gd name="connsiteY213" fmla="*/ 264926 h 4191633"/>
                <a:gd name="connsiteX214" fmla="*/ 3118862 w 8608834"/>
                <a:gd name="connsiteY214" fmla="*/ 252721 h 4191633"/>
                <a:gd name="connsiteX215" fmla="*/ 3115034 w 8608834"/>
                <a:gd name="connsiteY215" fmla="*/ 245746 h 4191633"/>
                <a:gd name="connsiteX216" fmla="*/ 3109338 w 8608834"/>
                <a:gd name="connsiteY216" fmla="*/ 242507 h 4191633"/>
                <a:gd name="connsiteX217" fmla="*/ 3102393 w 8608834"/>
                <a:gd name="connsiteY217" fmla="*/ 241760 h 4191633"/>
                <a:gd name="connsiteX218" fmla="*/ 3836328 w 8608834"/>
                <a:gd name="connsiteY218" fmla="*/ 225298 h 4191633"/>
                <a:gd name="connsiteX219" fmla="*/ 3836328 w 8608834"/>
                <a:gd name="connsiteY219" fmla="*/ 225298 h 4191633"/>
                <a:gd name="connsiteX220" fmla="*/ 3880204 w 8608834"/>
                <a:gd name="connsiteY220" fmla="*/ 232570 h 4191633"/>
                <a:gd name="connsiteX221" fmla="*/ 3918534 w 8608834"/>
                <a:gd name="connsiteY221" fmla="*/ 252043 h 4191633"/>
                <a:gd name="connsiteX222" fmla="*/ 3951811 w 8608834"/>
                <a:gd name="connsiteY222" fmla="*/ 282732 h 4191633"/>
                <a:gd name="connsiteX223" fmla="*/ 3960338 w 8608834"/>
                <a:gd name="connsiteY223" fmla="*/ 293199 h 4191633"/>
                <a:gd name="connsiteX224" fmla="*/ 3960338 w 8608834"/>
                <a:gd name="connsiteY224" fmla="*/ 293198 h 4191633"/>
                <a:gd name="connsiteX225" fmla="*/ 3951812 w 8608834"/>
                <a:gd name="connsiteY225" fmla="*/ 282732 h 4191633"/>
                <a:gd name="connsiteX226" fmla="*/ 3918535 w 8608834"/>
                <a:gd name="connsiteY226" fmla="*/ 252043 h 4191633"/>
                <a:gd name="connsiteX227" fmla="*/ 3880205 w 8608834"/>
                <a:gd name="connsiteY227" fmla="*/ 232570 h 4191633"/>
                <a:gd name="connsiteX228" fmla="*/ 3836328 w 8608834"/>
                <a:gd name="connsiteY228" fmla="*/ 225298 h 4191633"/>
                <a:gd name="connsiteX229" fmla="*/ 3626778 w 8608834"/>
                <a:gd name="connsiteY229" fmla="*/ 225298 h 4191633"/>
                <a:gd name="connsiteX230" fmla="*/ 3626778 w 8608834"/>
                <a:gd name="connsiteY230" fmla="*/ 225298 h 4191633"/>
                <a:gd name="connsiteX231" fmla="*/ 3670654 w 8608834"/>
                <a:gd name="connsiteY231" fmla="*/ 232570 h 4191633"/>
                <a:gd name="connsiteX232" fmla="*/ 3708984 w 8608834"/>
                <a:gd name="connsiteY232" fmla="*/ 252043 h 4191633"/>
                <a:gd name="connsiteX233" fmla="*/ 3726238 w 8608834"/>
                <a:gd name="connsiteY233" fmla="*/ 265816 h 4191633"/>
                <a:gd name="connsiteX234" fmla="*/ 3738506 w 8608834"/>
                <a:gd name="connsiteY234" fmla="*/ 278768 h 4191633"/>
                <a:gd name="connsiteX235" fmla="*/ 3738507 w 8608834"/>
                <a:gd name="connsiteY235" fmla="*/ 278767 h 4191633"/>
                <a:gd name="connsiteX236" fmla="*/ 3726239 w 8608834"/>
                <a:gd name="connsiteY236" fmla="*/ 265816 h 4191633"/>
                <a:gd name="connsiteX237" fmla="*/ 3708985 w 8608834"/>
                <a:gd name="connsiteY237" fmla="*/ 252043 h 4191633"/>
                <a:gd name="connsiteX238" fmla="*/ 3670655 w 8608834"/>
                <a:gd name="connsiteY238" fmla="*/ 232570 h 4191633"/>
                <a:gd name="connsiteX239" fmla="*/ 3626778 w 8608834"/>
                <a:gd name="connsiteY239" fmla="*/ 225298 h 4191633"/>
                <a:gd name="connsiteX240" fmla="*/ 4512895 w 8608834"/>
                <a:gd name="connsiteY240" fmla="*/ 224312 h 4191633"/>
                <a:gd name="connsiteX241" fmla="*/ 4526699 w 8608834"/>
                <a:gd name="connsiteY241" fmla="*/ 228133 h 4191633"/>
                <a:gd name="connsiteX242" fmla="*/ 4530331 w 8608834"/>
                <a:gd name="connsiteY242" fmla="*/ 238363 h 4191633"/>
                <a:gd name="connsiteX243" fmla="*/ 4530331 w 8608834"/>
                <a:gd name="connsiteY243" fmla="*/ 238364 h 4191633"/>
                <a:gd name="connsiteX244" fmla="*/ 4530331 w 8608834"/>
                <a:gd name="connsiteY244" fmla="*/ 238364 h 4191633"/>
                <a:gd name="connsiteX245" fmla="*/ 4527800 w 8608834"/>
                <a:gd name="connsiteY245" fmla="*/ 253689 h 4191633"/>
                <a:gd name="connsiteX246" fmla="*/ 4522031 w 8608834"/>
                <a:gd name="connsiteY246" fmla="*/ 276257 h 4191633"/>
                <a:gd name="connsiteX247" fmla="*/ 4512441 w 8608834"/>
                <a:gd name="connsiteY247" fmla="*/ 308829 h 4191633"/>
                <a:gd name="connsiteX248" fmla="*/ 4503762 w 8608834"/>
                <a:gd name="connsiteY248" fmla="*/ 342782 h 4191633"/>
                <a:gd name="connsiteX249" fmla="*/ 4497888 w 8608834"/>
                <a:gd name="connsiteY249" fmla="*/ 370690 h 4191633"/>
                <a:gd name="connsiteX250" fmla="*/ 4494342 w 8608834"/>
                <a:gd name="connsiteY250" fmla="*/ 395885 h 4191633"/>
                <a:gd name="connsiteX251" fmla="*/ 4496808 w 8608834"/>
                <a:gd name="connsiteY251" fmla="*/ 413500 h 4191633"/>
                <a:gd name="connsiteX252" fmla="*/ 4506914 w 8608834"/>
                <a:gd name="connsiteY252" fmla="*/ 420031 h 4191633"/>
                <a:gd name="connsiteX253" fmla="*/ 4506915 w 8608834"/>
                <a:gd name="connsiteY253" fmla="*/ 420031 h 4191633"/>
                <a:gd name="connsiteX254" fmla="*/ 4496809 w 8608834"/>
                <a:gd name="connsiteY254" fmla="*/ 413500 h 4191633"/>
                <a:gd name="connsiteX255" fmla="*/ 4494343 w 8608834"/>
                <a:gd name="connsiteY255" fmla="*/ 395885 h 4191633"/>
                <a:gd name="connsiteX256" fmla="*/ 4497889 w 8608834"/>
                <a:gd name="connsiteY256" fmla="*/ 370689 h 4191633"/>
                <a:gd name="connsiteX257" fmla="*/ 4503763 w 8608834"/>
                <a:gd name="connsiteY257" fmla="*/ 342781 h 4191633"/>
                <a:gd name="connsiteX258" fmla="*/ 4512442 w 8608834"/>
                <a:gd name="connsiteY258" fmla="*/ 308828 h 4191633"/>
                <a:gd name="connsiteX259" fmla="*/ 4522032 w 8608834"/>
                <a:gd name="connsiteY259" fmla="*/ 276256 h 4191633"/>
                <a:gd name="connsiteX260" fmla="*/ 4527801 w 8608834"/>
                <a:gd name="connsiteY260" fmla="*/ 253688 h 4191633"/>
                <a:gd name="connsiteX261" fmla="*/ 4530332 w 8608834"/>
                <a:gd name="connsiteY261" fmla="*/ 238363 h 4191633"/>
                <a:gd name="connsiteX262" fmla="*/ 4526700 w 8608834"/>
                <a:gd name="connsiteY262" fmla="*/ 228133 h 4191633"/>
                <a:gd name="connsiteX263" fmla="*/ 4512896 w 8608834"/>
                <a:gd name="connsiteY263" fmla="*/ 224312 h 4191633"/>
                <a:gd name="connsiteX264" fmla="*/ 4512895 w 8608834"/>
                <a:gd name="connsiteY264" fmla="*/ 224312 h 4191633"/>
                <a:gd name="connsiteX265" fmla="*/ 2503121 w 8608834"/>
                <a:gd name="connsiteY265" fmla="*/ 224312 h 4191633"/>
                <a:gd name="connsiteX266" fmla="*/ 2490651 w 8608834"/>
                <a:gd name="connsiteY266" fmla="*/ 225683 h 4191633"/>
                <a:gd name="connsiteX267" fmla="*/ 2477330 w 8608834"/>
                <a:gd name="connsiteY267" fmla="*/ 229920 h 4191633"/>
                <a:gd name="connsiteX268" fmla="*/ 2465827 w 8608834"/>
                <a:gd name="connsiteY268" fmla="*/ 237273 h 4191633"/>
                <a:gd name="connsiteX269" fmla="*/ 2465827 w 8608834"/>
                <a:gd name="connsiteY269" fmla="*/ 237274 h 4191633"/>
                <a:gd name="connsiteX270" fmla="*/ 2477329 w 8608834"/>
                <a:gd name="connsiteY270" fmla="*/ 229921 h 4191633"/>
                <a:gd name="connsiteX271" fmla="*/ 2490650 w 8608834"/>
                <a:gd name="connsiteY271" fmla="*/ 225684 h 4191633"/>
                <a:gd name="connsiteX272" fmla="*/ 2503120 w 8608834"/>
                <a:gd name="connsiteY272" fmla="*/ 224313 h 4191633"/>
                <a:gd name="connsiteX273" fmla="*/ 2516924 w 8608834"/>
                <a:gd name="connsiteY273" fmla="*/ 228134 h 4191633"/>
                <a:gd name="connsiteX274" fmla="*/ 2520556 w 8608834"/>
                <a:gd name="connsiteY274" fmla="*/ 238364 h 4191633"/>
                <a:gd name="connsiteX275" fmla="*/ 2518026 w 8608834"/>
                <a:gd name="connsiteY275" fmla="*/ 253689 h 4191633"/>
                <a:gd name="connsiteX276" fmla="*/ 2512256 w 8608834"/>
                <a:gd name="connsiteY276" fmla="*/ 276257 h 4191633"/>
                <a:gd name="connsiteX277" fmla="*/ 2502666 w 8608834"/>
                <a:gd name="connsiteY277" fmla="*/ 308829 h 4191633"/>
                <a:gd name="connsiteX278" fmla="*/ 2493987 w 8608834"/>
                <a:gd name="connsiteY278" fmla="*/ 342782 h 4191633"/>
                <a:gd name="connsiteX279" fmla="*/ 2488113 w 8608834"/>
                <a:gd name="connsiteY279" fmla="*/ 370690 h 4191633"/>
                <a:gd name="connsiteX280" fmla="*/ 2484568 w 8608834"/>
                <a:gd name="connsiteY280" fmla="*/ 395886 h 4191633"/>
                <a:gd name="connsiteX281" fmla="*/ 2487033 w 8608834"/>
                <a:gd name="connsiteY281" fmla="*/ 413501 h 4191633"/>
                <a:gd name="connsiteX282" fmla="*/ 2497139 w 8608834"/>
                <a:gd name="connsiteY282" fmla="*/ 420032 h 4191633"/>
                <a:gd name="connsiteX283" fmla="*/ 2516859 w 8608834"/>
                <a:gd name="connsiteY283" fmla="*/ 413869 h 4191633"/>
                <a:gd name="connsiteX284" fmla="*/ 2538797 w 8608834"/>
                <a:gd name="connsiteY284" fmla="*/ 398956 h 4191633"/>
                <a:gd name="connsiteX285" fmla="*/ 2560489 w 8608834"/>
                <a:gd name="connsiteY285" fmla="*/ 380839 h 4191633"/>
                <a:gd name="connsiteX286" fmla="*/ 2564782 w 8608834"/>
                <a:gd name="connsiteY286" fmla="*/ 377167 h 4191633"/>
                <a:gd name="connsiteX287" fmla="*/ 2564782 w 8608834"/>
                <a:gd name="connsiteY287" fmla="*/ 377167 h 4191633"/>
                <a:gd name="connsiteX288" fmla="*/ 2560490 w 8608834"/>
                <a:gd name="connsiteY288" fmla="*/ 380838 h 4191633"/>
                <a:gd name="connsiteX289" fmla="*/ 2538798 w 8608834"/>
                <a:gd name="connsiteY289" fmla="*/ 398955 h 4191633"/>
                <a:gd name="connsiteX290" fmla="*/ 2516860 w 8608834"/>
                <a:gd name="connsiteY290" fmla="*/ 413868 h 4191633"/>
                <a:gd name="connsiteX291" fmla="*/ 2497140 w 8608834"/>
                <a:gd name="connsiteY291" fmla="*/ 420031 h 4191633"/>
                <a:gd name="connsiteX292" fmla="*/ 2487034 w 8608834"/>
                <a:gd name="connsiteY292" fmla="*/ 413500 h 4191633"/>
                <a:gd name="connsiteX293" fmla="*/ 2484569 w 8608834"/>
                <a:gd name="connsiteY293" fmla="*/ 395885 h 4191633"/>
                <a:gd name="connsiteX294" fmla="*/ 2488114 w 8608834"/>
                <a:gd name="connsiteY294" fmla="*/ 370689 h 4191633"/>
                <a:gd name="connsiteX295" fmla="*/ 2493988 w 8608834"/>
                <a:gd name="connsiteY295" fmla="*/ 342781 h 4191633"/>
                <a:gd name="connsiteX296" fmla="*/ 2502667 w 8608834"/>
                <a:gd name="connsiteY296" fmla="*/ 308828 h 4191633"/>
                <a:gd name="connsiteX297" fmla="*/ 2512257 w 8608834"/>
                <a:gd name="connsiteY297" fmla="*/ 276256 h 4191633"/>
                <a:gd name="connsiteX298" fmla="*/ 2518027 w 8608834"/>
                <a:gd name="connsiteY298" fmla="*/ 253688 h 4191633"/>
                <a:gd name="connsiteX299" fmla="*/ 2520557 w 8608834"/>
                <a:gd name="connsiteY299" fmla="*/ 238363 h 4191633"/>
                <a:gd name="connsiteX300" fmla="*/ 2516925 w 8608834"/>
                <a:gd name="connsiteY300" fmla="*/ 228133 h 4191633"/>
                <a:gd name="connsiteX301" fmla="*/ 2503121 w 8608834"/>
                <a:gd name="connsiteY301" fmla="*/ 224312 h 4191633"/>
                <a:gd name="connsiteX302" fmla="*/ 645746 w 8608834"/>
                <a:gd name="connsiteY302" fmla="*/ 224312 h 4191633"/>
                <a:gd name="connsiteX303" fmla="*/ 659549 w 8608834"/>
                <a:gd name="connsiteY303" fmla="*/ 228133 h 4191633"/>
                <a:gd name="connsiteX304" fmla="*/ 663181 w 8608834"/>
                <a:gd name="connsiteY304" fmla="*/ 238363 h 4191633"/>
                <a:gd name="connsiteX305" fmla="*/ 663181 w 8608834"/>
                <a:gd name="connsiteY305" fmla="*/ 238364 h 4191633"/>
                <a:gd name="connsiteX306" fmla="*/ 663181 w 8608834"/>
                <a:gd name="connsiteY306" fmla="*/ 238364 h 4191633"/>
                <a:gd name="connsiteX307" fmla="*/ 660651 w 8608834"/>
                <a:gd name="connsiteY307" fmla="*/ 253689 h 4191633"/>
                <a:gd name="connsiteX308" fmla="*/ 654881 w 8608834"/>
                <a:gd name="connsiteY308" fmla="*/ 276257 h 4191633"/>
                <a:gd name="connsiteX309" fmla="*/ 645291 w 8608834"/>
                <a:gd name="connsiteY309" fmla="*/ 308829 h 4191633"/>
                <a:gd name="connsiteX310" fmla="*/ 636612 w 8608834"/>
                <a:gd name="connsiteY310" fmla="*/ 342782 h 4191633"/>
                <a:gd name="connsiteX311" fmla="*/ 630738 w 8608834"/>
                <a:gd name="connsiteY311" fmla="*/ 370690 h 4191633"/>
                <a:gd name="connsiteX312" fmla="*/ 627193 w 8608834"/>
                <a:gd name="connsiteY312" fmla="*/ 395885 h 4191633"/>
                <a:gd name="connsiteX313" fmla="*/ 629658 w 8608834"/>
                <a:gd name="connsiteY313" fmla="*/ 413500 h 4191633"/>
                <a:gd name="connsiteX314" fmla="*/ 639764 w 8608834"/>
                <a:gd name="connsiteY314" fmla="*/ 420031 h 4191633"/>
                <a:gd name="connsiteX315" fmla="*/ 639765 w 8608834"/>
                <a:gd name="connsiteY315" fmla="*/ 420031 h 4191633"/>
                <a:gd name="connsiteX316" fmla="*/ 629659 w 8608834"/>
                <a:gd name="connsiteY316" fmla="*/ 413500 h 4191633"/>
                <a:gd name="connsiteX317" fmla="*/ 627194 w 8608834"/>
                <a:gd name="connsiteY317" fmla="*/ 395885 h 4191633"/>
                <a:gd name="connsiteX318" fmla="*/ 630739 w 8608834"/>
                <a:gd name="connsiteY318" fmla="*/ 370689 h 4191633"/>
                <a:gd name="connsiteX319" fmla="*/ 636613 w 8608834"/>
                <a:gd name="connsiteY319" fmla="*/ 342781 h 4191633"/>
                <a:gd name="connsiteX320" fmla="*/ 645292 w 8608834"/>
                <a:gd name="connsiteY320" fmla="*/ 308828 h 4191633"/>
                <a:gd name="connsiteX321" fmla="*/ 654882 w 8608834"/>
                <a:gd name="connsiteY321" fmla="*/ 276256 h 4191633"/>
                <a:gd name="connsiteX322" fmla="*/ 660652 w 8608834"/>
                <a:gd name="connsiteY322" fmla="*/ 253688 h 4191633"/>
                <a:gd name="connsiteX323" fmla="*/ 663182 w 8608834"/>
                <a:gd name="connsiteY323" fmla="*/ 238363 h 4191633"/>
                <a:gd name="connsiteX324" fmla="*/ 659550 w 8608834"/>
                <a:gd name="connsiteY324" fmla="*/ 228133 h 4191633"/>
                <a:gd name="connsiteX325" fmla="*/ 645747 w 8608834"/>
                <a:gd name="connsiteY325" fmla="*/ 224312 h 4191633"/>
                <a:gd name="connsiteX326" fmla="*/ 645746 w 8608834"/>
                <a:gd name="connsiteY326" fmla="*/ 224312 h 4191633"/>
                <a:gd name="connsiteX327" fmla="*/ 2717011 w 8608834"/>
                <a:gd name="connsiteY327" fmla="*/ 223819 h 4191633"/>
                <a:gd name="connsiteX328" fmla="*/ 2694579 w 8608834"/>
                <a:gd name="connsiteY328" fmla="*/ 228749 h 4191633"/>
                <a:gd name="connsiteX329" fmla="*/ 2694578 w 8608834"/>
                <a:gd name="connsiteY329" fmla="*/ 228750 h 4191633"/>
                <a:gd name="connsiteX330" fmla="*/ 2717010 w 8608834"/>
                <a:gd name="connsiteY330" fmla="*/ 223820 h 4191633"/>
                <a:gd name="connsiteX331" fmla="*/ 2736606 w 8608834"/>
                <a:gd name="connsiteY331" fmla="*/ 234173 h 4191633"/>
                <a:gd name="connsiteX332" fmla="*/ 2743878 w 8608834"/>
                <a:gd name="connsiteY332" fmla="*/ 262767 h 4191633"/>
                <a:gd name="connsiteX333" fmla="*/ 2742768 w 8608834"/>
                <a:gd name="connsiteY333" fmla="*/ 271887 h 4191633"/>
                <a:gd name="connsiteX334" fmla="*/ 2739934 w 8608834"/>
                <a:gd name="connsiteY334" fmla="*/ 287170 h 4191633"/>
                <a:gd name="connsiteX335" fmla="*/ 2736113 w 8608834"/>
                <a:gd name="connsiteY335" fmla="*/ 310094 h 4191633"/>
                <a:gd name="connsiteX336" fmla="*/ 2732292 w 8608834"/>
                <a:gd name="connsiteY336" fmla="*/ 335237 h 4191633"/>
                <a:gd name="connsiteX337" fmla="*/ 2729458 w 8608834"/>
                <a:gd name="connsiteY337" fmla="*/ 357175 h 4191633"/>
                <a:gd name="connsiteX338" fmla="*/ 2728348 w 8608834"/>
                <a:gd name="connsiteY338" fmla="*/ 377141 h 4191633"/>
                <a:gd name="connsiteX339" fmla="*/ 2732169 w 8608834"/>
                <a:gd name="connsiteY339" fmla="*/ 402284 h 4191633"/>
                <a:gd name="connsiteX340" fmla="*/ 2744124 w 8608834"/>
                <a:gd name="connsiteY340" fmla="*/ 412144 h 4191633"/>
                <a:gd name="connsiteX341" fmla="*/ 2752505 w 8608834"/>
                <a:gd name="connsiteY341" fmla="*/ 409925 h 4191633"/>
                <a:gd name="connsiteX342" fmla="*/ 2762858 w 8608834"/>
                <a:gd name="connsiteY342" fmla="*/ 404749 h 4191633"/>
                <a:gd name="connsiteX343" fmla="*/ 2774197 w 8608834"/>
                <a:gd name="connsiteY343" fmla="*/ 396614 h 4191633"/>
                <a:gd name="connsiteX344" fmla="*/ 2790712 w 8608834"/>
                <a:gd name="connsiteY344" fmla="*/ 386754 h 4191633"/>
                <a:gd name="connsiteX345" fmla="*/ 2837793 w 8608834"/>
                <a:gd name="connsiteY345" fmla="*/ 355942 h 4191633"/>
                <a:gd name="connsiteX346" fmla="*/ 2837546 w 8608834"/>
                <a:gd name="connsiteY346" fmla="*/ 411158 h 4191633"/>
                <a:gd name="connsiteX347" fmla="*/ 2837547 w 8608834"/>
                <a:gd name="connsiteY347" fmla="*/ 411157 h 4191633"/>
                <a:gd name="connsiteX348" fmla="*/ 2837794 w 8608834"/>
                <a:gd name="connsiteY348" fmla="*/ 355941 h 4191633"/>
                <a:gd name="connsiteX349" fmla="*/ 2790713 w 8608834"/>
                <a:gd name="connsiteY349" fmla="*/ 386753 h 4191633"/>
                <a:gd name="connsiteX350" fmla="*/ 2774198 w 8608834"/>
                <a:gd name="connsiteY350" fmla="*/ 396613 h 4191633"/>
                <a:gd name="connsiteX351" fmla="*/ 2762859 w 8608834"/>
                <a:gd name="connsiteY351" fmla="*/ 404748 h 4191633"/>
                <a:gd name="connsiteX352" fmla="*/ 2752506 w 8608834"/>
                <a:gd name="connsiteY352" fmla="*/ 409924 h 4191633"/>
                <a:gd name="connsiteX353" fmla="*/ 2744125 w 8608834"/>
                <a:gd name="connsiteY353" fmla="*/ 412143 h 4191633"/>
                <a:gd name="connsiteX354" fmla="*/ 2732170 w 8608834"/>
                <a:gd name="connsiteY354" fmla="*/ 402283 h 4191633"/>
                <a:gd name="connsiteX355" fmla="*/ 2728349 w 8608834"/>
                <a:gd name="connsiteY355" fmla="*/ 377140 h 4191633"/>
                <a:gd name="connsiteX356" fmla="*/ 2729459 w 8608834"/>
                <a:gd name="connsiteY356" fmla="*/ 357174 h 4191633"/>
                <a:gd name="connsiteX357" fmla="*/ 2732293 w 8608834"/>
                <a:gd name="connsiteY357" fmla="*/ 335236 h 4191633"/>
                <a:gd name="connsiteX358" fmla="*/ 2736114 w 8608834"/>
                <a:gd name="connsiteY358" fmla="*/ 310093 h 4191633"/>
                <a:gd name="connsiteX359" fmla="*/ 2739935 w 8608834"/>
                <a:gd name="connsiteY359" fmla="*/ 287169 h 4191633"/>
                <a:gd name="connsiteX360" fmla="*/ 2742769 w 8608834"/>
                <a:gd name="connsiteY360" fmla="*/ 271886 h 4191633"/>
                <a:gd name="connsiteX361" fmla="*/ 2743879 w 8608834"/>
                <a:gd name="connsiteY361" fmla="*/ 262766 h 4191633"/>
                <a:gd name="connsiteX362" fmla="*/ 2736607 w 8608834"/>
                <a:gd name="connsiteY362" fmla="*/ 234172 h 4191633"/>
                <a:gd name="connsiteX363" fmla="*/ 2717011 w 8608834"/>
                <a:gd name="connsiteY363" fmla="*/ 223819 h 4191633"/>
                <a:gd name="connsiteX364" fmla="*/ 2614961 w 8608834"/>
                <a:gd name="connsiteY364" fmla="*/ 223819 h 4191633"/>
                <a:gd name="connsiteX365" fmla="*/ 2593885 w 8608834"/>
                <a:gd name="connsiteY365" fmla="*/ 231461 h 4191633"/>
                <a:gd name="connsiteX366" fmla="*/ 2593885 w 8608834"/>
                <a:gd name="connsiteY366" fmla="*/ 231462 h 4191633"/>
                <a:gd name="connsiteX367" fmla="*/ 2614960 w 8608834"/>
                <a:gd name="connsiteY367" fmla="*/ 223820 h 4191633"/>
                <a:gd name="connsiteX368" fmla="*/ 2633447 w 8608834"/>
                <a:gd name="connsiteY368" fmla="*/ 231955 h 4191633"/>
                <a:gd name="connsiteX369" fmla="*/ 2638624 w 8608834"/>
                <a:gd name="connsiteY369" fmla="*/ 253646 h 4191633"/>
                <a:gd name="connsiteX370" fmla="*/ 2637884 w 8608834"/>
                <a:gd name="connsiteY370" fmla="*/ 263629 h 4191633"/>
                <a:gd name="connsiteX371" fmla="*/ 2636035 w 8608834"/>
                <a:gd name="connsiteY371" fmla="*/ 277433 h 4191633"/>
                <a:gd name="connsiteX372" fmla="*/ 2633694 w 8608834"/>
                <a:gd name="connsiteY372" fmla="*/ 292963 h 4191633"/>
                <a:gd name="connsiteX373" fmla="*/ 2631352 w 8608834"/>
                <a:gd name="connsiteY373" fmla="*/ 311203 h 4191633"/>
                <a:gd name="connsiteX374" fmla="*/ 2629503 w 8608834"/>
                <a:gd name="connsiteY374" fmla="*/ 326486 h 4191633"/>
                <a:gd name="connsiteX375" fmla="*/ 2628764 w 8608834"/>
                <a:gd name="connsiteY375" fmla="*/ 333265 h 4191633"/>
                <a:gd name="connsiteX376" fmla="*/ 2633694 w 8608834"/>
                <a:gd name="connsiteY376" fmla="*/ 333265 h 4191633"/>
                <a:gd name="connsiteX377" fmla="*/ 2633695 w 8608834"/>
                <a:gd name="connsiteY377" fmla="*/ 333264 h 4191633"/>
                <a:gd name="connsiteX378" fmla="*/ 2628765 w 8608834"/>
                <a:gd name="connsiteY378" fmla="*/ 333264 h 4191633"/>
                <a:gd name="connsiteX379" fmla="*/ 2629504 w 8608834"/>
                <a:gd name="connsiteY379" fmla="*/ 326485 h 4191633"/>
                <a:gd name="connsiteX380" fmla="*/ 2631353 w 8608834"/>
                <a:gd name="connsiteY380" fmla="*/ 311202 h 4191633"/>
                <a:gd name="connsiteX381" fmla="*/ 2633695 w 8608834"/>
                <a:gd name="connsiteY381" fmla="*/ 292962 h 4191633"/>
                <a:gd name="connsiteX382" fmla="*/ 2636036 w 8608834"/>
                <a:gd name="connsiteY382" fmla="*/ 277432 h 4191633"/>
                <a:gd name="connsiteX383" fmla="*/ 2637885 w 8608834"/>
                <a:gd name="connsiteY383" fmla="*/ 263628 h 4191633"/>
                <a:gd name="connsiteX384" fmla="*/ 2638625 w 8608834"/>
                <a:gd name="connsiteY384" fmla="*/ 253645 h 4191633"/>
                <a:gd name="connsiteX385" fmla="*/ 2633448 w 8608834"/>
                <a:gd name="connsiteY385" fmla="*/ 231954 h 4191633"/>
                <a:gd name="connsiteX386" fmla="*/ 2614961 w 8608834"/>
                <a:gd name="connsiteY386" fmla="*/ 223819 h 4191633"/>
                <a:gd name="connsiteX387" fmla="*/ 4087783 w 8608834"/>
                <a:gd name="connsiteY387" fmla="*/ 223080 h 4191633"/>
                <a:gd name="connsiteX388" fmla="*/ 4087783 w 8608834"/>
                <a:gd name="connsiteY388" fmla="*/ 223080 h 4191633"/>
                <a:gd name="connsiteX389" fmla="*/ 4096902 w 8608834"/>
                <a:gd name="connsiteY389" fmla="*/ 224682 h 4191633"/>
                <a:gd name="connsiteX390" fmla="*/ 4104666 w 8608834"/>
                <a:gd name="connsiteY390" fmla="*/ 229242 h 4191633"/>
                <a:gd name="connsiteX391" fmla="*/ 4109966 w 8608834"/>
                <a:gd name="connsiteY391" fmla="*/ 236514 h 4191633"/>
                <a:gd name="connsiteX392" fmla="*/ 4111938 w 8608834"/>
                <a:gd name="connsiteY392" fmla="*/ 246250 h 4191633"/>
                <a:gd name="connsiteX393" fmla="*/ 4110706 w 8608834"/>
                <a:gd name="connsiteY393" fmla="*/ 257959 h 4191633"/>
                <a:gd name="connsiteX394" fmla="*/ 4106762 w 8608834"/>
                <a:gd name="connsiteY394" fmla="*/ 277556 h 4191633"/>
                <a:gd name="connsiteX395" fmla="*/ 4102818 w 8608834"/>
                <a:gd name="connsiteY395" fmla="*/ 297398 h 4191633"/>
                <a:gd name="connsiteX396" fmla="*/ 4101586 w 8608834"/>
                <a:gd name="connsiteY396" fmla="*/ 310340 h 4191633"/>
                <a:gd name="connsiteX397" fmla="*/ 4103311 w 8608834"/>
                <a:gd name="connsiteY397" fmla="*/ 325129 h 4191633"/>
                <a:gd name="connsiteX398" fmla="*/ 4107871 w 8608834"/>
                <a:gd name="connsiteY398" fmla="*/ 334619 h 4191633"/>
                <a:gd name="connsiteX399" fmla="*/ 4114280 w 8608834"/>
                <a:gd name="connsiteY399" fmla="*/ 339673 h 4191633"/>
                <a:gd name="connsiteX400" fmla="*/ 4121798 w 8608834"/>
                <a:gd name="connsiteY400" fmla="*/ 341152 h 4191633"/>
                <a:gd name="connsiteX401" fmla="*/ 4121799 w 8608834"/>
                <a:gd name="connsiteY401" fmla="*/ 341152 h 4191633"/>
                <a:gd name="connsiteX402" fmla="*/ 4114281 w 8608834"/>
                <a:gd name="connsiteY402" fmla="*/ 339673 h 4191633"/>
                <a:gd name="connsiteX403" fmla="*/ 4107872 w 8608834"/>
                <a:gd name="connsiteY403" fmla="*/ 334619 h 4191633"/>
                <a:gd name="connsiteX404" fmla="*/ 4103312 w 8608834"/>
                <a:gd name="connsiteY404" fmla="*/ 325129 h 4191633"/>
                <a:gd name="connsiteX405" fmla="*/ 4101587 w 8608834"/>
                <a:gd name="connsiteY405" fmla="*/ 310340 h 4191633"/>
                <a:gd name="connsiteX406" fmla="*/ 4102819 w 8608834"/>
                <a:gd name="connsiteY406" fmla="*/ 297398 h 4191633"/>
                <a:gd name="connsiteX407" fmla="*/ 4106763 w 8608834"/>
                <a:gd name="connsiteY407" fmla="*/ 277556 h 4191633"/>
                <a:gd name="connsiteX408" fmla="*/ 4110707 w 8608834"/>
                <a:gd name="connsiteY408" fmla="*/ 257959 h 4191633"/>
                <a:gd name="connsiteX409" fmla="*/ 4111939 w 8608834"/>
                <a:gd name="connsiteY409" fmla="*/ 246250 h 4191633"/>
                <a:gd name="connsiteX410" fmla="*/ 4109967 w 8608834"/>
                <a:gd name="connsiteY410" fmla="*/ 236514 h 4191633"/>
                <a:gd name="connsiteX411" fmla="*/ 4104667 w 8608834"/>
                <a:gd name="connsiteY411" fmla="*/ 229242 h 4191633"/>
                <a:gd name="connsiteX412" fmla="*/ 4096903 w 8608834"/>
                <a:gd name="connsiteY412" fmla="*/ 224682 h 4191633"/>
                <a:gd name="connsiteX413" fmla="*/ 4087783 w 8608834"/>
                <a:gd name="connsiteY413" fmla="*/ 223080 h 4191633"/>
                <a:gd name="connsiteX414" fmla="*/ 3999044 w 8608834"/>
                <a:gd name="connsiteY414" fmla="*/ 223080 h 4191633"/>
                <a:gd name="connsiteX415" fmla="*/ 3999044 w 8608834"/>
                <a:gd name="connsiteY415" fmla="*/ 223080 h 4191633"/>
                <a:gd name="connsiteX416" fmla="*/ 4009026 w 8608834"/>
                <a:gd name="connsiteY416" fmla="*/ 223696 h 4191633"/>
                <a:gd name="connsiteX417" fmla="*/ 4014326 w 8608834"/>
                <a:gd name="connsiteY417" fmla="*/ 226654 h 4191633"/>
                <a:gd name="connsiteX418" fmla="*/ 4016421 w 8608834"/>
                <a:gd name="connsiteY418" fmla="*/ 233433 h 4191633"/>
                <a:gd name="connsiteX419" fmla="*/ 4016790 w 8608834"/>
                <a:gd name="connsiteY419" fmla="*/ 245511 h 4191633"/>
                <a:gd name="connsiteX420" fmla="*/ 4015558 w 8608834"/>
                <a:gd name="connsiteY420" fmla="*/ 271393 h 4191633"/>
                <a:gd name="connsiteX421" fmla="*/ 4014818 w 8608834"/>
                <a:gd name="connsiteY421" fmla="*/ 300726 h 4191633"/>
                <a:gd name="connsiteX422" fmla="*/ 4014819 w 8608834"/>
                <a:gd name="connsiteY422" fmla="*/ 300726 h 4191633"/>
                <a:gd name="connsiteX423" fmla="*/ 4015559 w 8608834"/>
                <a:gd name="connsiteY423" fmla="*/ 271393 h 4191633"/>
                <a:gd name="connsiteX424" fmla="*/ 4016791 w 8608834"/>
                <a:gd name="connsiteY424" fmla="*/ 245511 h 4191633"/>
                <a:gd name="connsiteX425" fmla="*/ 4016422 w 8608834"/>
                <a:gd name="connsiteY425" fmla="*/ 233433 h 4191633"/>
                <a:gd name="connsiteX426" fmla="*/ 4014327 w 8608834"/>
                <a:gd name="connsiteY426" fmla="*/ 226654 h 4191633"/>
                <a:gd name="connsiteX427" fmla="*/ 4009027 w 8608834"/>
                <a:gd name="connsiteY427" fmla="*/ 223696 h 4191633"/>
                <a:gd name="connsiteX428" fmla="*/ 3999044 w 8608834"/>
                <a:gd name="connsiteY428" fmla="*/ 223080 h 4191633"/>
                <a:gd name="connsiteX429" fmla="*/ 3434818 w 8608834"/>
                <a:gd name="connsiteY429" fmla="*/ 223080 h 4191633"/>
                <a:gd name="connsiteX430" fmla="*/ 3434818 w 8608834"/>
                <a:gd name="connsiteY430" fmla="*/ 223080 h 4191633"/>
                <a:gd name="connsiteX431" fmla="*/ 3462883 w 8608834"/>
                <a:gd name="connsiteY431" fmla="*/ 227174 h 4191633"/>
                <a:gd name="connsiteX432" fmla="*/ 3485780 w 8608834"/>
                <a:gd name="connsiteY432" fmla="*/ 240450 h 4191633"/>
                <a:gd name="connsiteX433" fmla="*/ 3501290 w 8608834"/>
                <a:gd name="connsiteY433" fmla="*/ 264148 h 4191633"/>
                <a:gd name="connsiteX434" fmla="*/ 3506952 w 8608834"/>
                <a:gd name="connsiteY434" fmla="*/ 299759 h 4191633"/>
                <a:gd name="connsiteX435" fmla="*/ 3502030 w 8608834"/>
                <a:gd name="connsiteY435" fmla="*/ 334839 h 4191633"/>
                <a:gd name="connsiteX436" fmla="*/ 3482961 w 8608834"/>
                <a:gd name="connsiteY436" fmla="*/ 367533 h 4191633"/>
                <a:gd name="connsiteX437" fmla="*/ 3455155 w 8608834"/>
                <a:gd name="connsiteY437" fmla="*/ 393424 h 4191633"/>
                <a:gd name="connsiteX438" fmla="*/ 3416892 w 8608834"/>
                <a:gd name="connsiteY438" fmla="*/ 415020 h 4191633"/>
                <a:gd name="connsiteX439" fmla="*/ 3418364 w 8608834"/>
                <a:gd name="connsiteY439" fmla="*/ 420031 h 4191633"/>
                <a:gd name="connsiteX440" fmla="*/ 3418365 w 8608834"/>
                <a:gd name="connsiteY440" fmla="*/ 420031 h 4191633"/>
                <a:gd name="connsiteX441" fmla="*/ 3416893 w 8608834"/>
                <a:gd name="connsiteY441" fmla="*/ 415020 h 4191633"/>
                <a:gd name="connsiteX442" fmla="*/ 3455156 w 8608834"/>
                <a:gd name="connsiteY442" fmla="*/ 393424 h 4191633"/>
                <a:gd name="connsiteX443" fmla="*/ 3482962 w 8608834"/>
                <a:gd name="connsiteY443" fmla="*/ 367533 h 4191633"/>
                <a:gd name="connsiteX444" fmla="*/ 3502031 w 8608834"/>
                <a:gd name="connsiteY444" fmla="*/ 334839 h 4191633"/>
                <a:gd name="connsiteX445" fmla="*/ 3506953 w 8608834"/>
                <a:gd name="connsiteY445" fmla="*/ 299759 h 4191633"/>
                <a:gd name="connsiteX446" fmla="*/ 3501291 w 8608834"/>
                <a:gd name="connsiteY446" fmla="*/ 264148 h 4191633"/>
                <a:gd name="connsiteX447" fmla="*/ 3485781 w 8608834"/>
                <a:gd name="connsiteY447" fmla="*/ 240450 h 4191633"/>
                <a:gd name="connsiteX448" fmla="*/ 3462884 w 8608834"/>
                <a:gd name="connsiteY448" fmla="*/ 227174 h 4191633"/>
                <a:gd name="connsiteX449" fmla="*/ 3434818 w 8608834"/>
                <a:gd name="connsiteY449" fmla="*/ 223080 h 4191633"/>
                <a:gd name="connsiteX450" fmla="*/ 3055528 w 8608834"/>
                <a:gd name="connsiteY450" fmla="*/ 223080 h 4191633"/>
                <a:gd name="connsiteX451" fmla="*/ 3055528 w 8608834"/>
                <a:gd name="connsiteY451" fmla="*/ 223080 h 4191633"/>
                <a:gd name="connsiteX452" fmla="*/ 3064455 w 8608834"/>
                <a:gd name="connsiteY452" fmla="*/ 225321 h 4191633"/>
                <a:gd name="connsiteX453" fmla="*/ 3069785 w 8608834"/>
                <a:gd name="connsiteY453" fmla="*/ 230428 h 4191633"/>
                <a:gd name="connsiteX454" fmla="*/ 3073876 w 8608834"/>
                <a:gd name="connsiteY454" fmla="*/ 236032 h 4191633"/>
                <a:gd name="connsiteX455" fmla="*/ 3078836 w 8608834"/>
                <a:gd name="connsiteY455" fmla="*/ 240019 h 4191633"/>
                <a:gd name="connsiteX456" fmla="*/ 3084910 w 8608834"/>
                <a:gd name="connsiteY456" fmla="*/ 241636 h 4191633"/>
                <a:gd name="connsiteX457" fmla="*/ 3091234 w 8608834"/>
                <a:gd name="connsiteY457" fmla="*/ 242010 h 4191633"/>
                <a:gd name="connsiteX458" fmla="*/ 3091235 w 8608834"/>
                <a:gd name="connsiteY458" fmla="*/ 242010 h 4191633"/>
                <a:gd name="connsiteX459" fmla="*/ 3084911 w 8608834"/>
                <a:gd name="connsiteY459" fmla="*/ 241636 h 4191633"/>
                <a:gd name="connsiteX460" fmla="*/ 3078837 w 8608834"/>
                <a:gd name="connsiteY460" fmla="*/ 240019 h 4191633"/>
                <a:gd name="connsiteX461" fmla="*/ 3073877 w 8608834"/>
                <a:gd name="connsiteY461" fmla="*/ 236032 h 4191633"/>
                <a:gd name="connsiteX462" fmla="*/ 3069786 w 8608834"/>
                <a:gd name="connsiteY462" fmla="*/ 230428 h 4191633"/>
                <a:gd name="connsiteX463" fmla="*/ 3064456 w 8608834"/>
                <a:gd name="connsiteY463" fmla="*/ 225321 h 4191633"/>
                <a:gd name="connsiteX464" fmla="*/ 3055528 w 8608834"/>
                <a:gd name="connsiteY464" fmla="*/ 223080 h 4191633"/>
                <a:gd name="connsiteX465" fmla="*/ 4712539 w 8608834"/>
                <a:gd name="connsiteY465" fmla="*/ 222833 h 4191633"/>
                <a:gd name="connsiteX466" fmla="*/ 4730790 w 8608834"/>
                <a:gd name="connsiteY466" fmla="*/ 225450 h 4191633"/>
                <a:gd name="connsiteX467" fmla="*/ 4740157 w 8608834"/>
                <a:gd name="connsiteY467" fmla="*/ 231803 h 4191633"/>
                <a:gd name="connsiteX468" fmla="*/ 4743608 w 8608834"/>
                <a:gd name="connsiteY468" fmla="*/ 239651 h 4191633"/>
                <a:gd name="connsiteX469" fmla="*/ 4744101 w 8608834"/>
                <a:gd name="connsiteY469" fmla="*/ 246755 h 4191633"/>
                <a:gd name="connsiteX470" fmla="*/ 4744101 w 8608834"/>
                <a:gd name="connsiteY470" fmla="*/ 246755 h 4191633"/>
                <a:gd name="connsiteX471" fmla="*/ 4744101 w 8608834"/>
                <a:gd name="connsiteY471" fmla="*/ 246756 h 4191633"/>
                <a:gd name="connsiteX472" fmla="*/ 4739418 w 8608834"/>
                <a:gd name="connsiteY472" fmla="*/ 259959 h 4191633"/>
                <a:gd name="connsiteX473" fmla="*/ 4729064 w 8608834"/>
                <a:gd name="connsiteY473" fmla="*/ 273913 h 4191633"/>
                <a:gd name="connsiteX474" fmla="*/ 4718342 w 8608834"/>
                <a:gd name="connsiteY474" fmla="*/ 286247 h 4191633"/>
                <a:gd name="connsiteX475" fmla="*/ 4712538 w 8608834"/>
                <a:gd name="connsiteY475" fmla="*/ 294596 h 4191633"/>
                <a:gd name="connsiteX476" fmla="*/ 4713668 w 8608834"/>
                <a:gd name="connsiteY476" fmla="*/ 308670 h 4191633"/>
                <a:gd name="connsiteX477" fmla="*/ 4716686 w 8608834"/>
                <a:gd name="connsiteY477" fmla="*/ 321128 h 4191633"/>
                <a:gd name="connsiteX478" fmla="*/ 4720584 w 8608834"/>
                <a:gd name="connsiteY478" fmla="*/ 334084 h 4191633"/>
                <a:gd name="connsiteX479" fmla="*/ 4724442 w 8608834"/>
                <a:gd name="connsiteY479" fmla="*/ 349906 h 4191633"/>
                <a:gd name="connsiteX480" fmla="*/ 4724936 w 8608834"/>
                <a:gd name="connsiteY480" fmla="*/ 374575 h 4191633"/>
                <a:gd name="connsiteX481" fmla="*/ 4724936 w 8608834"/>
                <a:gd name="connsiteY481" fmla="*/ 374575 h 4191633"/>
                <a:gd name="connsiteX482" fmla="*/ 4724936 w 8608834"/>
                <a:gd name="connsiteY482" fmla="*/ 374576 h 4191633"/>
                <a:gd name="connsiteX483" fmla="*/ 4723580 w 8608834"/>
                <a:gd name="connsiteY483" fmla="*/ 406219 h 4191633"/>
                <a:gd name="connsiteX484" fmla="*/ 4723581 w 8608834"/>
                <a:gd name="connsiteY484" fmla="*/ 406218 h 4191633"/>
                <a:gd name="connsiteX485" fmla="*/ 4724937 w 8608834"/>
                <a:gd name="connsiteY485" fmla="*/ 374575 h 4191633"/>
                <a:gd name="connsiteX486" fmla="*/ 4724443 w 8608834"/>
                <a:gd name="connsiteY486" fmla="*/ 349906 h 4191633"/>
                <a:gd name="connsiteX487" fmla="*/ 4720585 w 8608834"/>
                <a:gd name="connsiteY487" fmla="*/ 334084 h 4191633"/>
                <a:gd name="connsiteX488" fmla="*/ 4716687 w 8608834"/>
                <a:gd name="connsiteY488" fmla="*/ 321128 h 4191633"/>
                <a:gd name="connsiteX489" fmla="*/ 4713669 w 8608834"/>
                <a:gd name="connsiteY489" fmla="*/ 308670 h 4191633"/>
                <a:gd name="connsiteX490" fmla="*/ 4712539 w 8608834"/>
                <a:gd name="connsiteY490" fmla="*/ 294595 h 4191633"/>
                <a:gd name="connsiteX491" fmla="*/ 4718343 w 8608834"/>
                <a:gd name="connsiteY491" fmla="*/ 286246 h 4191633"/>
                <a:gd name="connsiteX492" fmla="*/ 4729065 w 8608834"/>
                <a:gd name="connsiteY492" fmla="*/ 273912 h 4191633"/>
                <a:gd name="connsiteX493" fmla="*/ 4739419 w 8608834"/>
                <a:gd name="connsiteY493" fmla="*/ 259958 h 4191633"/>
                <a:gd name="connsiteX494" fmla="*/ 4744102 w 8608834"/>
                <a:gd name="connsiteY494" fmla="*/ 246755 h 4191633"/>
                <a:gd name="connsiteX495" fmla="*/ 4743609 w 8608834"/>
                <a:gd name="connsiteY495" fmla="*/ 239651 h 4191633"/>
                <a:gd name="connsiteX496" fmla="*/ 4740158 w 8608834"/>
                <a:gd name="connsiteY496" fmla="*/ 231803 h 4191633"/>
                <a:gd name="connsiteX497" fmla="*/ 4730791 w 8608834"/>
                <a:gd name="connsiteY497" fmla="*/ 225450 h 4191633"/>
                <a:gd name="connsiteX498" fmla="*/ 4712539 w 8608834"/>
                <a:gd name="connsiteY498" fmla="*/ 222833 h 4191633"/>
                <a:gd name="connsiteX499" fmla="*/ 4911189 w 8608834"/>
                <a:gd name="connsiteY499" fmla="*/ 204539 h 4191633"/>
                <a:gd name="connsiteX500" fmla="*/ 4911188 w 8608834"/>
                <a:gd name="connsiteY500" fmla="*/ 204539 h 4191633"/>
                <a:gd name="connsiteX501" fmla="*/ 4923147 w 8608834"/>
                <a:gd name="connsiteY501" fmla="*/ 205236 h 4191633"/>
                <a:gd name="connsiteX502" fmla="*/ 4937814 w 8608834"/>
                <a:gd name="connsiteY502" fmla="*/ 205629 h 4191633"/>
                <a:gd name="connsiteX503" fmla="*/ 4953096 w 8608834"/>
                <a:gd name="connsiteY503" fmla="*/ 206072 h 4191633"/>
                <a:gd name="connsiteX504" fmla="*/ 4966900 w 8608834"/>
                <a:gd name="connsiteY504" fmla="*/ 206564 h 4191633"/>
                <a:gd name="connsiteX505" fmla="*/ 4977500 w 8608834"/>
                <a:gd name="connsiteY505" fmla="*/ 207057 h 4191633"/>
                <a:gd name="connsiteX506" fmla="*/ 4984648 w 8608834"/>
                <a:gd name="connsiteY506" fmla="*/ 212544 h 4191633"/>
                <a:gd name="connsiteX507" fmla="*/ 4986866 w 8608834"/>
                <a:gd name="connsiteY507" fmla="*/ 225714 h 4191633"/>
                <a:gd name="connsiteX508" fmla="*/ 4986866 w 8608834"/>
                <a:gd name="connsiteY508" fmla="*/ 225714 h 4191633"/>
                <a:gd name="connsiteX509" fmla="*/ 4986866 w 8608834"/>
                <a:gd name="connsiteY509" fmla="*/ 225715 h 4191633"/>
                <a:gd name="connsiteX510" fmla="*/ 4981930 w 8608834"/>
                <a:gd name="connsiteY510" fmla="*/ 240710 h 4191633"/>
                <a:gd name="connsiteX511" fmla="*/ 4981931 w 8608834"/>
                <a:gd name="connsiteY511" fmla="*/ 240710 h 4191633"/>
                <a:gd name="connsiteX512" fmla="*/ 4986867 w 8608834"/>
                <a:gd name="connsiteY512" fmla="*/ 225714 h 4191633"/>
                <a:gd name="connsiteX513" fmla="*/ 4984649 w 8608834"/>
                <a:gd name="connsiteY513" fmla="*/ 212544 h 4191633"/>
                <a:gd name="connsiteX514" fmla="*/ 4977501 w 8608834"/>
                <a:gd name="connsiteY514" fmla="*/ 207057 h 4191633"/>
                <a:gd name="connsiteX515" fmla="*/ 4966901 w 8608834"/>
                <a:gd name="connsiteY515" fmla="*/ 206564 h 4191633"/>
                <a:gd name="connsiteX516" fmla="*/ 4953097 w 8608834"/>
                <a:gd name="connsiteY516" fmla="*/ 206072 h 4191633"/>
                <a:gd name="connsiteX517" fmla="*/ 4937815 w 8608834"/>
                <a:gd name="connsiteY517" fmla="*/ 205629 h 4191633"/>
                <a:gd name="connsiteX518" fmla="*/ 4923148 w 8608834"/>
                <a:gd name="connsiteY518" fmla="*/ 205236 h 4191633"/>
                <a:gd name="connsiteX519" fmla="*/ 4911189 w 8608834"/>
                <a:gd name="connsiteY519" fmla="*/ 204539 h 4191633"/>
                <a:gd name="connsiteX520" fmla="*/ 2225139 w 8608834"/>
                <a:gd name="connsiteY520" fmla="*/ 204539 h 4191633"/>
                <a:gd name="connsiteX521" fmla="*/ 2217734 w 8608834"/>
                <a:gd name="connsiteY521" fmla="*/ 204854 h 4191633"/>
                <a:gd name="connsiteX522" fmla="*/ 2217734 w 8608834"/>
                <a:gd name="connsiteY522" fmla="*/ 204854 h 4191633"/>
                <a:gd name="connsiteX523" fmla="*/ 2225139 w 8608834"/>
                <a:gd name="connsiteY523" fmla="*/ 204539 h 4191633"/>
                <a:gd name="connsiteX524" fmla="*/ 4447645 w 8608834"/>
                <a:gd name="connsiteY524" fmla="*/ 201556 h 4191633"/>
                <a:gd name="connsiteX525" fmla="*/ 4425209 w 8608834"/>
                <a:gd name="connsiteY525" fmla="*/ 244199 h 4191633"/>
                <a:gd name="connsiteX526" fmla="*/ 4398428 w 8608834"/>
                <a:gd name="connsiteY526" fmla="*/ 291790 h 4191633"/>
                <a:gd name="connsiteX527" fmla="*/ 4373595 w 8608834"/>
                <a:gd name="connsiteY527" fmla="*/ 337586 h 4191633"/>
                <a:gd name="connsiteX528" fmla="*/ 4370999 w 8608834"/>
                <a:gd name="connsiteY528" fmla="*/ 344049 h 4191633"/>
                <a:gd name="connsiteX529" fmla="*/ 4368403 w 8608834"/>
                <a:gd name="connsiteY529" fmla="*/ 352626 h 4191633"/>
                <a:gd name="connsiteX530" fmla="*/ 4365930 w 8608834"/>
                <a:gd name="connsiteY530" fmla="*/ 362444 h 4191633"/>
                <a:gd name="connsiteX531" fmla="*/ 4363951 w 8608834"/>
                <a:gd name="connsiteY531" fmla="*/ 372635 h 4191633"/>
                <a:gd name="connsiteX532" fmla="*/ 4363951 w 8608834"/>
                <a:gd name="connsiteY532" fmla="*/ 376116 h 4191633"/>
                <a:gd name="connsiteX533" fmla="*/ 4365310 w 8608834"/>
                <a:gd name="connsiteY533" fmla="*/ 388668 h 4191633"/>
                <a:gd name="connsiteX534" fmla="*/ 4368650 w 8608834"/>
                <a:gd name="connsiteY534" fmla="*/ 399606 h 4191633"/>
                <a:gd name="connsiteX535" fmla="*/ 4372854 w 8608834"/>
                <a:gd name="connsiteY535" fmla="*/ 407313 h 4191633"/>
                <a:gd name="connsiteX536" fmla="*/ 4377058 w 8608834"/>
                <a:gd name="connsiteY536" fmla="*/ 410171 h 4191633"/>
                <a:gd name="connsiteX537" fmla="*/ 4377059 w 8608834"/>
                <a:gd name="connsiteY537" fmla="*/ 410171 h 4191633"/>
                <a:gd name="connsiteX538" fmla="*/ 4372855 w 8608834"/>
                <a:gd name="connsiteY538" fmla="*/ 407313 h 4191633"/>
                <a:gd name="connsiteX539" fmla="*/ 4368651 w 8608834"/>
                <a:gd name="connsiteY539" fmla="*/ 399606 h 4191633"/>
                <a:gd name="connsiteX540" fmla="*/ 4365311 w 8608834"/>
                <a:gd name="connsiteY540" fmla="*/ 388668 h 4191633"/>
                <a:gd name="connsiteX541" fmla="*/ 4363952 w 8608834"/>
                <a:gd name="connsiteY541" fmla="*/ 376116 h 4191633"/>
                <a:gd name="connsiteX542" fmla="*/ 4363952 w 8608834"/>
                <a:gd name="connsiteY542" fmla="*/ 372634 h 4191633"/>
                <a:gd name="connsiteX543" fmla="*/ 4365931 w 8608834"/>
                <a:gd name="connsiteY543" fmla="*/ 362443 h 4191633"/>
                <a:gd name="connsiteX544" fmla="*/ 4368404 w 8608834"/>
                <a:gd name="connsiteY544" fmla="*/ 352625 h 4191633"/>
                <a:gd name="connsiteX545" fmla="*/ 4371000 w 8608834"/>
                <a:gd name="connsiteY545" fmla="*/ 344048 h 4191633"/>
                <a:gd name="connsiteX546" fmla="*/ 4373596 w 8608834"/>
                <a:gd name="connsiteY546" fmla="*/ 337585 h 4191633"/>
                <a:gd name="connsiteX547" fmla="*/ 4398429 w 8608834"/>
                <a:gd name="connsiteY547" fmla="*/ 291789 h 4191633"/>
                <a:gd name="connsiteX548" fmla="*/ 4425210 w 8608834"/>
                <a:gd name="connsiteY548" fmla="*/ 244198 h 4191633"/>
                <a:gd name="connsiteX549" fmla="*/ 4447645 w 8608834"/>
                <a:gd name="connsiteY549" fmla="*/ 201556 h 4191633"/>
                <a:gd name="connsiteX550" fmla="*/ 1974198 w 8608834"/>
                <a:gd name="connsiteY550" fmla="*/ 201556 h 4191633"/>
                <a:gd name="connsiteX551" fmla="*/ 1971942 w 8608834"/>
                <a:gd name="connsiteY551" fmla="*/ 210008 h 4191633"/>
                <a:gd name="connsiteX552" fmla="*/ 1973652 w 8608834"/>
                <a:gd name="connsiteY552" fmla="*/ 203602 h 4191633"/>
                <a:gd name="connsiteX553" fmla="*/ 1974198 w 8608834"/>
                <a:gd name="connsiteY553" fmla="*/ 201556 h 4191633"/>
                <a:gd name="connsiteX554" fmla="*/ 980545 w 8608834"/>
                <a:gd name="connsiteY554" fmla="*/ 201556 h 4191633"/>
                <a:gd name="connsiteX555" fmla="*/ 958109 w 8608834"/>
                <a:gd name="connsiteY555" fmla="*/ 244199 h 4191633"/>
                <a:gd name="connsiteX556" fmla="*/ 931328 w 8608834"/>
                <a:gd name="connsiteY556" fmla="*/ 291790 h 4191633"/>
                <a:gd name="connsiteX557" fmla="*/ 906495 w 8608834"/>
                <a:gd name="connsiteY557" fmla="*/ 337586 h 4191633"/>
                <a:gd name="connsiteX558" fmla="*/ 903899 w 8608834"/>
                <a:gd name="connsiteY558" fmla="*/ 344049 h 4191633"/>
                <a:gd name="connsiteX559" fmla="*/ 901303 w 8608834"/>
                <a:gd name="connsiteY559" fmla="*/ 352626 h 4191633"/>
                <a:gd name="connsiteX560" fmla="*/ 898830 w 8608834"/>
                <a:gd name="connsiteY560" fmla="*/ 362444 h 4191633"/>
                <a:gd name="connsiteX561" fmla="*/ 896851 w 8608834"/>
                <a:gd name="connsiteY561" fmla="*/ 372635 h 4191633"/>
                <a:gd name="connsiteX562" fmla="*/ 896851 w 8608834"/>
                <a:gd name="connsiteY562" fmla="*/ 376116 h 4191633"/>
                <a:gd name="connsiteX563" fmla="*/ 898210 w 8608834"/>
                <a:gd name="connsiteY563" fmla="*/ 388668 h 4191633"/>
                <a:gd name="connsiteX564" fmla="*/ 901550 w 8608834"/>
                <a:gd name="connsiteY564" fmla="*/ 399606 h 4191633"/>
                <a:gd name="connsiteX565" fmla="*/ 905754 w 8608834"/>
                <a:gd name="connsiteY565" fmla="*/ 407313 h 4191633"/>
                <a:gd name="connsiteX566" fmla="*/ 909958 w 8608834"/>
                <a:gd name="connsiteY566" fmla="*/ 410171 h 4191633"/>
                <a:gd name="connsiteX567" fmla="*/ 909959 w 8608834"/>
                <a:gd name="connsiteY567" fmla="*/ 410171 h 4191633"/>
                <a:gd name="connsiteX568" fmla="*/ 905755 w 8608834"/>
                <a:gd name="connsiteY568" fmla="*/ 407313 h 4191633"/>
                <a:gd name="connsiteX569" fmla="*/ 901551 w 8608834"/>
                <a:gd name="connsiteY569" fmla="*/ 399606 h 4191633"/>
                <a:gd name="connsiteX570" fmla="*/ 898211 w 8608834"/>
                <a:gd name="connsiteY570" fmla="*/ 388668 h 4191633"/>
                <a:gd name="connsiteX571" fmla="*/ 896852 w 8608834"/>
                <a:gd name="connsiteY571" fmla="*/ 376116 h 4191633"/>
                <a:gd name="connsiteX572" fmla="*/ 896852 w 8608834"/>
                <a:gd name="connsiteY572" fmla="*/ 372634 h 4191633"/>
                <a:gd name="connsiteX573" fmla="*/ 898831 w 8608834"/>
                <a:gd name="connsiteY573" fmla="*/ 362443 h 4191633"/>
                <a:gd name="connsiteX574" fmla="*/ 901304 w 8608834"/>
                <a:gd name="connsiteY574" fmla="*/ 352625 h 4191633"/>
                <a:gd name="connsiteX575" fmla="*/ 903900 w 8608834"/>
                <a:gd name="connsiteY575" fmla="*/ 344048 h 4191633"/>
                <a:gd name="connsiteX576" fmla="*/ 906496 w 8608834"/>
                <a:gd name="connsiteY576" fmla="*/ 337585 h 4191633"/>
                <a:gd name="connsiteX577" fmla="*/ 931329 w 8608834"/>
                <a:gd name="connsiteY577" fmla="*/ 291789 h 4191633"/>
                <a:gd name="connsiteX578" fmla="*/ 958110 w 8608834"/>
                <a:gd name="connsiteY578" fmla="*/ 244198 h 4191633"/>
                <a:gd name="connsiteX579" fmla="*/ 980546 w 8608834"/>
                <a:gd name="connsiteY579" fmla="*/ 201556 h 4191633"/>
                <a:gd name="connsiteX580" fmla="*/ 980545 w 8608834"/>
                <a:gd name="connsiteY580" fmla="*/ 201556 h 4191633"/>
                <a:gd name="connsiteX581" fmla="*/ 4527126 w 8608834"/>
                <a:gd name="connsiteY581" fmla="*/ 114621 h 4191633"/>
                <a:gd name="connsiteX582" fmla="*/ 4543396 w 8608834"/>
                <a:gd name="connsiteY582" fmla="*/ 116612 h 4191633"/>
                <a:gd name="connsiteX583" fmla="*/ 4556706 w 8608834"/>
                <a:gd name="connsiteY583" fmla="*/ 122708 h 4191633"/>
                <a:gd name="connsiteX584" fmla="*/ 4565704 w 8608834"/>
                <a:gd name="connsiteY584" fmla="*/ 133530 h 4191633"/>
                <a:gd name="connsiteX585" fmla="*/ 4569031 w 8608834"/>
                <a:gd name="connsiteY585" fmla="*/ 149454 h 4191633"/>
                <a:gd name="connsiteX586" fmla="*/ 4566320 w 8608834"/>
                <a:gd name="connsiteY586" fmla="*/ 165877 h 4191633"/>
                <a:gd name="connsiteX587" fmla="*/ 4557692 w 8608834"/>
                <a:gd name="connsiteY587" fmla="*/ 180058 h 4191633"/>
                <a:gd name="connsiteX588" fmla="*/ 4542779 w 8608834"/>
                <a:gd name="connsiteY588" fmla="*/ 190136 h 4191633"/>
                <a:gd name="connsiteX589" fmla="*/ 4521210 w 8608834"/>
                <a:gd name="connsiteY589" fmla="*/ 193993 h 4191633"/>
                <a:gd name="connsiteX590" fmla="*/ 4489166 w 8608834"/>
                <a:gd name="connsiteY590" fmla="*/ 183667 h 4191633"/>
                <a:gd name="connsiteX591" fmla="*/ 4478813 w 8608834"/>
                <a:gd name="connsiteY591" fmla="*/ 156175 h 4191633"/>
                <a:gd name="connsiteX592" fmla="*/ 4481278 w 8608834"/>
                <a:gd name="connsiteY592" fmla="*/ 143236 h 4191633"/>
                <a:gd name="connsiteX593" fmla="*/ 4489290 w 8608834"/>
                <a:gd name="connsiteY593" fmla="*/ 129675 h 4191633"/>
                <a:gd name="connsiteX594" fmla="*/ 4504079 w 8608834"/>
                <a:gd name="connsiteY594" fmla="*/ 118975 h 4191633"/>
                <a:gd name="connsiteX595" fmla="*/ 4527126 w 8608834"/>
                <a:gd name="connsiteY595" fmla="*/ 114621 h 4191633"/>
                <a:gd name="connsiteX596" fmla="*/ 2517352 w 8608834"/>
                <a:gd name="connsiteY596" fmla="*/ 114621 h 4191633"/>
                <a:gd name="connsiteX597" fmla="*/ 2533620 w 8608834"/>
                <a:gd name="connsiteY597" fmla="*/ 116612 h 4191633"/>
                <a:gd name="connsiteX598" fmla="*/ 2546932 w 8608834"/>
                <a:gd name="connsiteY598" fmla="*/ 122708 h 4191633"/>
                <a:gd name="connsiteX599" fmla="*/ 2555928 w 8608834"/>
                <a:gd name="connsiteY599" fmla="*/ 133530 h 4191633"/>
                <a:gd name="connsiteX600" fmla="*/ 2559256 w 8608834"/>
                <a:gd name="connsiteY600" fmla="*/ 149454 h 4191633"/>
                <a:gd name="connsiteX601" fmla="*/ 2556545 w 8608834"/>
                <a:gd name="connsiteY601" fmla="*/ 165877 h 4191633"/>
                <a:gd name="connsiteX602" fmla="*/ 2547918 w 8608834"/>
                <a:gd name="connsiteY602" fmla="*/ 180058 h 4191633"/>
                <a:gd name="connsiteX603" fmla="*/ 2533004 w 8608834"/>
                <a:gd name="connsiteY603" fmla="*/ 190136 h 4191633"/>
                <a:gd name="connsiteX604" fmla="*/ 2511436 w 8608834"/>
                <a:gd name="connsiteY604" fmla="*/ 193993 h 4191633"/>
                <a:gd name="connsiteX605" fmla="*/ 2479391 w 8608834"/>
                <a:gd name="connsiteY605" fmla="*/ 183667 h 4191633"/>
                <a:gd name="connsiteX606" fmla="*/ 2469038 w 8608834"/>
                <a:gd name="connsiteY606" fmla="*/ 156175 h 4191633"/>
                <a:gd name="connsiteX607" fmla="*/ 2471504 w 8608834"/>
                <a:gd name="connsiteY607" fmla="*/ 143236 h 4191633"/>
                <a:gd name="connsiteX608" fmla="*/ 2479514 w 8608834"/>
                <a:gd name="connsiteY608" fmla="*/ 129675 h 4191633"/>
                <a:gd name="connsiteX609" fmla="*/ 2494304 w 8608834"/>
                <a:gd name="connsiteY609" fmla="*/ 118975 h 4191633"/>
                <a:gd name="connsiteX610" fmla="*/ 2517352 w 8608834"/>
                <a:gd name="connsiteY610" fmla="*/ 114621 h 4191633"/>
                <a:gd name="connsiteX611" fmla="*/ 659978 w 8608834"/>
                <a:gd name="connsiteY611" fmla="*/ 114621 h 4191633"/>
                <a:gd name="connsiteX612" fmla="*/ 676247 w 8608834"/>
                <a:gd name="connsiteY612" fmla="*/ 116612 h 4191633"/>
                <a:gd name="connsiteX613" fmla="*/ 689557 w 8608834"/>
                <a:gd name="connsiteY613" fmla="*/ 122708 h 4191633"/>
                <a:gd name="connsiteX614" fmla="*/ 698555 w 8608834"/>
                <a:gd name="connsiteY614" fmla="*/ 133530 h 4191633"/>
                <a:gd name="connsiteX615" fmla="*/ 701882 w 8608834"/>
                <a:gd name="connsiteY615" fmla="*/ 149454 h 4191633"/>
                <a:gd name="connsiteX616" fmla="*/ 699171 w 8608834"/>
                <a:gd name="connsiteY616" fmla="*/ 165877 h 4191633"/>
                <a:gd name="connsiteX617" fmla="*/ 690543 w 8608834"/>
                <a:gd name="connsiteY617" fmla="*/ 180058 h 4191633"/>
                <a:gd name="connsiteX618" fmla="*/ 675630 w 8608834"/>
                <a:gd name="connsiteY618" fmla="*/ 190136 h 4191633"/>
                <a:gd name="connsiteX619" fmla="*/ 654062 w 8608834"/>
                <a:gd name="connsiteY619" fmla="*/ 193993 h 4191633"/>
                <a:gd name="connsiteX620" fmla="*/ 622017 w 8608834"/>
                <a:gd name="connsiteY620" fmla="*/ 183667 h 4191633"/>
                <a:gd name="connsiteX621" fmla="*/ 611665 w 8608834"/>
                <a:gd name="connsiteY621" fmla="*/ 156175 h 4191633"/>
                <a:gd name="connsiteX622" fmla="*/ 614130 w 8608834"/>
                <a:gd name="connsiteY622" fmla="*/ 143236 h 4191633"/>
                <a:gd name="connsiteX623" fmla="*/ 622141 w 8608834"/>
                <a:gd name="connsiteY623" fmla="*/ 129675 h 4191633"/>
                <a:gd name="connsiteX624" fmla="*/ 636931 w 8608834"/>
                <a:gd name="connsiteY624" fmla="*/ 118975 h 4191633"/>
                <a:gd name="connsiteX625" fmla="*/ 659978 w 8608834"/>
                <a:gd name="connsiteY625" fmla="*/ 114621 h 4191633"/>
                <a:gd name="connsiteX626" fmla="*/ 854192 w 8608834"/>
                <a:gd name="connsiteY626" fmla="*/ 0 h 4191633"/>
                <a:gd name="connsiteX627" fmla="*/ 873040 w 8608834"/>
                <a:gd name="connsiteY627" fmla="*/ 4356 h 4191633"/>
                <a:gd name="connsiteX628" fmla="*/ 873041 w 8608834"/>
                <a:gd name="connsiteY628" fmla="*/ 4357 h 4191633"/>
                <a:gd name="connsiteX629" fmla="*/ 884720 w 8608834"/>
                <a:gd name="connsiteY629" fmla="*/ 15862 h 4191633"/>
                <a:gd name="connsiteX630" fmla="*/ 890694 w 8608834"/>
                <a:gd name="connsiteY630" fmla="*/ 32057 h 4191633"/>
                <a:gd name="connsiteX631" fmla="*/ 892420 w 8608834"/>
                <a:gd name="connsiteY631" fmla="*/ 50487 h 4191633"/>
                <a:gd name="connsiteX632" fmla="*/ 886951 w 8608834"/>
                <a:gd name="connsiteY632" fmla="*/ 97608 h 4191633"/>
                <a:gd name="connsiteX633" fmla="*/ 900901 w 8608834"/>
                <a:gd name="connsiteY633" fmla="*/ 70608 h 4191633"/>
                <a:gd name="connsiteX634" fmla="*/ 927540 w 8608834"/>
                <a:gd name="connsiteY634" fmla="*/ 33709 h 4191633"/>
                <a:gd name="connsiteX635" fmla="*/ 956670 w 8608834"/>
                <a:gd name="connsiteY635" fmla="*/ 8990 h 4191633"/>
                <a:gd name="connsiteX636" fmla="*/ 987542 w 8608834"/>
                <a:gd name="connsiteY636" fmla="*/ 0 h 4191633"/>
                <a:gd name="connsiteX637" fmla="*/ 1006390 w 8608834"/>
                <a:gd name="connsiteY637" fmla="*/ 4356 h 4191633"/>
                <a:gd name="connsiteX638" fmla="*/ 1006391 w 8608834"/>
                <a:gd name="connsiteY638" fmla="*/ 4357 h 4191633"/>
                <a:gd name="connsiteX639" fmla="*/ 1018070 w 8608834"/>
                <a:gd name="connsiteY639" fmla="*/ 15862 h 4191633"/>
                <a:gd name="connsiteX640" fmla="*/ 1024044 w 8608834"/>
                <a:gd name="connsiteY640" fmla="*/ 32057 h 4191633"/>
                <a:gd name="connsiteX641" fmla="*/ 1025769 w 8608834"/>
                <a:gd name="connsiteY641" fmla="*/ 50487 h 4191633"/>
                <a:gd name="connsiteX642" fmla="*/ 1020260 w 8608834"/>
                <a:gd name="connsiteY642" fmla="*/ 97955 h 4191633"/>
                <a:gd name="connsiteX643" fmla="*/ 1005395 w 8608834"/>
                <a:gd name="connsiteY643" fmla="*/ 146536 h 4191633"/>
                <a:gd name="connsiteX644" fmla="*/ 983738 w 8608834"/>
                <a:gd name="connsiteY644" fmla="*/ 195490 h 4191633"/>
                <a:gd name="connsiteX645" fmla="*/ 980547 w 8608834"/>
                <a:gd name="connsiteY645" fmla="*/ 201555 h 4191633"/>
                <a:gd name="connsiteX646" fmla="*/ 1974197 w 8608834"/>
                <a:gd name="connsiteY646" fmla="*/ 201555 h 4191633"/>
                <a:gd name="connsiteX647" fmla="*/ 1979724 w 8608834"/>
                <a:gd name="connsiteY647" fmla="*/ 180851 h 4191633"/>
                <a:gd name="connsiteX648" fmla="*/ 2001324 w 8608834"/>
                <a:gd name="connsiteY648" fmla="*/ 116144 h 4191633"/>
                <a:gd name="connsiteX649" fmla="*/ 2024850 w 8608834"/>
                <a:gd name="connsiteY649" fmla="*/ 70609 h 4191633"/>
                <a:gd name="connsiteX650" fmla="*/ 2051489 w 8608834"/>
                <a:gd name="connsiteY650" fmla="*/ 33710 h 4191633"/>
                <a:gd name="connsiteX651" fmla="*/ 2051490 w 8608834"/>
                <a:gd name="connsiteY651" fmla="*/ 33709 h 4191633"/>
                <a:gd name="connsiteX652" fmla="*/ 2051490 w 8608834"/>
                <a:gd name="connsiteY652" fmla="*/ 33709 h 4191633"/>
                <a:gd name="connsiteX653" fmla="*/ 2080621 w 8608834"/>
                <a:gd name="connsiteY653" fmla="*/ 8990 h 4191633"/>
                <a:gd name="connsiteX654" fmla="*/ 2111493 w 8608834"/>
                <a:gd name="connsiteY654" fmla="*/ 0 h 4191633"/>
                <a:gd name="connsiteX655" fmla="*/ 2130341 w 8608834"/>
                <a:gd name="connsiteY655" fmla="*/ 4356 h 4191633"/>
                <a:gd name="connsiteX656" fmla="*/ 2142020 w 8608834"/>
                <a:gd name="connsiteY656" fmla="*/ 15861 h 4191633"/>
                <a:gd name="connsiteX657" fmla="*/ 2147994 w 8608834"/>
                <a:gd name="connsiteY657" fmla="*/ 32056 h 4191633"/>
                <a:gd name="connsiteX658" fmla="*/ 2149719 w 8608834"/>
                <a:gd name="connsiteY658" fmla="*/ 50486 h 4191633"/>
                <a:gd name="connsiteX659" fmla="*/ 2144210 w 8608834"/>
                <a:gd name="connsiteY659" fmla="*/ 97954 h 4191633"/>
                <a:gd name="connsiteX660" fmla="*/ 2137228 w 8608834"/>
                <a:gd name="connsiteY660" fmla="*/ 120772 h 4191633"/>
                <a:gd name="connsiteX661" fmla="*/ 2143030 w 8608834"/>
                <a:gd name="connsiteY661" fmla="*/ 105031 h 4191633"/>
                <a:gd name="connsiteX662" fmla="*/ 2155087 w 8608834"/>
                <a:gd name="connsiteY662" fmla="*/ 79100 h 4191633"/>
                <a:gd name="connsiteX663" fmla="*/ 2182770 w 8608834"/>
                <a:gd name="connsiteY663" fmla="*/ 40263 h 4191633"/>
                <a:gd name="connsiteX664" fmla="*/ 2182771 w 8608834"/>
                <a:gd name="connsiteY664" fmla="*/ 40263 h 4191633"/>
                <a:gd name="connsiteX665" fmla="*/ 2182771 w 8608834"/>
                <a:gd name="connsiteY665" fmla="*/ 40262 h 4191633"/>
                <a:gd name="connsiteX666" fmla="*/ 2214266 w 8608834"/>
                <a:gd name="connsiteY666" fmla="*/ 25636 h 4191633"/>
                <a:gd name="connsiteX667" fmla="*/ 2233629 w 8608834"/>
                <a:gd name="connsiteY667" fmla="*/ 31546 h 4191633"/>
                <a:gd name="connsiteX668" fmla="*/ 2248552 w 8608834"/>
                <a:gd name="connsiteY668" fmla="*/ 47307 h 4191633"/>
                <a:gd name="connsiteX669" fmla="*/ 2258048 w 8608834"/>
                <a:gd name="connsiteY669" fmla="*/ 70333 h 4191633"/>
                <a:gd name="connsiteX670" fmla="*/ 2261378 w 8608834"/>
                <a:gd name="connsiteY670" fmla="*/ 97790 h 4191633"/>
                <a:gd name="connsiteX671" fmla="*/ 2257925 w 8608834"/>
                <a:gd name="connsiteY671" fmla="*/ 122748 h 4191633"/>
                <a:gd name="connsiteX672" fmla="*/ 2248554 w 8608834"/>
                <a:gd name="connsiteY672" fmla="*/ 149514 h 4191633"/>
                <a:gd name="connsiteX673" fmla="*/ 2234623 w 8608834"/>
                <a:gd name="connsiteY673" fmla="*/ 177124 h 4191633"/>
                <a:gd name="connsiteX674" fmla="*/ 2219743 w 8608834"/>
                <a:gd name="connsiteY674" fmla="*/ 201555 h 4191633"/>
                <a:gd name="connsiteX675" fmla="*/ 4317347 w 8608834"/>
                <a:gd name="connsiteY675" fmla="*/ 201555 h 4191633"/>
                <a:gd name="connsiteX676" fmla="*/ 4322874 w 8608834"/>
                <a:gd name="connsiteY676" fmla="*/ 180850 h 4191633"/>
                <a:gd name="connsiteX677" fmla="*/ 4344474 w 8608834"/>
                <a:gd name="connsiteY677" fmla="*/ 116143 h 4191633"/>
                <a:gd name="connsiteX678" fmla="*/ 4368000 w 8608834"/>
                <a:gd name="connsiteY678" fmla="*/ 70608 h 4191633"/>
                <a:gd name="connsiteX679" fmla="*/ 4394640 w 8608834"/>
                <a:gd name="connsiteY679" fmla="*/ 33709 h 4191633"/>
                <a:gd name="connsiteX680" fmla="*/ 4423770 w 8608834"/>
                <a:gd name="connsiteY680" fmla="*/ 8990 h 4191633"/>
                <a:gd name="connsiteX681" fmla="*/ 4454642 w 8608834"/>
                <a:gd name="connsiteY681" fmla="*/ 0 h 4191633"/>
                <a:gd name="connsiteX682" fmla="*/ 4473490 w 8608834"/>
                <a:gd name="connsiteY682" fmla="*/ 4356 h 4191633"/>
                <a:gd name="connsiteX683" fmla="*/ 4485169 w 8608834"/>
                <a:gd name="connsiteY683" fmla="*/ 15861 h 4191633"/>
                <a:gd name="connsiteX684" fmla="*/ 4485170 w 8608834"/>
                <a:gd name="connsiteY684" fmla="*/ 15862 h 4191633"/>
                <a:gd name="connsiteX685" fmla="*/ 4491144 w 8608834"/>
                <a:gd name="connsiteY685" fmla="*/ 32057 h 4191633"/>
                <a:gd name="connsiteX686" fmla="*/ 4492869 w 8608834"/>
                <a:gd name="connsiteY686" fmla="*/ 50487 h 4191633"/>
                <a:gd name="connsiteX687" fmla="*/ 4487360 w 8608834"/>
                <a:gd name="connsiteY687" fmla="*/ 97955 h 4191633"/>
                <a:gd name="connsiteX688" fmla="*/ 4472495 w 8608834"/>
                <a:gd name="connsiteY688" fmla="*/ 146536 h 4191633"/>
                <a:gd name="connsiteX689" fmla="*/ 4450838 w 8608834"/>
                <a:gd name="connsiteY689" fmla="*/ 195490 h 4191633"/>
                <a:gd name="connsiteX690" fmla="*/ 4447647 w 8608834"/>
                <a:gd name="connsiteY690" fmla="*/ 201555 h 4191633"/>
                <a:gd name="connsiteX691" fmla="*/ 4736053 w 8608834"/>
                <a:gd name="connsiteY691" fmla="*/ 201555 h 4191633"/>
                <a:gd name="connsiteX692" fmla="*/ 4743540 w 8608834"/>
                <a:gd name="connsiteY692" fmla="*/ 199701 h 4191633"/>
                <a:gd name="connsiteX693" fmla="*/ 4760142 w 8608834"/>
                <a:gd name="connsiteY693" fmla="*/ 198553 h 4191633"/>
                <a:gd name="connsiteX694" fmla="*/ 4777487 w 8608834"/>
                <a:gd name="connsiteY694" fmla="*/ 198677 h 4191633"/>
                <a:gd name="connsiteX695" fmla="*/ 4792354 w 8608834"/>
                <a:gd name="connsiteY695" fmla="*/ 199046 h 4191633"/>
                <a:gd name="connsiteX696" fmla="*/ 4801397 w 8608834"/>
                <a:gd name="connsiteY696" fmla="*/ 198680 h 4191633"/>
                <a:gd name="connsiteX697" fmla="*/ 4818253 w 8608834"/>
                <a:gd name="connsiteY697" fmla="*/ 134403 h 4191633"/>
                <a:gd name="connsiteX698" fmla="*/ 4841136 w 8608834"/>
                <a:gd name="connsiteY698" fmla="*/ 79099 h 4191633"/>
                <a:gd name="connsiteX699" fmla="*/ 4868820 w 8608834"/>
                <a:gd name="connsiteY699" fmla="*/ 40262 h 4191633"/>
                <a:gd name="connsiteX700" fmla="*/ 4900315 w 8608834"/>
                <a:gd name="connsiteY700" fmla="*/ 25636 h 4191633"/>
                <a:gd name="connsiteX701" fmla="*/ 4919678 w 8608834"/>
                <a:gd name="connsiteY701" fmla="*/ 31546 h 4191633"/>
                <a:gd name="connsiteX702" fmla="*/ 4934602 w 8608834"/>
                <a:gd name="connsiteY702" fmla="*/ 47307 h 4191633"/>
                <a:gd name="connsiteX703" fmla="*/ 4944098 w 8608834"/>
                <a:gd name="connsiteY703" fmla="*/ 70333 h 4191633"/>
                <a:gd name="connsiteX704" fmla="*/ 4947427 w 8608834"/>
                <a:gd name="connsiteY704" fmla="*/ 97790 h 4191633"/>
                <a:gd name="connsiteX705" fmla="*/ 4947427 w 8608834"/>
                <a:gd name="connsiteY705" fmla="*/ 97790 h 4191633"/>
                <a:gd name="connsiteX706" fmla="*/ 4947427 w 8608834"/>
                <a:gd name="connsiteY706" fmla="*/ 97791 h 4191633"/>
                <a:gd name="connsiteX707" fmla="*/ 4943974 w 8608834"/>
                <a:gd name="connsiteY707" fmla="*/ 122749 h 4191633"/>
                <a:gd name="connsiteX708" fmla="*/ 4934603 w 8608834"/>
                <a:gd name="connsiteY708" fmla="*/ 149515 h 4191633"/>
                <a:gd name="connsiteX709" fmla="*/ 4920672 w 8608834"/>
                <a:gd name="connsiteY709" fmla="*/ 177125 h 4191633"/>
                <a:gd name="connsiteX710" fmla="*/ 4905791 w 8608834"/>
                <a:gd name="connsiteY710" fmla="*/ 201556 h 4191633"/>
                <a:gd name="connsiteX711" fmla="*/ 4903783 w 8608834"/>
                <a:gd name="connsiteY711" fmla="*/ 204854 h 4191633"/>
                <a:gd name="connsiteX712" fmla="*/ 4905792 w 8608834"/>
                <a:gd name="connsiteY712" fmla="*/ 201555 h 4191633"/>
                <a:gd name="connsiteX713" fmla="*/ 5104035 w 8608834"/>
                <a:gd name="connsiteY713" fmla="*/ 201555 h 4191633"/>
                <a:gd name="connsiteX714" fmla="*/ 8608834 w 8608834"/>
                <a:gd name="connsiteY714" fmla="*/ 4191633 h 4191633"/>
                <a:gd name="connsiteX715" fmla="*/ 2722383 w 8608834"/>
                <a:gd name="connsiteY715" fmla="*/ 4191633 h 4191633"/>
                <a:gd name="connsiteX716" fmla="*/ 36333 w 8608834"/>
                <a:gd name="connsiteY716" fmla="*/ 1524633 h 4191633"/>
                <a:gd name="connsiteX717" fmla="*/ 43051 w 8608834"/>
                <a:gd name="connsiteY717" fmla="*/ 1103689 h 4191633"/>
                <a:gd name="connsiteX718" fmla="*/ 276412 w 8608834"/>
                <a:gd name="connsiteY718" fmla="*/ 1110833 h 4191633"/>
                <a:gd name="connsiteX719" fmla="*/ 87499 w 8608834"/>
                <a:gd name="connsiteY719" fmla="*/ 943351 h 4191633"/>
                <a:gd name="connsiteX720" fmla="*/ 45431 w 8608834"/>
                <a:gd name="connsiteY720" fmla="*/ 770314 h 4191633"/>
                <a:gd name="connsiteX721" fmla="*/ 85914 w 8608834"/>
                <a:gd name="connsiteY721" fmla="*/ 763171 h 4191633"/>
                <a:gd name="connsiteX722" fmla="*/ 85914 w 8608834"/>
                <a:gd name="connsiteY722" fmla="*/ 698877 h 4191633"/>
                <a:gd name="connsiteX723" fmla="*/ 188 w 8608834"/>
                <a:gd name="connsiteY723" fmla="*/ 370264 h 4191633"/>
                <a:gd name="connsiteX724" fmla="*/ 20882 w 8608834"/>
                <a:gd name="connsiteY724" fmla="*/ 201555 h 4191633"/>
                <a:gd name="connsiteX725" fmla="*/ 68126 w 8608834"/>
                <a:gd name="connsiteY725" fmla="*/ 201555 h 4191633"/>
                <a:gd name="connsiteX726" fmla="*/ 79198 w 8608834"/>
                <a:gd name="connsiteY726" fmla="*/ 157265 h 4191633"/>
                <a:gd name="connsiteX727" fmla="*/ 97686 w 8608834"/>
                <a:gd name="connsiteY727" fmla="*/ 104515 h 4191633"/>
                <a:gd name="connsiteX728" fmla="*/ 110010 w 8608834"/>
                <a:gd name="connsiteY728" fmla="*/ 82207 h 4191633"/>
                <a:gd name="connsiteX729" fmla="*/ 122582 w 8608834"/>
                <a:gd name="connsiteY729" fmla="*/ 70375 h 4191633"/>
                <a:gd name="connsiteX730" fmla="*/ 135523 w 8608834"/>
                <a:gd name="connsiteY730" fmla="*/ 65815 h 4191633"/>
                <a:gd name="connsiteX731" fmla="*/ 148710 w 8608834"/>
                <a:gd name="connsiteY731" fmla="*/ 65075 h 4191633"/>
                <a:gd name="connsiteX732" fmla="*/ 158570 w 8608834"/>
                <a:gd name="connsiteY732" fmla="*/ 65826 h 4191633"/>
                <a:gd name="connsiteX733" fmla="*/ 166088 w 8608834"/>
                <a:gd name="connsiteY733" fmla="*/ 68958 h 4191633"/>
                <a:gd name="connsiteX734" fmla="*/ 170772 w 8608834"/>
                <a:gd name="connsiteY734" fmla="*/ 75723 h 4191633"/>
                <a:gd name="connsiteX735" fmla="*/ 172374 w 8608834"/>
                <a:gd name="connsiteY735" fmla="*/ 87622 h 4191633"/>
                <a:gd name="connsiteX736" fmla="*/ 168307 w 8608834"/>
                <a:gd name="connsiteY736" fmla="*/ 112798 h 4191633"/>
                <a:gd name="connsiteX737" fmla="*/ 158077 w 8608834"/>
                <a:gd name="connsiteY737" fmla="*/ 151253 h 4191633"/>
                <a:gd name="connsiteX738" fmla="*/ 144767 w 8608834"/>
                <a:gd name="connsiteY738" fmla="*/ 198602 h 4191633"/>
                <a:gd name="connsiteX739" fmla="*/ 144009 w 8608834"/>
                <a:gd name="connsiteY739" fmla="*/ 201556 h 4191633"/>
                <a:gd name="connsiteX740" fmla="*/ 275297 w 8608834"/>
                <a:gd name="connsiteY740" fmla="*/ 201556 h 4191633"/>
                <a:gd name="connsiteX741" fmla="*/ 275253 w 8608834"/>
                <a:gd name="connsiteY741" fmla="*/ 201764 h 4191633"/>
                <a:gd name="connsiteX742" fmla="*/ 273578 w 8608834"/>
                <a:gd name="connsiteY742" fmla="*/ 209637 h 4191633"/>
                <a:gd name="connsiteX743" fmla="*/ 273583 w 8608834"/>
                <a:gd name="connsiteY743" fmla="*/ 209617 h 4191633"/>
                <a:gd name="connsiteX744" fmla="*/ 275253 w 8608834"/>
                <a:gd name="connsiteY744" fmla="*/ 201764 h 4191633"/>
                <a:gd name="connsiteX745" fmla="*/ 275297 w 8608834"/>
                <a:gd name="connsiteY745" fmla="*/ 201556 h 4191633"/>
                <a:gd name="connsiteX746" fmla="*/ 275297 w 8608834"/>
                <a:gd name="connsiteY746" fmla="*/ 201556 h 4191633"/>
                <a:gd name="connsiteX747" fmla="*/ 290781 w 8608834"/>
                <a:gd name="connsiteY747" fmla="*/ 128733 h 4191633"/>
                <a:gd name="connsiteX748" fmla="*/ 297862 w 8608834"/>
                <a:gd name="connsiteY748" fmla="*/ 105670 h 4191633"/>
                <a:gd name="connsiteX749" fmla="*/ 307676 w 8608834"/>
                <a:gd name="connsiteY749" fmla="*/ 90881 h 4191633"/>
                <a:gd name="connsiteX750" fmla="*/ 320965 w 8608834"/>
                <a:gd name="connsiteY750" fmla="*/ 83108 h 4191633"/>
                <a:gd name="connsiteX751" fmla="*/ 338478 w 8608834"/>
                <a:gd name="connsiteY751" fmla="*/ 80851 h 4191633"/>
                <a:gd name="connsiteX752" fmla="*/ 338479 w 8608834"/>
                <a:gd name="connsiteY752" fmla="*/ 80851 h 4191633"/>
                <a:gd name="connsiteX753" fmla="*/ 353920 w 8608834"/>
                <a:gd name="connsiteY753" fmla="*/ 82577 h 4191633"/>
                <a:gd name="connsiteX754" fmla="*/ 363533 w 8608834"/>
                <a:gd name="connsiteY754" fmla="*/ 87260 h 4191633"/>
                <a:gd name="connsiteX755" fmla="*/ 368586 w 8608834"/>
                <a:gd name="connsiteY755" fmla="*/ 94409 h 4191633"/>
                <a:gd name="connsiteX756" fmla="*/ 370065 w 8608834"/>
                <a:gd name="connsiteY756" fmla="*/ 103775 h 4191633"/>
                <a:gd name="connsiteX757" fmla="*/ 368093 w 8608834"/>
                <a:gd name="connsiteY757" fmla="*/ 118195 h 4191633"/>
                <a:gd name="connsiteX758" fmla="*/ 363040 w 8608834"/>
                <a:gd name="connsiteY758" fmla="*/ 150733 h 4191633"/>
                <a:gd name="connsiteX759" fmla="*/ 356385 w 8608834"/>
                <a:gd name="connsiteY759" fmla="*/ 195719 h 4191633"/>
                <a:gd name="connsiteX760" fmla="*/ 355633 w 8608834"/>
                <a:gd name="connsiteY760" fmla="*/ 201555 h 4191633"/>
                <a:gd name="connsiteX761" fmla="*/ 355632 w 8608834"/>
                <a:gd name="connsiteY761" fmla="*/ 201555 h 4191633"/>
                <a:gd name="connsiteX762" fmla="*/ 355632 w 8608834"/>
                <a:gd name="connsiteY762" fmla="*/ 201556 h 4191633"/>
                <a:gd name="connsiteX763" fmla="*/ 349728 w 8608834"/>
                <a:gd name="connsiteY763" fmla="*/ 247361 h 4191633"/>
                <a:gd name="connsiteX764" fmla="*/ 344675 w 8608834"/>
                <a:gd name="connsiteY764" fmla="*/ 299741 h 4191633"/>
                <a:gd name="connsiteX765" fmla="*/ 342703 w 8608834"/>
                <a:gd name="connsiteY765" fmla="*/ 347314 h 4191633"/>
                <a:gd name="connsiteX766" fmla="*/ 344298 w 8608834"/>
                <a:gd name="connsiteY766" fmla="*/ 387370 h 4191633"/>
                <a:gd name="connsiteX767" fmla="*/ 349698 w 8608834"/>
                <a:gd name="connsiteY767" fmla="*/ 417812 h 4191633"/>
                <a:gd name="connsiteX768" fmla="*/ 359638 w 8608834"/>
                <a:gd name="connsiteY768" fmla="*/ 437039 h 4191633"/>
                <a:gd name="connsiteX769" fmla="*/ 359639 w 8608834"/>
                <a:gd name="connsiteY769" fmla="*/ 437039 h 4191633"/>
                <a:gd name="connsiteX770" fmla="*/ 349699 w 8608834"/>
                <a:gd name="connsiteY770" fmla="*/ 417813 h 4191633"/>
                <a:gd name="connsiteX771" fmla="*/ 344299 w 8608834"/>
                <a:gd name="connsiteY771" fmla="*/ 387371 h 4191633"/>
                <a:gd name="connsiteX772" fmla="*/ 342704 w 8608834"/>
                <a:gd name="connsiteY772" fmla="*/ 347315 h 4191633"/>
                <a:gd name="connsiteX773" fmla="*/ 344676 w 8608834"/>
                <a:gd name="connsiteY773" fmla="*/ 299741 h 4191633"/>
                <a:gd name="connsiteX774" fmla="*/ 349729 w 8608834"/>
                <a:gd name="connsiteY774" fmla="*/ 247361 h 4191633"/>
                <a:gd name="connsiteX775" fmla="*/ 355633 w 8608834"/>
                <a:gd name="connsiteY775" fmla="*/ 201556 h 4191633"/>
                <a:gd name="connsiteX776" fmla="*/ 475276 w 8608834"/>
                <a:gd name="connsiteY776" fmla="*/ 201556 h 4191633"/>
                <a:gd name="connsiteX777" fmla="*/ 476803 w 8608834"/>
                <a:gd name="connsiteY777" fmla="*/ 188921 h 4191633"/>
                <a:gd name="connsiteX778" fmla="*/ 484681 w 8608834"/>
                <a:gd name="connsiteY778" fmla="*/ 123747 h 4191633"/>
                <a:gd name="connsiteX779" fmla="*/ 488021 w 8608834"/>
                <a:gd name="connsiteY779" fmla="*/ 96119 h 4191633"/>
                <a:gd name="connsiteX780" fmla="*/ 492980 w 8608834"/>
                <a:gd name="connsiteY780" fmla="*/ 78600 h 4191633"/>
                <a:gd name="connsiteX781" fmla="*/ 503563 w 8608834"/>
                <a:gd name="connsiteY781" fmla="*/ 68345 h 4191633"/>
                <a:gd name="connsiteX782" fmla="*/ 518168 w 8608834"/>
                <a:gd name="connsiteY782" fmla="*/ 63539 h 4191633"/>
                <a:gd name="connsiteX783" fmla="*/ 534917 w 8608834"/>
                <a:gd name="connsiteY783" fmla="*/ 62364 h 4191633"/>
                <a:gd name="connsiteX784" fmla="*/ 547110 w 8608834"/>
                <a:gd name="connsiteY784" fmla="*/ 63606 h 4191633"/>
                <a:gd name="connsiteX785" fmla="*/ 556624 w 8608834"/>
                <a:gd name="connsiteY785" fmla="*/ 67897 h 4191633"/>
                <a:gd name="connsiteX786" fmla="*/ 562788 w 8608834"/>
                <a:gd name="connsiteY786" fmla="*/ 76027 h 4191633"/>
                <a:gd name="connsiteX787" fmla="*/ 564932 w 8608834"/>
                <a:gd name="connsiteY787" fmla="*/ 89016 h 4191633"/>
                <a:gd name="connsiteX788" fmla="*/ 564932 w 8608834"/>
                <a:gd name="connsiteY788" fmla="*/ 89017 h 4191633"/>
                <a:gd name="connsiteX789" fmla="*/ 564932 w 8608834"/>
                <a:gd name="connsiteY789" fmla="*/ 89017 h 4191633"/>
                <a:gd name="connsiteX790" fmla="*/ 560756 w 8608834"/>
                <a:gd name="connsiteY790" fmla="*/ 137215 h 4191633"/>
                <a:gd name="connsiteX791" fmla="*/ 550174 w 8608834"/>
                <a:gd name="connsiteY791" fmla="*/ 190006 h 4191633"/>
                <a:gd name="connsiteX792" fmla="*/ 548411 w 8608834"/>
                <a:gd name="connsiteY792" fmla="*/ 201556 h 4191633"/>
                <a:gd name="connsiteX793" fmla="*/ 542229 w 8608834"/>
                <a:gd name="connsiteY793" fmla="*/ 242044 h 4191633"/>
                <a:gd name="connsiteX794" fmla="*/ 531932 w 8608834"/>
                <a:gd name="connsiteY794" fmla="*/ 291310 h 4191633"/>
                <a:gd name="connsiteX795" fmla="*/ 520002 w 8608834"/>
                <a:gd name="connsiteY795" fmla="*/ 330209 h 4191633"/>
                <a:gd name="connsiteX796" fmla="*/ 516830 w 8608834"/>
                <a:gd name="connsiteY796" fmla="*/ 350218 h 4191633"/>
                <a:gd name="connsiteX797" fmla="*/ 519541 w 8608834"/>
                <a:gd name="connsiteY797" fmla="*/ 370340 h 4191633"/>
                <a:gd name="connsiteX798" fmla="*/ 526813 w 8608834"/>
                <a:gd name="connsiteY798" fmla="*/ 384107 h 4191633"/>
                <a:gd name="connsiteX799" fmla="*/ 537659 w 8608834"/>
                <a:gd name="connsiteY799" fmla="*/ 391974 h 4191633"/>
                <a:gd name="connsiteX800" fmla="*/ 551093 w 8608834"/>
                <a:gd name="connsiteY800" fmla="*/ 394395 h 4191633"/>
                <a:gd name="connsiteX801" fmla="*/ 551094 w 8608834"/>
                <a:gd name="connsiteY801" fmla="*/ 394395 h 4191633"/>
                <a:gd name="connsiteX802" fmla="*/ 537660 w 8608834"/>
                <a:gd name="connsiteY802" fmla="*/ 391974 h 4191633"/>
                <a:gd name="connsiteX803" fmla="*/ 526814 w 8608834"/>
                <a:gd name="connsiteY803" fmla="*/ 384107 h 4191633"/>
                <a:gd name="connsiteX804" fmla="*/ 519542 w 8608834"/>
                <a:gd name="connsiteY804" fmla="*/ 370340 h 4191633"/>
                <a:gd name="connsiteX805" fmla="*/ 516831 w 8608834"/>
                <a:gd name="connsiteY805" fmla="*/ 350218 h 4191633"/>
                <a:gd name="connsiteX806" fmla="*/ 520003 w 8608834"/>
                <a:gd name="connsiteY806" fmla="*/ 330208 h 4191633"/>
                <a:gd name="connsiteX807" fmla="*/ 531933 w 8608834"/>
                <a:gd name="connsiteY807" fmla="*/ 291309 h 4191633"/>
                <a:gd name="connsiteX808" fmla="*/ 542230 w 8608834"/>
                <a:gd name="connsiteY808" fmla="*/ 242043 h 4191633"/>
                <a:gd name="connsiteX809" fmla="*/ 548412 w 8608834"/>
                <a:gd name="connsiteY809" fmla="*/ 201555 h 4191633"/>
                <a:gd name="connsiteX810" fmla="*/ 716897 w 8608834"/>
                <a:gd name="connsiteY810" fmla="*/ 201555 h 4191633"/>
                <a:gd name="connsiteX811" fmla="*/ 722424 w 8608834"/>
                <a:gd name="connsiteY811" fmla="*/ 180850 h 4191633"/>
                <a:gd name="connsiteX812" fmla="*/ 744024 w 8608834"/>
                <a:gd name="connsiteY812" fmla="*/ 116143 h 4191633"/>
                <a:gd name="connsiteX813" fmla="*/ 767551 w 8608834"/>
                <a:gd name="connsiteY813" fmla="*/ 70608 h 4191633"/>
                <a:gd name="connsiteX814" fmla="*/ 794190 w 8608834"/>
                <a:gd name="connsiteY814" fmla="*/ 33709 h 4191633"/>
                <a:gd name="connsiteX815" fmla="*/ 823321 w 8608834"/>
                <a:gd name="connsiteY815" fmla="*/ 8990 h 4191633"/>
                <a:gd name="connsiteX816" fmla="*/ 854192 w 8608834"/>
                <a:gd name="connsiteY816" fmla="*/ 0 h 4191633"/>
                <a:gd name="connsiteX0" fmla="*/ 3393317 w 8608834"/>
                <a:gd name="connsiteY0" fmla="*/ 455927 h 4191633"/>
                <a:gd name="connsiteX1" fmla="*/ 3393317 w 8608834"/>
                <a:gd name="connsiteY1" fmla="*/ 460383 h 4191633"/>
                <a:gd name="connsiteX2" fmla="*/ 3385574 w 8608834"/>
                <a:gd name="connsiteY2" fmla="*/ 542185 h 4191633"/>
                <a:gd name="connsiteX3" fmla="*/ 3364880 w 8608834"/>
                <a:gd name="connsiteY3" fmla="*/ 604928 h 4191633"/>
                <a:gd name="connsiteX4" fmla="*/ 3335172 w 8608834"/>
                <a:gd name="connsiteY4" fmla="*/ 645024 h 4191633"/>
                <a:gd name="connsiteX5" fmla="*/ 3300389 w 8608834"/>
                <a:gd name="connsiteY5" fmla="*/ 659132 h 4191633"/>
                <a:gd name="connsiteX6" fmla="*/ 3300389 w 8608834"/>
                <a:gd name="connsiteY6" fmla="*/ 659132 h 4191633"/>
                <a:gd name="connsiteX7" fmla="*/ 3335173 w 8608834"/>
                <a:gd name="connsiteY7" fmla="*/ 645024 h 4191633"/>
                <a:gd name="connsiteX8" fmla="*/ 3364881 w 8608834"/>
                <a:gd name="connsiteY8" fmla="*/ 604928 h 4191633"/>
                <a:gd name="connsiteX9" fmla="*/ 3385575 w 8608834"/>
                <a:gd name="connsiteY9" fmla="*/ 542185 h 4191633"/>
                <a:gd name="connsiteX10" fmla="*/ 3393318 w 8608834"/>
                <a:gd name="connsiteY10" fmla="*/ 460383 h 4191633"/>
                <a:gd name="connsiteX11" fmla="*/ 3393318 w 8608834"/>
                <a:gd name="connsiteY11" fmla="*/ 455927 h 4191633"/>
                <a:gd name="connsiteX12" fmla="*/ 3393317 w 8608834"/>
                <a:gd name="connsiteY12" fmla="*/ 455927 h 4191633"/>
                <a:gd name="connsiteX13" fmla="*/ 3532563 w 8608834"/>
                <a:gd name="connsiteY13" fmla="*/ 438792 h 4191633"/>
                <a:gd name="connsiteX14" fmla="*/ 3514104 w 8608834"/>
                <a:gd name="connsiteY14" fmla="*/ 451455 h 4191633"/>
                <a:gd name="connsiteX15" fmla="*/ 3486127 w 8608834"/>
                <a:gd name="connsiteY15" fmla="*/ 463021 h 4191633"/>
                <a:gd name="connsiteX16" fmla="*/ 3457164 w 8608834"/>
                <a:gd name="connsiteY16" fmla="*/ 467358 h 4191633"/>
                <a:gd name="connsiteX17" fmla="*/ 3457164 w 8608834"/>
                <a:gd name="connsiteY17" fmla="*/ 467358 h 4191633"/>
                <a:gd name="connsiteX18" fmla="*/ 3486128 w 8608834"/>
                <a:gd name="connsiteY18" fmla="*/ 463021 h 4191633"/>
                <a:gd name="connsiteX19" fmla="*/ 3514105 w 8608834"/>
                <a:gd name="connsiteY19" fmla="*/ 451455 h 4191633"/>
                <a:gd name="connsiteX20" fmla="*/ 3532564 w 8608834"/>
                <a:gd name="connsiteY20" fmla="*/ 438792 h 4191633"/>
                <a:gd name="connsiteX21" fmla="*/ 3532563 w 8608834"/>
                <a:gd name="connsiteY21" fmla="*/ 438792 h 4191633"/>
                <a:gd name="connsiteX22" fmla="*/ 3057800 w 8608834"/>
                <a:gd name="connsiteY22" fmla="*/ 428088 h 4191633"/>
                <a:gd name="connsiteX23" fmla="*/ 3043137 w 8608834"/>
                <a:gd name="connsiteY23" fmla="*/ 441992 h 4191633"/>
                <a:gd name="connsiteX24" fmla="*/ 3024130 w 8608834"/>
                <a:gd name="connsiteY24" fmla="*/ 454800 h 4191633"/>
                <a:gd name="connsiteX25" fmla="*/ 3002636 w 8608834"/>
                <a:gd name="connsiteY25" fmla="*/ 464192 h 4191633"/>
                <a:gd name="connsiteX26" fmla="*/ 2980273 w 8608834"/>
                <a:gd name="connsiteY26" fmla="*/ 467851 h 4191633"/>
                <a:gd name="connsiteX27" fmla="*/ 2980273 w 8608834"/>
                <a:gd name="connsiteY27" fmla="*/ 467851 h 4191633"/>
                <a:gd name="connsiteX28" fmla="*/ 3002637 w 8608834"/>
                <a:gd name="connsiteY28" fmla="*/ 464192 h 4191633"/>
                <a:gd name="connsiteX29" fmla="*/ 3024131 w 8608834"/>
                <a:gd name="connsiteY29" fmla="*/ 454800 h 4191633"/>
                <a:gd name="connsiteX30" fmla="*/ 3043138 w 8608834"/>
                <a:gd name="connsiteY30" fmla="*/ 441992 h 4191633"/>
                <a:gd name="connsiteX31" fmla="*/ 3057801 w 8608834"/>
                <a:gd name="connsiteY31" fmla="*/ 428089 h 4191633"/>
                <a:gd name="connsiteX32" fmla="*/ 3057800 w 8608834"/>
                <a:gd name="connsiteY32" fmla="*/ 428088 h 4191633"/>
                <a:gd name="connsiteX33" fmla="*/ 490551 w 8608834"/>
                <a:gd name="connsiteY33" fmla="*/ 399900 h 4191633"/>
                <a:gd name="connsiteX34" fmla="*/ 464153 w 8608834"/>
                <a:gd name="connsiteY34" fmla="*/ 437679 h 4191633"/>
                <a:gd name="connsiteX35" fmla="*/ 464154 w 8608834"/>
                <a:gd name="connsiteY35" fmla="*/ 437678 h 4191633"/>
                <a:gd name="connsiteX36" fmla="*/ 490551 w 8608834"/>
                <a:gd name="connsiteY36" fmla="*/ 399900 h 4191633"/>
                <a:gd name="connsiteX37" fmla="*/ 1776021 w 8608834"/>
                <a:gd name="connsiteY37" fmla="*/ 388980 h 4191633"/>
                <a:gd name="connsiteX38" fmla="*/ 1776021 w 8608834"/>
                <a:gd name="connsiteY38" fmla="*/ 388981 h 4191633"/>
                <a:gd name="connsiteX39" fmla="*/ 1776888 w 8608834"/>
                <a:gd name="connsiteY39" fmla="*/ 397755 h 4191633"/>
                <a:gd name="connsiteX40" fmla="*/ 1776021 w 8608834"/>
                <a:gd name="connsiteY40" fmla="*/ 388980 h 4191633"/>
                <a:gd name="connsiteX41" fmla="*/ 1960371 w 8608834"/>
                <a:gd name="connsiteY41" fmla="*/ 383432 h 4191633"/>
                <a:gd name="connsiteX42" fmla="*/ 1947202 w 8608834"/>
                <a:gd name="connsiteY42" fmla="*/ 392714 h 4191633"/>
                <a:gd name="connsiteX43" fmla="*/ 1960371 w 8608834"/>
                <a:gd name="connsiteY43" fmla="*/ 383432 h 4191633"/>
                <a:gd name="connsiteX44" fmla="*/ 1888328 w 8608834"/>
                <a:gd name="connsiteY44" fmla="*/ 381208 h 4191633"/>
                <a:gd name="connsiteX45" fmla="*/ 1888328 w 8608834"/>
                <a:gd name="connsiteY45" fmla="*/ 381208 h 4191633"/>
                <a:gd name="connsiteX46" fmla="*/ 1888541 w 8608834"/>
                <a:gd name="connsiteY46" fmla="*/ 393952 h 4191633"/>
                <a:gd name="connsiteX47" fmla="*/ 1888328 w 8608834"/>
                <a:gd name="connsiteY47" fmla="*/ 381208 h 4191633"/>
                <a:gd name="connsiteX48" fmla="*/ 995774 w 8608834"/>
                <a:gd name="connsiteY48" fmla="*/ 362196 h 4191633"/>
                <a:gd name="connsiteX49" fmla="*/ 995773 w 8608834"/>
                <a:gd name="connsiteY49" fmla="*/ 362196 h 4191633"/>
                <a:gd name="connsiteX50" fmla="*/ 1017538 w 8608834"/>
                <a:gd name="connsiteY50" fmla="*/ 414153 h 4191633"/>
                <a:gd name="connsiteX51" fmla="*/ 1017538 w 8608834"/>
                <a:gd name="connsiteY51" fmla="*/ 414153 h 4191633"/>
                <a:gd name="connsiteX52" fmla="*/ 1017538 w 8608834"/>
                <a:gd name="connsiteY52" fmla="*/ 414154 h 4191633"/>
                <a:gd name="connsiteX53" fmla="*/ 1017539 w 8608834"/>
                <a:gd name="connsiteY53" fmla="*/ 414153 h 4191633"/>
                <a:gd name="connsiteX54" fmla="*/ 995774 w 8608834"/>
                <a:gd name="connsiteY54" fmla="*/ 362196 h 4191633"/>
                <a:gd name="connsiteX55" fmla="*/ 3181145 w 8608834"/>
                <a:gd name="connsiteY55" fmla="*/ 352024 h 4191633"/>
                <a:gd name="connsiteX56" fmla="*/ 3181144 w 8608834"/>
                <a:gd name="connsiteY56" fmla="*/ 352025 h 4191633"/>
                <a:gd name="connsiteX57" fmla="*/ 3192976 w 8608834"/>
                <a:gd name="connsiteY57" fmla="*/ 406273 h 4191633"/>
                <a:gd name="connsiteX58" fmla="*/ 3177816 w 8608834"/>
                <a:gd name="connsiteY58" fmla="*/ 424968 h 4191633"/>
                <a:gd name="connsiteX59" fmla="*/ 3156494 w 8608834"/>
                <a:gd name="connsiteY59" fmla="*/ 445408 h 4191633"/>
                <a:gd name="connsiteX60" fmla="*/ 3131105 w 8608834"/>
                <a:gd name="connsiteY60" fmla="*/ 461860 h 4191633"/>
                <a:gd name="connsiteX61" fmla="*/ 3103992 w 8608834"/>
                <a:gd name="connsiteY61" fmla="*/ 468590 h 4191633"/>
                <a:gd name="connsiteX62" fmla="*/ 3103992 w 8608834"/>
                <a:gd name="connsiteY62" fmla="*/ 468590 h 4191633"/>
                <a:gd name="connsiteX63" fmla="*/ 3131106 w 8608834"/>
                <a:gd name="connsiteY63" fmla="*/ 461860 h 4191633"/>
                <a:gd name="connsiteX64" fmla="*/ 3156495 w 8608834"/>
                <a:gd name="connsiteY64" fmla="*/ 445408 h 4191633"/>
                <a:gd name="connsiteX65" fmla="*/ 3177817 w 8608834"/>
                <a:gd name="connsiteY65" fmla="*/ 424968 h 4191633"/>
                <a:gd name="connsiteX66" fmla="*/ 3192977 w 8608834"/>
                <a:gd name="connsiteY66" fmla="*/ 406273 h 4191633"/>
                <a:gd name="connsiteX67" fmla="*/ 3181145 w 8608834"/>
                <a:gd name="connsiteY67" fmla="*/ 352024 h 4191633"/>
                <a:gd name="connsiteX68" fmla="*/ 4986867 w 8608834"/>
                <a:gd name="connsiteY68" fmla="*/ 349039 h 4191633"/>
                <a:gd name="connsiteX69" fmla="*/ 4986866 w 8608834"/>
                <a:gd name="connsiteY69" fmla="*/ 349040 h 4191633"/>
                <a:gd name="connsiteX70" fmla="*/ 4986866 w 8608834"/>
                <a:gd name="connsiteY70" fmla="*/ 349040 h 4191633"/>
                <a:gd name="connsiteX71" fmla="*/ 4986866 w 8608834"/>
                <a:gd name="connsiteY71" fmla="*/ 412143 h 4191633"/>
                <a:gd name="connsiteX72" fmla="*/ 4986866 w 8608834"/>
                <a:gd name="connsiteY72" fmla="*/ 412144 h 4191633"/>
                <a:gd name="connsiteX73" fmla="*/ 4986867 w 8608834"/>
                <a:gd name="connsiteY73" fmla="*/ 412143 h 4191633"/>
                <a:gd name="connsiteX74" fmla="*/ 4986867 w 8608834"/>
                <a:gd name="connsiteY74" fmla="*/ 349039 h 4191633"/>
                <a:gd name="connsiteX75" fmla="*/ 2683979 w 8608834"/>
                <a:gd name="connsiteY75" fmla="*/ 321679 h 4191633"/>
                <a:gd name="connsiteX76" fmla="*/ 2619397 w 8608834"/>
                <a:gd name="connsiteY76" fmla="*/ 449858 h 4191633"/>
                <a:gd name="connsiteX77" fmla="*/ 2608305 w 8608834"/>
                <a:gd name="connsiteY77" fmla="*/ 463660 h 4191633"/>
                <a:gd name="connsiteX78" fmla="*/ 2608305 w 8608834"/>
                <a:gd name="connsiteY78" fmla="*/ 463660 h 4191633"/>
                <a:gd name="connsiteX79" fmla="*/ 2619398 w 8608834"/>
                <a:gd name="connsiteY79" fmla="*/ 449857 h 4191633"/>
                <a:gd name="connsiteX80" fmla="*/ 2683980 w 8608834"/>
                <a:gd name="connsiteY80" fmla="*/ 321679 h 4191633"/>
                <a:gd name="connsiteX81" fmla="*/ 2683979 w 8608834"/>
                <a:gd name="connsiteY81" fmla="*/ 321679 h 4191633"/>
                <a:gd name="connsiteX82" fmla="*/ 4047110 w 8608834"/>
                <a:gd name="connsiteY82" fmla="*/ 311079 h 4191633"/>
                <a:gd name="connsiteX83" fmla="*/ 4002987 w 8608834"/>
                <a:gd name="connsiteY83" fmla="*/ 434081 h 4191633"/>
                <a:gd name="connsiteX84" fmla="*/ 3996454 w 8608834"/>
                <a:gd name="connsiteY84" fmla="*/ 449980 h 4191633"/>
                <a:gd name="connsiteX85" fmla="*/ 3990169 w 8608834"/>
                <a:gd name="connsiteY85" fmla="*/ 460209 h 4191633"/>
                <a:gd name="connsiteX86" fmla="*/ 3983267 w 8608834"/>
                <a:gd name="connsiteY86" fmla="*/ 465756 h 4191633"/>
                <a:gd name="connsiteX87" fmla="*/ 3975134 w 8608834"/>
                <a:gd name="connsiteY87" fmla="*/ 467358 h 4191633"/>
                <a:gd name="connsiteX88" fmla="*/ 3975134 w 8608834"/>
                <a:gd name="connsiteY88" fmla="*/ 467358 h 4191633"/>
                <a:gd name="connsiteX89" fmla="*/ 3983268 w 8608834"/>
                <a:gd name="connsiteY89" fmla="*/ 465756 h 4191633"/>
                <a:gd name="connsiteX90" fmla="*/ 3990170 w 8608834"/>
                <a:gd name="connsiteY90" fmla="*/ 460209 h 4191633"/>
                <a:gd name="connsiteX91" fmla="*/ 3996455 w 8608834"/>
                <a:gd name="connsiteY91" fmla="*/ 449980 h 4191633"/>
                <a:gd name="connsiteX92" fmla="*/ 4002988 w 8608834"/>
                <a:gd name="connsiteY92" fmla="*/ 434081 h 4191633"/>
                <a:gd name="connsiteX93" fmla="*/ 4047111 w 8608834"/>
                <a:gd name="connsiteY93" fmla="*/ 311079 h 4191633"/>
                <a:gd name="connsiteX94" fmla="*/ 4047110 w 8608834"/>
                <a:gd name="connsiteY94" fmla="*/ 311079 h 4191633"/>
                <a:gd name="connsiteX95" fmla="*/ 1272661 w 8608834"/>
                <a:gd name="connsiteY95" fmla="*/ 310340 h 4191633"/>
                <a:gd name="connsiteX96" fmla="*/ 1272661 w 8608834"/>
                <a:gd name="connsiteY96" fmla="*/ 310340 h 4191633"/>
                <a:gd name="connsiteX97" fmla="*/ 1274387 w 8608834"/>
                <a:gd name="connsiteY97" fmla="*/ 325129 h 4191633"/>
                <a:gd name="connsiteX98" fmla="*/ 1272661 w 8608834"/>
                <a:gd name="connsiteY98" fmla="*/ 310340 h 4191633"/>
                <a:gd name="connsiteX99" fmla="*/ 4189093 w 8608834"/>
                <a:gd name="connsiteY99" fmla="*/ 308861 h 4191633"/>
                <a:gd name="connsiteX100" fmla="*/ 4189092 w 8608834"/>
                <a:gd name="connsiteY100" fmla="*/ 308862 h 4191633"/>
                <a:gd name="connsiteX101" fmla="*/ 4185394 w 8608834"/>
                <a:gd name="connsiteY101" fmla="*/ 366541 h 4191633"/>
                <a:gd name="connsiteX102" fmla="*/ 4170851 w 8608834"/>
                <a:gd name="connsiteY102" fmla="*/ 375908 h 4191633"/>
                <a:gd name="connsiteX103" fmla="*/ 4153473 w 8608834"/>
                <a:gd name="connsiteY103" fmla="*/ 385644 h 4191633"/>
                <a:gd name="connsiteX104" fmla="*/ 4134246 w 8608834"/>
                <a:gd name="connsiteY104" fmla="*/ 393286 h 4191633"/>
                <a:gd name="connsiteX105" fmla="*/ 4113911 w 8608834"/>
                <a:gd name="connsiteY105" fmla="*/ 396367 h 4191633"/>
                <a:gd name="connsiteX106" fmla="*/ 4113911 w 8608834"/>
                <a:gd name="connsiteY106" fmla="*/ 396367 h 4191633"/>
                <a:gd name="connsiteX107" fmla="*/ 4134247 w 8608834"/>
                <a:gd name="connsiteY107" fmla="*/ 393286 h 4191633"/>
                <a:gd name="connsiteX108" fmla="*/ 4153474 w 8608834"/>
                <a:gd name="connsiteY108" fmla="*/ 385644 h 4191633"/>
                <a:gd name="connsiteX109" fmla="*/ 4170852 w 8608834"/>
                <a:gd name="connsiteY109" fmla="*/ 375908 h 4191633"/>
                <a:gd name="connsiteX110" fmla="*/ 4185395 w 8608834"/>
                <a:gd name="connsiteY110" fmla="*/ 366541 h 4191633"/>
                <a:gd name="connsiteX111" fmla="*/ 4189093 w 8608834"/>
                <a:gd name="connsiteY111" fmla="*/ 308861 h 4191633"/>
                <a:gd name="connsiteX112" fmla="*/ 121226 w 8608834"/>
                <a:gd name="connsiteY112" fmla="*/ 302191 h 4191633"/>
                <a:gd name="connsiteX113" fmla="*/ 117159 w 8608834"/>
                <a:gd name="connsiteY113" fmla="*/ 349409 h 4191633"/>
                <a:gd name="connsiteX114" fmla="*/ 117159 w 8608834"/>
                <a:gd name="connsiteY114" fmla="*/ 349410 h 4191633"/>
                <a:gd name="connsiteX115" fmla="*/ 121226 w 8608834"/>
                <a:gd name="connsiteY115" fmla="*/ 302191 h 4191633"/>
                <a:gd name="connsiteX116" fmla="*/ 1655014 w 8608834"/>
                <a:gd name="connsiteY116" fmla="*/ 294596 h 4191633"/>
                <a:gd name="connsiteX117" fmla="*/ 1655014 w 8608834"/>
                <a:gd name="connsiteY117" fmla="*/ 294596 h 4191633"/>
                <a:gd name="connsiteX118" fmla="*/ 1656144 w 8608834"/>
                <a:gd name="connsiteY118" fmla="*/ 308670 h 4191633"/>
                <a:gd name="connsiteX119" fmla="*/ 1655014 w 8608834"/>
                <a:gd name="connsiteY119" fmla="*/ 294596 h 4191633"/>
                <a:gd name="connsiteX120" fmla="*/ 282805 w 8608834"/>
                <a:gd name="connsiteY120" fmla="*/ 293826 h 4191633"/>
                <a:gd name="connsiteX121" fmla="*/ 272791 w 8608834"/>
                <a:gd name="connsiteY121" fmla="*/ 345436 h 4191633"/>
                <a:gd name="connsiteX122" fmla="*/ 260497 w 8608834"/>
                <a:gd name="connsiteY122" fmla="*/ 387864 h 4191633"/>
                <a:gd name="connsiteX123" fmla="*/ 228945 w 8608834"/>
                <a:gd name="connsiteY123" fmla="*/ 448625 h 4191633"/>
                <a:gd name="connsiteX124" fmla="*/ 228946 w 8608834"/>
                <a:gd name="connsiteY124" fmla="*/ 448624 h 4191633"/>
                <a:gd name="connsiteX125" fmla="*/ 260498 w 8608834"/>
                <a:gd name="connsiteY125" fmla="*/ 387863 h 4191633"/>
                <a:gd name="connsiteX126" fmla="*/ 272792 w 8608834"/>
                <a:gd name="connsiteY126" fmla="*/ 345435 h 4191633"/>
                <a:gd name="connsiteX127" fmla="*/ 282804 w 8608834"/>
                <a:gd name="connsiteY127" fmla="*/ 293833 h 4191633"/>
                <a:gd name="connsiteX128" fmla="*/ 282805 w 8608834"/>
                <a:gd name="connsiteY128" fmla="*/ 293826 h 4191633"/>
                <a:gd name="connsiteX129" fmla="*/ 3887598 w 8608834"/>
                <a:gd name="connsiteY129" fmla="*/ 274598 h 4191633"/>
                <a:gd name="connsiteX130" fmla="*/ 3885626 w 8608834"/>
                <a:gd name="connsiteY130" fmla="*/ 277309 h 4191633"/>
                <a:gd name="connsiteX131" fmla="*/ 3896349 w 8608834"/>
                <a:gd name="connsiteY131" fmla="*/ 307505 h 4191633"/>
                <a:gd name="connsiteX132" fmla="*/ 3899923 w 8608834"/>
                <a:gd name="connsiteY132" fmla="*/ 343370 h 4191633"/>
                <a:gd name="connsiteX133" fmla="*/ 3896719 w 8608834"/>
                <a:gd name="connsiteY133" fmla="*/ 372703 h 4191633"/>
                <a:gd name="connsiteX134" fmla="*/ 3887475 w 8608834"/>
                <a:gd name="connsiteY134" fmla="*/ 401297 h 4191633"/>
                <a:gd name="connsiteX135" fmla="*/ 3872686 w 8608834"/>
                <a:gd name="connsiteY135" fmla="*/ 427179 h 4191633"/>
                <a:gd name="connsiteX136" fmla="*/ 3852719 w 8608834"/>
                <a:gd name="connsiteY136" fmla="*/ 448131 h 4191633"/>
                <a:gd name="connsiteX137" fmla="*/ 3828193 w 8608834"/>
                <a:gd name="connsiteY137" fmla="*/ 462181 h 4191633"/>
                <a:gd name="connsiteX138" fmla="*/ 3799847 w 8608834"/>
                <a:gd name="connsiteY138" fmla="*/ 467358 h 4191633"/>
                <a:gd name="connsiteX139" fmla="*/ 3799847 w 8608834"/>
                <a:gd name="connsiteY139" fmla="*/ 467358 h 4191633"/>
                <a:gd name="connsiteX140" fmla="*/ 3828194 w 8608834"/>
                <a:gd name="connsiteY140" fmla="*/ 462181 h 4191633"/>
                <a:gd name="connsiteX141" fmla="*/ 3852720 w 8608834"/>
                <a:gd name="connsiteY141" fmla="*/ 448131 h 4191633"/>
                <a:gd name="connsiteX142" fmla="*/ 3872687 w 8608834"/>
                <a:gd name="connsiteY142" fmla="*/ 427179 h 4191633"/>
                <a:gd name="connsiteX143" fmla="*/ 3887476 w 8608834"/>
                <a:gd name="connsiteY143" fmla="*/ 401297 h 4191633"/>
                <a:gd name="connsiteX144" fmla="*/ 3896720 w 8608834"/>
                <a:gd name="connsiteY144" fmla="*/ 372703 h 4191633"/>
                <a:gd name="connsiteX145" fmla="*/ 3899924 w 8608834"/>
                <a:gd name="connsiteY145" fmla="*/ 343370 h 4191633"/>
                <a:gd name="connsiteX146" fmla="*/ 3896350 w 8608834"/>
                <a:gd name="connsiteY146" fmla="*/ 307505 h 4191633"/>
                <a:gd name="connsiteX147" fmla="*/ 3885627 w 8608834"/>
                <a:gd name="connsiteY147" fmla="*/ 277309 h 4191633"/>
                <a:gd name="connsiteX148" fmla="*/ 3887599 w 8608834"/>
                <a:gd name="connsiteY148" fmla="*/ 274598 h 4191633"/>
                <a:gd name="connsiteX149" fmla="*/ 3887598 w 8608834"/>
                <a:gd name="connsiteY149" fmla="*/ 274598 h 4191633"/>
                <a:gd name="connsiteX150" fmla="*/ 3678048 w 8608834"/>
                <a:gd name="connsiteY150" fmla="*/ 274598 h 4191633"/>
                <a:gd name="connsiteX151" fmla="*/ 3676076 w 8608834"/>
                <a:gd name="connsiteY151" fmla="*/ 277309 h 4191633"/>
                <a:gd name="connsiteX152" fmla="*/ 3686799 w 8608834"/>
                <a:gd name="connsiteY152" fmla="*/ 307505 h 4191633"/>
                <a:gd name="connsiteX153" fmla="*/ 3690373 w 8608834"/>
                <a:gd name="connsiteY153" fmla="*/ 343370 h 4191633"/>
                <a:gd name="connsiteX154" fmla="*/ 3687169 w 8608834"/>
                <a:gd name="connsiteY154" fmla="*/ 372703 h 4191633"/>
                <a:gd name="connsiteX155" fmla="*/ 3677925 w 8608834"/>
                <a:gd name="connsiteY155" fmla="*/ 401297 h 4191633"/>
                <a:gd name="connsiteX156" fmla="*/ 3663136 w 8608834"/>
                <a:gd name="connsiteY156" fmla="*/ 427179 h 4191633"/>
                <a:gd name="connsiteX157" fmla="*/ 3643169 w 8608834"/>
                <a:gd name="connsiteY157" fmla="*/ 448131 h 4191633"/>
                <a:gd name="connsiteX158" fmla="*/ 3618643 w 8608834"/>
                <a:gd name="connsiteY158" fmla="*/ 462181 h 4191633"/>
                <a:gd name="connsiteX159" fmla="*/ 3590297 w 8608834"/>
                <a:gd name="connsiteY159" fmla="*/ 467358 h 4191633"/>
                <a:gd name="connsiteX160" fmla="*/ 3590297 w 8608834"/>
                <a:gd name="connsiteY160" fmla="*/ 467358 h 4191633"/>
                <a:gd name="connsiteX161" fmla="*/ 3618644 w 8608834"/>
                <a:gd name="connsiteY161" fmla="*/ 462181 h 4191633"/>
                <a:gd name="connsiteX162" fmla="*/ 3643170 w 8608834"/>
                <a:gd name="connsiteY162" fmla="*/ 448131 h 4191633"/>
                <a:gd name="connsiteX163" fmla="*/ 3663137 w 8608834"/>
                <a:gd name="connsiteY163" fmla="*/ 427179 h 4191633"/>
                <a:gd name="connsiteX164" fmla="*/ 3677926 w 8608834"/>
                <a:gd name="connsiteY164" fmla="*/ 401297 h 4191633"/>
                <a:gd name="connsiteX165" fmla="*/ 3687170 w 8608834"/>
                <a:gd name="connsiteY165" fmla="*/ 372703 h 4191633"/>
                <a:gd name="connsiteX166" fmla="*/ 3690374 w 8608834"/>
                <a:gd name="connsiteY166" fmla="*/ 343370 h 4191633"/>
                <a:gd name="connsiteX167" fmla="*/ 3686800 w 8608834"/>
                <a:gd name="connsiteY167" fmla="*/ 307505 h 4191633"/>
                <a:gd name="connsiteX168" fmla="*/ 3676077 w 8608834"/>
                <a:gd name="connsiteY168" fmla="*/ 277309 h 4191633"/>
                <a:gd name="connsiteX169" fmla="*/ 3678049 w 8608834"/>
                <a:gd name="connsiteY169" fmla="*/ 274598 h 4191633"/>
                <a:gd name="connsiteX170" fmla="*/ 3678048 w 8608834"/>
                <a:gd name="connsiteY170" fmla="*/ 274598 h 4191633"/>
                <a:gd name="connsiteX171" fmla="*/ 4876312 w 8608834"/>
                <a:gd name="connsiteY171" fmla="*/ 246498 h 4191633"/>
                <a:gd name="connsiteX172" fmla="*/ 4861829 w 8608834"/>
                <a:gd name="connsiteY172" fmla="*/ 265848 h 4191633"/>
                <a:gd name="connsiteX173" fmla="*/ 4848335 w 8608834"/>
                <a:gd name="connsiteY173" fmla="*/ 282979 h 4191633"/>
                <a:gd name="connsiteX174" fmla="*/ 4846610 w 8608834"/>
                <a:gd name="connsiteY174" fmla="*/ 313052 h 4191633"/>
                <a:gd name="connsiteX175" fmla="*/ 4846116 w 8608834"/>
                <a:gd name="connsiteY175" fmla="*/ 326240 h 4191633"/>
                <a:gd name="connsiteX176" fmla="*/ 4845624 w 8608834"/>
                <a:gd name="connsiteY176" fmla="*/ 339674 h 4191633"/>
                <a:gd name="connsiteX177" fmla="*/ 4845254 w 8608834"/>
                <a:gd name="connsiteY177" fmla="*/ 352491 h 4191633"/>
                <a:gd name="connsiteX178" fmla="*/ 4845130 w 8608834"/>
                <a:gd name="connsiteY178" fmla="*/ 363829 h 4191633"/>
                <a:gd name="connsiteX179" fmla="*/ 4847606 w 8608834"/>
                <a:gd name="connsiteY179" fmla="*/ 386260 h 4191633"/>
                <a:gd name="connsiteX180" fmla="*/ 4854782 w 8608834"/>
                <a:gd name="connsiteY180" fmla="*/ 401174 h 4191633"/>
                <a:gd name="connsiteX181" fmla="*/ 4866290 w 8608834"/>
                <a:gd name="connsiteY181" fmla="*/ 409554 h 4191633"/>
                <a:gd name="connsiteX182" fmla="*/ 4881508 w 8608834"/>
                <a:gd name="connsiteY182" fmla="*/ 412143 h 4191633"/>
                <a:gd name="connsiteX183" fmla="*/ 4881508 w 8608834"/>
                <a:gd name="connsiteY183" fmla="*/ 412143 h 4191633"/>
                <a:gd name="connsiteX184" fmla="*/ 4866291 w 8608834"/>
                <a:gd name="connsiteY184" fmla="*/ 409554 h 4191633"/>
                <a:gd name="connsiteX185" fmla="*/ 4854783 w 8608834"/>
                <a:gd name="connsiteY185" fmla="*/ 401174 h 4191633"/>
                <a:gd name="connsiteX186" fmla="*/ 4847607 w 8608834"/>
                <a:gd name="connsiteY186" fmla="*/ 386260 h 4191633"/>
                <a:gd name="connsiteX187" fmla="*/ 4845131 w 8608834"/>
                <a:gd name="connsiteY187" fmla="*/ 363829 h 4191633"/>
                <a:gd name="connsiteX188" fmla="*/ 4845255 w 8608834"/>
                <a:gd name="connsiteY188" fmla="*/ 352490 h 4191633"/>
                <a:gd name="connsiteX189" fmla="*/ 4845625 w 8608834"/>
                <a:gd name="connsiteY189" fmla="*/ 339673 h 4191633"/>
                <a:gd name="connsiteX190" fmla="*/ 4846117 w 8608834"/>
                <a:gd name="connsiteY190" fmla="*/ 326239 h 4191633"/>
                <a:gd name="connsiteX191" fmla="*/ 4846611 w 8608834"/>
                <a:gd name="connsiteY191" fmla="*/ 313051 h 4191633"/>
                <a:gd name="connsiteX192" fmla="*/ 4848336 w 8608834"/>
                <a:gd name="connsiteY192" fmla="*/ 282978 h 4191633"/>
                <a:gd name="connsiteX193" fmla="*/ 4861830 w 8608834"/>
                <a:gd name="connsiteY193" fmla="*/ 265847 h 4191633"/>
                <a:gd name="connsiteX194" fmla="*/ 4876312 w 8608834"/>
                <a:gd name="connsiteY194" fmla="*/ 246498 h 4191633"/>
                <a:gd name="connsiteX195" fmla="*/ 3102393 w 8608834"/>
                <a:gd name="connsiteY195" fmla="*/ 241760 h 4191633"/>
                <a:gd name="connsiteX196" fmla="*/ 3102392 w 8608834"/>
                <a:gd name="connsiteY196" fmla="*/ 241760 h 4191633"/>
                <a:gd name="connsiteX197" fmla="*/ 3109337 w 8608834"/>
                <a:gd name="connsiteY197" fmla="*/ 242507 h 4191633"/>
                <a:gd name="connsiteX198" fmla="*/ 3115033 w 8608834"/>
                <a:gd name="connsiteY198" fmla="*/ 245746 h 4191633"/>
                <a:gd name="connsiteX199" fmla="*/ 3118861 w 8608834"/>
                <a:gd name="connsiteY199" fmla="*/ 252721 h 4191633"/>
                <a:gd name="connsiteX200" fmla="*/ 3120217 w 8608834"/>
                <a:gd name="connsiteY200" fmla="*/ 264926 h 4191633"/>
                <a:gd name="connsiteX201" fmla="*/ 3117752 w 8608834"/>
                <a:gd name="connsiteY201" fmla="*/ 291070 h 4191633"/>
                <a:gd name="connsiteX202" fmla="*/ 3112106 w 8608834"/>
                <a:gd name="connsiteY202" fmla="*/ 320502 h 4191633"/>
                <a:gd name="connsiteX203" fmla="*/ 3104855 w 8608834"/>
                <a:gd name="connsiteY203" fmla="*/ 354863 h 4191633"/>
                <a:gd name="connsiteX204" fmla="*/ 3100786 w 8608834"/>
                <a:gd name="connsiteY204" fmla="*/ 387374 h 4191633"/>
                <a:gd name="connsiteX205" fmla="*/ 3102882 w 8608834"/>
                <a:gd name="connsiteY205" fmla="*/ 405035 h 4191633"/>
                <a:gd name="connsiteX206" fmla="*/ 3111879 w 8608834"/>
                <a:gd name="connsiteY206" fmla="*/ 411403 h 4191633"/>
                <a:gd name="connsiteX207" fmla="*/ 3111880 w 8608834"/>
                <a:gd name="connsiteY207" fmla="*/ 411403 h 4191633"/>
                <a:gd name="connsiteX208" fmla="*/ 3102883 w 8608834"/>
                <a:gd name="connsiteY208" fmla="*/ 405035 h 4191633"/>
                <a:gd name="connsiteX209" fmla="*/ 3100787 w 8608834"/>
                <a:gd name="connsiteY209" fmla="*/ 387374 h 4191633"/>
                <a:gd name="connsiteX210" fmla="*/ 3104856 w 8608834"/>
                <a:gd name="connsiteY210" fmla="*/ 354863 h 4191633"/>
                <a:gd name="connsiteX211" fmla="*/ 3112107 w 8608834"/>
                <a:gd name="connsiteY211" fmla="*/ 320502 h 4191633"/>
                <a:gd name="connsiteX212" fmla="*/ 3117753 w 8608834"/>
                <a:gd name="connsiteY212" fmla="*/ 291070 h 4191633"/>
                <a:gd name="connsiteX213" fmla="*/ 3120218 w 8608834"/>
                <a:gd name="connsiteY213" fmla="*/ 264926 h 4191633"/>
                <a:gd name="connsiteX214" fmla="*/ 3118862 w 8608834"/>
                <a:gd name="connsiteY214" fmla="*/ 252721 h 4191633"/>
                <a:gd name="connsiteX215" fmla="*/ 3115034 w 8608834"/>
                <a:gd name="connsiteY215" fmla="*/ 245746 h 4191633"/>
                <a:gd name="connsiteX216" fmla="*/ 3109338 w 8608834"/>
                <a:gd name="connsiteY216" fmla="*/ 242507 h 4191633"/>
                <a:gd name="connsiteX217" fmla="*/ 3102393 w 8608834"/>
                <a:gd name="connsiteY217" fmla="*/ 241760 h 4191633"/>
                <a:gd name="connsiteX218" fmla="*/ 3836328 w 8608834"/>
                <a:gd name="connsiteY218" fmla="*/ 225298 h 4191633"/>
                <a:gd name="connsiteX219" fmla="*/ 3836328 w 8608834"/>
                <a:gd name="connsiteY219" fmla="*/ 225298 h 4191633"/>
                <a:gd name="connsiteX220" fmla="*/ 3880204 w 8608834"/>
                <a:gd name="connsiteY220" fmla="*/ 232570 h 4191633"/>
                <a:gd name="connsiteX221" fmla="*/ 3918534 w 8608834"/>
                <a:gd name="connsiteY221" fmla="*/ 252043 h 4191633"/>
                <a:gd name="connsiteX222" fmla="*/ 3951811 w 8608834"/>
                <a:gd name="connsiteY222" fmla="*/ 282732 h 4191633"/>
                <a:gd name="connsiteX223" fmla="*/ 3960338 w 8608834"/>
                <a:gd name="connsiteY223" fmla="*/ 293199 h 4191633"/>
                <a:gd name="connsiteX224" fmla="*/ 3960338 w 8608834"/>
                <a:gd name="connsiteY224" fmla="*/ 293198 h 4191633"/>
                <a:gd name="connsiteX225" fmla="*/ 3951812 w 8608834"/>
                <a:gd name="connsiteY225" fmla="*/ 282732 h 4191633"/>
                <a:gd name="connsiteX226" fmla="*/ 3918535 w 8608834"/>
                <a:gd name="connsiteY226" fmla="*/ 252043 h 4191633"/>
                <a:gd name="connsiteX227" fmla="*/ 3880205 w 8608834"/>
                <a:gd name="connsiteY227" fmla="*/ 232570 h 4191633"/>
                <a:gd name="connsiteX228" fmla="*/ 3836328 w 8608834"/>
                <a:gd name="connsiteY228" fmla="*/ 225298 h 4191633"/>
                <a:gd name="connsiteX229" fmla="*/ 3626778 w 8608834"/>
                <a:gd name="connsiteY229" fmla="*/ 225298 h 4191633"/>
                <a:gd name="connsiteX230" fmla="*/ 3626778 w 8608834"/>
                <a:gd name="connsiteY230" fmla="*/ 225298 h 4191633"/>
                <a:gd name="connsiteX231" fmla="*/ 3670654 w 8608834"/>
                <a:gd name="connsiteY231" fmla="*/ 232570 h 4191633"/>
                <a:gd name="connsiteX232" fmla="*/ 3708984 w 8608834"/>
                <a:gd name="connsiteY232" fmla="*/ 252043 h 4191633"/>
                <a:gd name="connsiteX233" fmla="*/ 3726238 w 8608834"/>
                <a:gd name="connsiteY233" fmla="*/ 265816 h 4191633"/>
                <a:gd name="connsiteX234" fmla="*/ 3738506 w 8608834"/>
                <a:gd name="connsiteY234" fmla="*/ 278768 h 4191633"/>
                <a:gd name="connsiteX235" fmla="*/ 3738507 w 8608834"/>
                <a:gd name="connsiteY235" fmla="*/ 278767 h 4191633"/>
                <a:gd name="connsiteX236" fmla="*/ 3726239 w 8608834"/>
                <a:gd name="connsiteY236" fmla="*/ 265816 h 4191633"/>
                <a:gd name="connsiteX237" fmla="*/ 3708985 w 8608834"/>
                <a:gd name="connsiteY237" fmla="*/ 252043 h 4191633"/>
                <a:gd name="connsiteX238" fmla="*/ 3670655 w 8608834"/>
                <a:gd name="connsiteY238" fmla="*/ 232570 h 4191633"/>
                <a:gd name="connsiteX239" fmla="*/ 3626778 w 8608834"/>
                <a:gd name="connsiteY239" fmla="*/ 225298 h 4191633"/>
                <a:gd name="connsiteX240" fmla="*/ 4512895 w 8608834"/>
                <a:gd name="connsiteY240" fmla="*/ 224312 h 4191633"/>
                <a:gd name="connsiteX241" fmla="*/ 4526699 w 8608834"/>
                <a:gd name="connsiteY241" fmla="*/ 228133 h 4191633"/>
                <a:gd name="connsiteX242" fmla="*/ 4530331 w 8608834"/>
                <a:gd name="connsiteY242" fmla="*/ 238363 h 4191633"/>
                <a:gd name="connsiteX243" fmla="*/ 4530331 w 8608834"/>
                <a:gd name="connsiteY243" fmla="*/ 238364 h 4191633"/>
                <a:gd name="connsiteX244" fmla="*/ 4530331 w 8608834"/>
                <a:gd name="connsiteY244" fmla="*/ 238364 h 4191633"/>
                <a:gd name="connsiteX245" fmla="*/ 4527800 w 8608834"/>
                <a:gd name="connsiteY245" fmla="*/ 253689 h 4191633"/>
                <a:gd name="connsiteX246" fmla="*/ 4522031 w 8608834"/>
                <a:gd name="connsiteY246" fmla="*/ 276257 h 4191633"/>
                <a:gd name="connsiteX247" fmla="*/ 4512441 w 8608834"/>
                <a:gd name="connsiteY247" fmla="*/ 308829 h 4191633"/>
                <a:gd name="connsiteX248" fmla="*/ 4503762 w 8608834"/>
                <a:gd name="connsiteY248" fmla="*/ 342782 h 4191633"/>
                <a:gd name="connsiteX249" fmla="*/ 4497888 w 8608834"/>
                <a:gd name="connsiteY249" fmla="*/ 370690 h 4191633"/>
                <a:gd name="connsiteX250" fmla="*/ 4494342 w 8608834"/>
                <a:gd name="connsiteY250" fmla="*/ 395885 h 4191633"/>
                <a:gd name="connsiteX251" fmla="*/ 4496808 w 8608834"/>
                <a:gd name="connsiteY251" fmla="*/ 413500 h 4191633"/>
                <a:gd name="connsiteX252" fmla="*/ 4506914 w 8608834"/>
                <a:gd name="connsiteY252" fmla="*/ 420031 h 4191633"/>
                <a:gd name="connsiteX253" fmla="*/ 4506915 w 8608834"/>
                <a:gd name="connsiteY253" fmla="*/ 420031 h 4191633"/>
                <a:gd name="connsiteX254" fmla="*/ 4496809 w 8608834"/>
                <a:gd name="connsiteY254" fmla="*/ 413500 h 4191633"/>
                <a:gd name="connsiteX255" fmla="*/ 4494343 w 8608834"/>
                <a:gd name="connsiteY255" fmla="*/ 395885 h 4191633"/>
                <a:gd name="connsiteX256" fmla="*/ 4497889 w 8608834"/>
                <a:gd name="connsiteY256" fmla="*/ 370689 h 4191633"/>
                <a:gd name="connsiteX257" fmla="*/ 4503763 w 8608834"/>
                <a:gd name="connsiteY257" fmla="*/ 342781 h 4191633"/>
                <a:gd name="connsiteX258" fmla="*/ 4512442 w 8608834"/>
                <a:gd name="connsiteY258" fmla="*/ 308828 h 4191633"/>
                <a:gd name="connsiteX259" fmla="*/ 4522032 w 8608834"/>
                <a:gd name="connsiteY259" fmla="*/ 276256 h 4191633"/>
                <a:gd name="connsiteX260" fmla="*/ 4527801 w 8608834"/>
                <a:gd name="connsiteY260" fmla="*/ 253688 h 4191633"/>
                <a:gd name="connsiteX261" fmla="*/ 4530332 w 8608834"/>
                <a:gd name="connsiteY261" fmla="*/ 238363 h 4191633"/>
                <a:gd name="connsiteX262" fmla="*/ 4526700 w 8608834"/>
                <a:gd name="connsiteY262" fmla="*/ 228133 h 4191633"/>
                <a:gd name="connsiteX263" fmla="*/ 4512896 w 8608834"/>
                <a:gd name="connsiteY263" fmla="*/ 224312 h 4191633"/>
                <a:gd name="connsiteX264" fmla="*/ 4512895 w 8608834"/>
                <a:gd name="connsiteY264" fmla="*/ 224312 h 4191633"/>
                <a:gd name="connsiteX265" fmla="*/ 2503121 w 8608834"/>
                <a:gd name="connsiteY265" fmla="*/ 224312 h 4191633"/>
                <a:gd name="connsiteX266" fmla="*/ 2490651 w 8608834"/>
                <a:gd name="connsiteY266" fmla="*/ 225683 h 4191633"/>
                <a:gd name="connsiteX267" fmla="*/ 2477330 w 8608834"/>
                <a:gd name="connsiteY267" fmla="*/ 229920 h 4191633"/>
                <a:gd name="connsiteX268" fmla="*/ 2465827 w 8608834"/>
                <a:gd name="connsiteY268" fmla="*/ 237273 h 4191633"/>
                <a:gd name="connsiteX269" fmla="*/ 2465827 w 8608834"/>
                <a:gd name="connsiteY269" fmla="*/ 237274 h 4191633"/>
                <a:gd name="connsiteX270" fmla="*/ 2477329 w 8608834"/>
                <a:gd name="connsiteY270" fmla="*/ 229921 h 4191633"/>
                <a:gd name="connsiteX271" fmla="*/ 2490650 w 8608834"/>
                <a:gd name="connsiteY271" fmla="*/ 225684 h 4191633"/>
                <a:gd name="connsiteX272" fmla="*/ 2503120 w 8608834"/>
                <a:gd name="connsiteY272" fmla="*/ 224313 h 4191633"/>
                <a:gd name="connsiteX273" fmla="*/ 2516924 w 8608834"/>
                <a:gd name="connsiteY273" fmla="*/ 228134 h 4191633"/>
                <a:gd name="connsiteX274" fmla="*/ 2520556 w 8608834"/>
                <a:gd name="connsiteY274" fmla="*/ 238364 h 4191633"/>
                <a:gd name="connsiteX275" fmla="*/ 2518026 w 8608834"/>
                <a:gd name="connsiteY275" fmla="*/ 253689 h 4191633"/>
                <a:gd name="connsiteX276" fmla="*/ 2512256 w 8608834"/>
                <a:gd name="connsiteY276" fmla="*/ 276257 h 4191633"/>
                <a:gd name="connsiteX277" fmla="*/ 2502666 w 8608834"/>
                <a:gd name="connsiteY277" fmla="*/ 308829 h 4191633"/>
                <a:gd name="connsiteX278" fmla="*/ 2493987 w 8608834"/>
                <a:gd name="connsiteY278" fmla="*/ 342782 h 4191633"/>
                <a:gd name="connsiteX279" fmla="*/ 2488113 w 8608834"/>
                <a:gd name="connsiteY279" fmla="*/ 370690 h 4191633"/>
                <a:gd name="connsiteX280" fmla="*/ 2484568 w 8608834"/>
                <a:gd name="connsiteY280" fmla="*/ 395886 h 4191633"/>
                <a:gd name="connsiteX281" fmla="*/ 2487033 w 8608834"/>
                <a:gd name="connsiteY281" fmla="*/ 413501 h 4191633"/>
                <a:gd name="connsiteX282" fmla="*/ 2497139 w 8608834"/>
                <a:gd name="connsiteY282" fmla="*/ 420032 h 4191633"/>
                <a:gd name="connsiteX283" fmla="*/ 2516859 w 8608834"/>
                <a:gd name="connsiteY283" fmla="*/ 413869 h 4191633"/>
                <a:gd name="connsiteX284" fmla="*/ 2538797 w 8608834"/>
                <a:gd name="connsiteY284" fmla="*/ 398956 h 4191633"/>
                <a:gd name="connsiteX285" fmla="*/ 2560489 w 8608834"/>
                <a:gd name="connsiteY285" fmla="*/ 380839 h 4191633"/>
                <a:gd name="connsiteX286" fmla="*/ 2564782 w 8608834"/>
                <a:gd name="connsiteY286" fmla="*/ 377167 h 4191633"/>
                <a:gd name="connsiteX287" fmla="*/ 2564782 w 8608834"/>
                <a:gd name="connsiteY287" fmla="*/ 377167 h 4191633"/>
                <a:gd name="connsiteX288" fmla="*/ 2560490 w 8608834"/>
                <a:gd name="connsiteY288" fmla="*/ 380838 h 4191633"/>
                <a:gd name="connsiteX289" fmla="*/ 2538798 w 8608834"/>
                <a:gd name="connsiteY289" fmla="*/ 398955 h 4191633"/>
                <a:gd name="connsiteX290" fmla="*/ 2516860 w 8608834"/>
                <a:gd name="connsiteY290" fmla="*/ 413868 h 4191633"/>
                <a:gd name="connsiteX291" fmla="*/ 2497140 w 8608834"/>
                <a:gd name="connsiteY291" fmla="*/ 420031 h 4191633"/>
                <a:gd name="connsiteX292" fmla="*/ 2487034 w 8608834"/>
                <a:gd name="connsiteY292" fmla="*/ 413500 h 4191633"/>
                <a:gd name="connsiteX293" fmla="*/ 2484569 w 8608834"/>
                <a:gd name="connsiteY293" fmla="*/ 395885 h 4191633"/>
                <a:gd name="connsiteX294" fmla="*/ 2488114 w 8608834"/>
                <a:gd name="connsiteY294" fmla="*/ 370689 h 4191633"/>
                <a:gd name="connsiteX295" fmla="*/ 2493988 w 8608834"/>
                <a:gd name="connsiteY295" fmla="*/ 342781 h 4191633"/>
                <a:gd name="connsiteX296" fmla="*/ 2502667 w 8608834"/>
                <a:gd name="connsiteY296" fmla="*/ 308828 h 4191633"/>
                <a:gd name="connsiteX297" fmla="*/ 2512257 w 8608834"/>
                <a:gd name="connsiteY297" fmla="*/ 276256 h 4191633"/>
                <a:gd name="connsiteX298" fmla="*/ 2518027 w 8608834"/>
                <a:gd name="connsiteY298" fmla="*/ 253688 h 4191633"/>
                <a:gd name="connsiteX299" fmla="*/ 2520557 w 8608834"/>
                <a:gd name="connsiteY299" fmla="*/ 238363 h 4191633"/>
                <a:gd name="connsiteX300" fmla="*/ 2516925 w 8608834"/>
                <a:gd name="connsiteY300" fmla="*/ 228133 h 4191633"/>
                <a:gd name="connsiteX301" fmla="*/ 2503121 w 8608834"/>
                <a:gd name="connsiteY301" fmla="*/ 224312 h 4191633"/>
                <a:gd name="connsiteX302" fmla="*/ 645746 w 8608834"/>
                <a:gd name="connsiteY302" fmla="*/ 224312 h 4191633"/>
                <a:gd name="connsiteX303" fmla="*/ 659549 w 8608834"/>
                <a:gd name="connsiteY303" fmla="*/ 228133 h 4191633"/>
                <a:gd name="connsiteX304" fmla="*/ 663181 w 8608834"/>
                <a:gd name="connsiteY304" fmla="*/ 238363 h 4191633"/>
                <a:gd name="connsiteX305" fmla="*/ 663181 w 8608834"/>
                <a:gd name="connsiteY305" fmla="*/ 238364 h 4191633"/>
                <a:gd name="connsiteX306" fmla="*/ 663181 w 8608834"/>
                <a:gd name="connsiteY306" fmla="*/ 238364 h 4191633"/>
                <a:gd name="connsiteX307" fmla="*/ 660651 w 8608834"/>
                <a:gd name="connsiteY307" fmla="*/ 253689 h 4191633"/>
                <a:gd name="connsiteX308" fmla="*/ 654881 w 8608834"/>
                <a:gd name="connsiteY308" fmla="*/ 276257 h 4191633"/>
                <a:gd name="connsiteX309" fmla="*/ 645291 w 8608834"/>
                <a:gd name="connsiteY309" fmla="*/ 308829 h 4191633"/>
                <a:gd name="connsiteX310" fmla="*/ 636612 w 8608834"/>
                <a:gd name="connsiteY310" fmla="*/ 342782 h 4191633"/>
                <a:gd name="connsiteX311" fmla="*/ 630738 w 8608834"/>
                <a:gd name="connsiteY311" fmla="*/ 370690 h 4191633"/>
                <a:gd name="connsiteX312" fmla="*/ 627193 w 8608834"/>
                <a:gd name="connsiteY312" fmla="*/ 395885 h 4191633"/>
                <a:gd name="connsiteX313" fmla="*/ 629658 w 8608834"/>
                <a:gd name="connsiteY313" fmla="*/ 413500 h 4191633"/>
                <a:gd name="connsiteX314" fmla="*/ 639764 w 8608834"/>
                <a:gd name="connsiteY314" fmla="*/ 420031 h 4191633"/>
                <a:gd name="connsiteX315" fmla="*/ 639765 w 8608834"/>
                <a:gd name="connsiteY315" fmla="*/ 420031 h 4191633"/>
                <a:gd name="connsiteX316" fmla="*/ 629659 w 8608834"/>
                <a:gd name="connsiteY316" fmla="*/ 413500 h 4191633"/>
                <a:gd name="connsiteX317" fmla="*/ 627194 w 8608834"/>
                <a:gd name="connsiteY317" fmla="*/ 395885 h 4191633"/>
                <a:gd name="connsiteX318" fmla="*/ 630739 w 8608834"/>
                <a:gd name="connsiteY318" fmla="*/ 370689 h 4191633"/>
                <a:gd name="connsiteX319" fmla="*/ 636613 w 8608834"/>
                <a:gd name="connsiteY319" fmla="*/ 342781 h 4191633"/>
                <a:gd name="connsiteX320" fmla="*/ 645292 w 8608834"/>
                <a:gd name="connsiteY320" fmla="*/ 308828 h 4191633"/>
                <a:gd name="connsiteX321" fmla="*/ 654882 w 8608834"/>
                <a:gd name="connsiteY321" fmla="*/ 276256 h 4191633"/>
                <a:gd name="connsiteX322" fmla="*/ 660652 w 8608834"/>
                <a:gd name="connsiteY322" fmla="*/ 253688 h 4191633"/>
                <a:gd name="connsiteX323" fmla="*/ 663182 w 8608834"/>
                <a:gd name="connsiteY323" fmla="*/ 238363 h 4191633"/>
                <a:gd name="connsiteX324" fmla="*/ 659550 w 8608834"/>
                <a:gd name="connsiteY324" fmla="*/ 228133 h 4191633"/>
                <a:gd name="connsiteX325" fmla="*/ 645747 w 8608834"/>
                <a:gd name="connsiteY325" fmla="*/ 224312 h 4191633"/>
                <a:gd name="connsiteX326" fmla="*/ 645746 w 8608834"/>
                <a:gd name="connsiteY326" fmla="*/ 224312 h 4191633"/>
                <a:gd name="connsiteX327" fmla="*/ 2717011 w 8608834"/>
                <a:gd name="connsiteY327" fmla="*/ 223819 h 4191633"/>
                <a:gd name="connsiteX328" fmla="*/ 2694579 w 8608834"/>
                <a:gd name="connsiteY328" fmla="*/ 228749 h 4191633"/>
                <a:gd name="connsiteX329" fmla="*/ 2694578 w 8608834"/>
                <a:gd name="connsiteY329" fmla="*/ 228750 h 4191633"/>
                <a:gd name="connsiteX330" fmla="*/ 2717010 w 8608834"/>
                <a:gd name="connsiteY330" fmla="*/ 223820 h 4191633"/>
                <a:gd name="connsiteX331" fmla="*/ 2736606 w 8608834"/>
                <a:gd name="connsiteY331" fmla="*/ 234173 h 4191633"/>
                <a:gd name="connsiteX332" fmla="*/ 2743878 w 8608834"/>
                <a:gd name="connsiteY332" fmla="*/ 262767 h 4191633"/>
                <a:gd name="connsiteX333" fmla="*/ 2742768 w 8608834"/>
                <a:gd name="connsiteY333" fmla="*/ 271887 h 4191633"/>
                <a:gd name="connsiteX334" fmla="*/ 2739934 w 8608834"/>
                <a:gd name="connsiteY334" fmla="*/ 287170 h 4191633"/>
                <a:gd name="connsiteX335" fmla="*/ 2736113 w 8608834"/>
                <a:gd name="connsiteY335" fmla="*/ 310094 h 4191633"/>
                <a:gd name="connsiteX336" fmla="*/ 2732292 w 8608834"/>
                <a:gd name="connsiteY336" fmla="*/ 335237 h 4191633"/>
                <a:gd name="connsiteX337" fmla="*/ 2729458 w 8608834"/>
                <a:gd name="connsiteY337" fmla="*/ 357175 h 4191633"/>
                <a:gd name="connsiteX338" fmla="*/ 2728348 w 8608834"/>
                <a:gd name="connsiteY338" fmla="*/ 377141 h 4191633"/>
                <a:gd name="connsiteX339" fmla="*/ 2732169 w 8608834"/>
                <a:gd name="connsiteY339" fmla="*/ 402284 h 4191633"/>
                <a:gd name="connsiteX340" fmla="*/ 2744124 w 8608834"/>
                <a:gd name="connsiteY340" fmla="*/ 412144 h 4191633"/>
                <a:gd name="connsiteX341" fmla="*/ 2752505 w 8608834"/>
                <a:gd name="connsiteY341" fmla="*/ 409925 h 4191633"/>
                <a:gd name="connsiteX342" fmla="*/ 2762858 w 8608834"/>
                <a:gd name="connsiteY342" fmla="*/ 404749 h 4191633"/>
                <a:gd name="connsiteX343" fmla="*/ 2774197 w 8608834"/>
                <a:gd name="connsiteY343" fmla="*/ 396614 h 4191633"/>
                <a:gd name="connsiteX344" fmla="*/ 2790712 w 8608834"/>
                <a:gd name="connsiteY344" fmla="*/ 386754 h 4191633"/>
                <a:gd name="connsiteX345" fmla="*/ 2837793 w 8608834"/>
                <a:gd name="connsiteY345" fmla="*/ 355942 h 4191633"/>
                <a:gd name="connsiteX346" fmla="*/ 2837546 w 8608834"/>
                <a:gd name="connsiteY346" fmla="*/ 411158 h 4191633"/>
                <a:gd name="connsiteX347" fmla="*/ 2837547 w 8608834"/>
                <a:gd name="connsiteY347" fmla="*/ 411157 h 4191633"/>
                <a:gd name="connsiteX348" fmla="*/ 2837794 w 8608834"/>
                <a:gd name="connsiteY348" fmla="*/ 355941 h 4191633"/>
                <a:gd name="connsiteX349" fmla="*/ 2790713 w 8608834"/>
                <a:gd name="connsiteY349" fmla="*/ 386753 h 4191633"/>
                <a:gd name="connsiteX350" fmla="*/ 2774198 w 8608834"/>
                <a:gd name="connsiteY350" fmla="*/ 396613 h 4191633"/>
                <a:gd name="connsiteX351" fmla="*/ 2762859 w 8608834"/>
                <a:gd name="connsiteY351" fmla="*/ 404748 h 4191633"/>
                <a:gd name="connsiteX352" fmla="*/ 2752506 w 8608834"/>
                <a:gd name="connsiteY352" fmla="*/ 409924 h 4191633"/>
                <a:gd name="connsiteX353" fmla="*/ 2744125 w 8608834"/>
                <a:gd name="connsiteY353" fmla="*/ 412143 h 4191633"/>
                <a:gd name="connsiteX354" fmla="*/ 2732170 w 8608834"/>
                <a:gd name="connsiteY354" fmla="*/ 402283 h 4191633"/>
                <a:gd name="connsiteX355" fmla="*/ 2728349 w 8608834"/>
                <a:gd name="connsiteY355" fmla="*/ 377140 h 4191633"/>
                <a:gd name="connsiteX356" fmla="*/ 2729459 w 8608834"/>
                <a:gd name="connsiteY356" fmla="*/ 357174 h 4191633"/>
                <a:gd name="connsiteX357" fmla="*/ 2732293 w 8608834"/>
                <a:gd name="connsiteY357" fmla="*/ 335236 h 4191633"/>
                <a:gd name="connsiteX358" fmla="*/ 2736114 w 8608834"/>
                <a:gd name="connsiteY358" fmla="*/ 310093 h 4191633"/>
                <a:gd name="connsiteX359" fmla="*/ 2739935 w 8608834"/>
                <a:gd name="connsiteY359" fmla="*/ 287169 h 4191633"/>
                <a:gd name="connsiteX360" fmla="*/ 2742769 w 8608834"/>
                <a:gd name="connsiteY360" fmla="*/ 271886 h 4191633"/>
                <a:gd name="connsiteX361" fmla="*/ 2743879 w 8608834"/>
                <a:gd name="connsiteY361" fmla="*/ 262766 h 4191633"/>
                <a:gd name="connsiteX362" fmla="*/ 2736607 w 8608834"/>
                <a:gd name="connsiteY362" fmla="*/ 234172 h 4191633"/>
                <a:gd name="connsiteX363" fmla="*/ 2717011 w 8608834"/>
                <a:gd name="connsiteY363" fmla="*/ 223819 h 4191633"/>
                <a:gd name="connsiteX364" fmla="*/ 2614961 w 8608834"/>
                <a:gd name="connsiteY364" fmla="*/ 223819 h 4191633"/>
                <a:gd name="connsiteX365" fmla="*/ 2593885 w 8608834"/>
                <a:gd name="connsiteY365" fmla="*/ 231461 h 4191633"/>
                <a:gd name="connsiteX366" fmla="*/ 2593885 w 8608834"/>
                <a:gd name="connsiteY366" fmla="*/ 231462 h 4191633"/>
                <a:gd name="connsiteX367" fmla="*/ 2614960 w 8608834"/>
                <a:gd name="connsiteY367" fmla="*/ 223820 h 4191633"/>
                <a:gd name="connsiteX368" fmla="*/ 2633447 w 8608834"/>
                <a:gd name="connsiteY368" fmla="*/ 231955 h 4191633"/>
                <a:gd name="connsiteX369" fmla="*/ 2638624 w 8608834"/>
                <a:gd name="connsiteY369" fmla="*/ 253646 h 4191633"/>
                <a:gd name="connsiteX370" fmla="*/ 2637884 w 8608834"/>
                <a:gd name="connsiteY370" fmla="*/ 263629 h 4191633"/>
                <a:gd name="connsiteX371" fmla="*/ 2636035 w 8608834"/>
                <a:gd name="connsiteY371" fmla="*/ 277433 h 4191633"/>
                <a:gd name="connsiteX372" fmla="*/ 2633694 w 8608834"/>
                <a:gd name="connsiteY372" fmla="*/ 292963 h 4191633"/>
                <a:gd name="connsiteX373" fmla="*/ 2631352 w 8608834"/>
                <a:gd name="connsiteY373" fmla="*/ 311203 h 4191633"/>
                <a:gd name="connsiteX374" fmla="*/ 2629503 w 8608834"/>
                <a:gd name="connsiteY374" fmla="*/ 326486 h 4191633"/>
                <a:gd name="connsiteX375" fmla="*/ 2628764 w 8608834"/>
                <a:gd name="connsiteY375" fmla="*/ 333265 h 4191633"/>
                <a:gd name="connsiteX376" fmla="*/ 2633694 w 8608834"/>
                <a:gd name="connsiteY376" fmla="*/ 333265 h 4191633"/>
                <a:gd name="connsiteX377" fmla="*/ 2633695 w 8608834"/>
                <a:gd name="connsiteY377" fmla="*/ 333264 h 4191633"/>
                <a:gd name="connsiteX378" fmla="*/ 2628765 w 8608834"/>
                <a:gd name="connsiteY378" fmla="*/ 333264 h 4191633"/>
                <a:gd name="connsiteX379" fmla="*/ 2629504 w 8608834"/>
                <a:gd name="connsiteY379" fmla="*/ 326485 h 4191633"/>
                <a:gd name="connsiteX380" fmla="*/ 2631353 w 8608834"/>
                <a:gd name="connsiteY380" fmla="*/ 311202 h 4191633"/>
                <a:gd name="connsiteX381" fmla="*/ 2633695 w 8608834"/>
                <a:gd name="connsiteY381" fmla="*/ 292962 h 4191633"/>
                <a:gd name="connsiteX382" fmla="*/ 2636036 w 8608834"/>
                <a:gd name="connsiteY382" fmla="*/ 277432 h 4191633"/>
                <a:gd name="connsiteX383" fmla="*/ 2637885 w 8608834"/>
                <a:gd name="connsiteY383" fmla="*/ 263628 h 4191633"/>
                <a:gd name="connsiteX384" fmla="*/ 2638625 w 8608834"/>
                <a:gd name="connsiteY384" fmla="*/ 253645 h 4191633"/>
                <a:gd name="connsiteX385" fmla="*/ 2633448 w 8608834"/>
                <a:gd name="connsiteY385" fmla="*/ 231954 h 4191633"/>
                <a:gd name="connsiteX386" fmla="*/ 2614961 w 8608834"/>
                <a:gd name="connsiteY386" fmla="*/ 223819 h 4191633"/>
                <a:gd name="connsiteX387" fmla="*/ 4087783 w 8608834"/>
                <a:gd name="connsiteY387" fmla="*/ 223080 h 4191633"/>
                <a:gd name="connsiteX388" fmla="*/ 4087783 w 8608834"/>
                <a:gd name="connsiteY388" fmla="*/ 223080 h 4191633"/>
                <a:gd name="connsiteX389" fmla="*/ 4096902 w 8608834"/>
                <a:gd name="connsiteY389" fmla="*/ 224682 h 4191633"/>
                <a:gd name="connsiteX390" fmla="*/ 4104666 w 8608834"/>
                <a:gd name="connsiteY390" fmla="*/ 229242 h 4191633"/>
                <a:gd name="connsiteX391" fmla="*/ 4109966 w 8608834"/>
                <a:gd name="connsiteY391" fmla="*/ 236514 h 4191633"/>
                <a:gd name="connsiteX392" fmla="*/ 4111938 w 8608834"/>
                <a:gd name="connsiteY392" fmla="*/ 246250 h 4191633"/>
                <a:gd name="connsiteX393" fmla="*/ 4110706 w 8608834"/>
                <a:gd name="connsiteY393" fmla="*/ 257959 h 4191633"/>
                <a:gd name="connsiteX394" fmla="*/ 4106762 w 8608834"/>
                <a:gd name="connsiteY394" fmla="*/ 277556 h 4191633"/>
                <a:gd name="connsiteX395" fmla="*/ 4102818 w 8608834"/>
                <a:gd name="connsiteY395" fmla="*/ 297398 h 4191633"/>
                <a:gd name="connsiteX396" fmla="*/ 4101586 w 8608834"/>
                <a:gd name="connsiteY396" fmla="*/ 310340 h 4191633"/>
                <a:gd name="connsiteX397" fmla="*/ 4103311 w 8608834"/>
                <a:gd name="connsiteY397" fmla="*/ 325129 h 4191633"/>
                <a:gd name="connsiteX398" fmla="*/ 4107871 w 8608834"/>
                <a:gd name="connsiteY398" fmla="*/ 334619 h 4191633"/>
                <a:gd name="connsiteX399" fmla="*/ 4114280 w 8608834"/>
                <a:gd name="connsiteY399" fmla="*/ 339673 h 4191633"/>
                <a:gd name="connsiteX400" fmla="*/ 4121798 w 8608834"/>
                <a:gd name="connsiteY400" fmla="*/ 341152 h 4191633"/>
                <a:gd name="connsiteX401" fmla="*/ 4121799 w 8608834"/>
                <a:gd name="connsiteY401" fmla="*/ 341152 h 4191633"/>
                <a:gd name="connsiteX402" fmla="*/ 4114281 w 8608834"/>
                <a:gd name="connsiteY402" fmla="*/ 339673 h 4191633"/>
                <a:gd name="connsiteX403" fmla="*/ 4107872 w 8608834"/>
                <a:gd name="connsiteY403" fmla="*/ 334619 h 4191633"/>
                <a:gd name="connsiteX404" fmla="*/ 4103312 w 8608834"/>
                <a:gd name="connsiteY404" fmla="*/ 325129 h 4191633"/>
                <a:gd name="connsiteX405" fmla="*/ 4101587 w 8608834"/>
                <a:gd name="connsiteY405" fmla="*/ 310340 h 4191633"/>
                <a:gd name="connsiteX406" fmla="*/ 4102819 w 8608834"/>
                <a:gd name="connsiteY406" fmla="*/ 297398 h 4191633"/>
                <a:gd name="connsiteX407" fmla="*/ 4106763 w 8608834"/>
                <a:gd name="connsiteY407" fmla="*/ 277556 h 4191633"/>
                <a:gd name="connsiteX408" fmla="*/ 4110707 w 8608834"/>
                <a:gd name="connsiteY408" fmla="*/ 257959 h 4191633"/>
                <a:gd name="connsiteX409" fmla="*/ 4111939 w 8608834"/>
                <a:gd name="connsiteY409" fmla="*/ 246250 h 4191633"/>
                <a:gd name="connsiteX410" fmla="*/ 4109967 w 8608834"/>
                <a:gd name="connsiteY410" fmla="*/ 236514 h 4191633"/>
                <a:gd name="connsiteX411" fmla="*/ 4104667 w 8608834"/>
                <a:gd name="connsiteY411" fmla="*/ 229242 h 4191633"/>
                <a:gd name="connsiteX412" fmla="*/ 4096903 w 8608834"/>
                <a:gd name="connsiteY412" fmla="*/ 224682 h 4191633"/>
                <a:gd name="connsiteX413" fmla="*/ 4087783 w 8608834"/>
                <a:gd name="connsiteY413" fmla="*/ 223080 h 4191633"/>
                <a:gd name="connsiteX414" fmla="*/ 3999044 w 8608834"/>
                <a:gd name="connsiteY414" fmla="*/ 223080 h 4191633"/>
                <a:gd name="connsiteX415" fmla="*/ 3999044 w 8608834"/>
                <a:gd name="connsiteY415" fmla="*/ 223080 h 4191633"/>
                <a:gd name="connsiteX416" fmla="*/ 4009026 w 8608834"/>
                <a:gd name="connsiteY416" fmla="*/ 223696 h 4191633"/>
                <a:gd name="connsiteX417" fmla="*/ 4014326 w 8608834"/>
                <a:gd name="connsiteY417" fmla="*/ 226654 h 4191633"/>
                <a:gd name="connsiteX418" fmla="*/ 4016421 w 8608834"/>
                <a:gd name="connsiteY418" fmla="*/ 233433 h 4191633"/>
                <a:gd name="connsiteX419" fmla="*/ 4016790 w 8608834"/>
                <a:gd name="connsiteY419" fmla="*/ 245511 h 4191633"/>
                <a:gd name="connsiteX420" fmla="*/ 4015558 w 8608834"/>
                <a:gd name="connsiteY420" fmla="*/ 271393 h 4191633"/>
                <a:gd name="connsiteX421" fmla="*/ 4014818 w 8608834"/>
                <a:gd name="connsiteY421" fmla="*/ 300726 h 4191633"/>
                <a:gd name="connsiteX422" fmla="*/ 4014819 w 8608834"/>
                <a:gd name="connsiteY422" fmla="*/ 300726 h 4191633"/>
                <a:gd name="connsiteX423" fmla="*/ 4015559 w 8608834"/>
                <a:gd name="connsiteY423" fmla="*/ 271393 h 4191633"/>
                <a:gd name="connsiteX424" fmla="*/ 4016791 w 8608834"/>
                <a:gd name="connsiteY424" fmla="*/ 245511 h 4191633"/>
                <a:gd name="connsiteX425" fmla="*/ 4016422 w 8608834"/>
                <a:gd name="connsiteY425" fmla="*/ 233433 h 4191633"/>
                <a:gd name="connsiteX426" fmla="*/ 4014327 w 8608834"/>
                <a:gd name="connsiteY426" fmla="*/ 226654 h 4191633"/>
                <a:gd name="connsiteX427" fmla="*/ 4009027 w 8608834"/>
                <a:gd name="connsiteY427" fmla="*/ 223696 h 4191633"/>
                <a:gd name="connsiteX428" fmla="*/ 3999044 w 8608834"/>
                <a:gd name="connsiteY428" fmla="*/ 223080 h 4191633"/>
                <a:gd name="connsiteX429" fmla="*/ 3434818 w 8608834"/>
                <a:gd name="connsiteY429" fmla="*/ 223080 h 4191633"/>
                <a:gd name="connsiteX430" fmla="*/ 3434818 w 8608834"/>
                <a:gd name="connsiteY430" fmla="*/ 223080 h 4191633"/>
                <a:gd name="connsiteX431" fmla="*/ 3462883 w 8608834"/>
                <a:gd name="connsiteY431" fmla="*/ 227174 h 4191633"/>
                <a:gd name="connsiteX432" fmla="*/ 3485780 w 8608834"/>
                <a:gd name="connsiteY432" fmla="*/ 240450 h 4191633"/>
                <a:gd name="connsiteX433" fmla="*/ 3501290 w 8608834"/>
                <a:gd name="connsiteY433" fmla="*/ 264148 h 4191633"/>
                <a:gd name="connsiteX434" fmla="*/ 3506952 w 8608834"/>
                <a:gd name="connsiteY434" fmla="*/ 299759 h 4191633"/>
                <a:gd name="connsiteX435" fmla="*/ 3502030 w 8608834"/>
                <a:gd name="connsiteY435" fmla="*/ 334839 h 4191633"/>
                <a:gd name="connsiteX436" fmla="*/ 3482961 w 8608834"/>
                <a:gd name="connsiteY436" fmla="*/ 367533 h 4191633"/>
                <a:gd name="connsiteX437" fmla="*/ 3455155 w 8608834"/>
                <a:gd name="connsiteY437" fmla="*/ 393424 h 4191633"/>
                <a:gd name="connsiteX438" fmla="*/ 3416892 w 8608834"/>
                <a:gd name="connsiteY438" fmla="*/ 415020 h 4191633"/>
                <a:gd name="connsiteX439" fmla="*/ 3418364 w 8608834"/>
                <a:gd name="connsiteY439" fmla="*/ 420031 h 4191633"/>
                <a:gd name="connsiteX440" fmla="*/ 3418365 w 8608834"/>
                <a:gd name="connsiteY440" fmla="*/ 420031 h 4191633"/>
                <a:gd name="connsiteX441" fmla="*/ 3416893 w 8608834"/>
                <a:gd name="connsiteY441" fmla="*/ 415020 h 4191633"/>
                <a:gd name="connsiteX442" fmla="*/ 3455156 w 8608834"/>
                <a:gd name="connsiteY442" fmla="*/ 393424 h 4191633"/>
                <a:gd name="connsiteX443" fmla="*/ 3482962 w 8608834"/>
                <a:gd name="connsiteY443" fmla="*/ 367533 h 4191633"/>
                <a:gd name="connsiteX444" fmla="*/ 3502031 w 8608834"/>
                <a:gd name="connsiteY444" fmla="*/ 334839 h 4191633"/>
                <a:gd name="connsiteX445" fmla="*/ 3506953 w 8608834"/>
                <a:gd name="connsiteY445" fmla="*/ 299759 h 4191633"/>
                <a:gd name="connsiteX446" fmla="*/ 3501291 w 8608834"/>
                <a:gd name="connsiteY446" fmla="*/ 264148 h 4191633"/>
                <a:gd name="connsiteX447" fmla="*/ 3485781 w 8608834"/>
                <a:gd name="connsiteY447" fmla="*/ 240450 h 4191633"/>
                <a:gd name="connsiteX448" fmla="*/ 3462884 w 8608834"/>
                <a:gd name="connsiteY448" fmla="*/ 227174 h 4191633"/>
                <a:gd name="connsiteX449" fmla="*/ 3434818 w 8608834"/>
                <a:gd name="connsiteY449" fmla="*/ 223080 h 4191633"/>
                <a:gd name="connsiteX450" fmla="*/ 3055528 w 8608834"/>
                <a:gd name="connsiteY450" fmla="*/ 223080 h 4191633"/>
                <a:gd name="connsiteX451" fmla="*/ 3055528 w 8608834"/>
                <a:gd name="connsiteY451" fmla="*/ 223080 h 4191633"/>
                <a:gd name="connsiteX452" fmla="*/ 3064455 w 8608834"/>
                <a:gd name="connsiteY452" fmla="*/ 225321 h 4191633"/>
                <a:gd name="connsiteX453" fmla="*/ 3069785 w 8608834"/>
                <a:gd name="connsiteY453" fmla="*/ 230428 h 4191633"/>
                <a:gd name="connsiteX454" fmla="*/ 3073876 w 8608834"/>
                <a:gd name="connsiteY454" fmla="*/ 236032 h 4191633"/>
                <a:gd name="connsiteX455" fmla="*/ 3078836 w 8608834"/>
                <a:gd name="connsiteY455" fmla="*/ 240019 h 4191633"/>
                <a:gd name="connsiteX456" fmla="*/ 3084910 w 8608834"/>
                <a:gd name="connsiteY456" fmla="*/ 241636 h 4191633"/>
                <a:gd name="connsiteX457" fmla="*/ 3091234 w 8608834"/>
                <a:gd name="connsiteY457" fmla="*/ 242010 h 4191633"/>
                <a:gd name="connsiteX458" fmla="*/ 3091235 w 8608834"/>
                <a:gd name="connsiteY458" fmla="*/ 242010 h 4191633"/>
                <a:gd name="connsiteX459" fmla="*/ 3084911 w 8608834"/>
                <a:gd name="connsiteY459" fmla="*/ 241636 h 4191633"/>
                <a:gd name="connsiteX460" fmla="*/ 3078837 w 8608834"/>
                <a:gd name="connsiteY460" fmla="*/ 240019 h 4191633"/>
                <a:gd name="connsiteX461" fmla="*/ 3073877 w 8608834"/>
                <a:gd name="connsiteY461" fmla="*/ 236032 h 4191633"/>
                <a:gd name="connsiteX462" fmla="*/ 3069786 w 8608834"/>
                <a:gd name="connsiteY462" fmla="*/ 230428 h 4191633"/>
                <a:gd name="connsiteX463" fmla="*/ 3064456 w 8608834"/>
                <a:gd name="connsiteY463" fmla="*/ 225321 h 4191633"/>
                <a:gd name="connsiteX464" fmla="*/ 3055528 w 8608834"/>
                <a:gd name="connsiteY464" fmla="*/ 223080 h 4191633"/>
                <a:gd name="connsiteX465" fmla="*/ 4712539 w 8608834"/>
                <a:gd name="connsiteY465" fmla="*/ 222833 h 4191633"/>
                <a:gd name="connsiteX466" fmla="*/ 4730790 w 8608834"/>
                <a:gd name="connsiteY466" fmla="*/ 225450 h 4191633"/>
                <a:gd name="connsiteX467" fmla="*/ 4740157 w 8608834"/>
                <a:gd name="connsiteY467" fmla="*/ 231803 h 4191633"/>
                <a:gd name="connsiteX468" fmla="*/ 4743608 w 8608834"/>
                <a:gd name="connsiteY468" fmla="*/ 239651 h 4191633"/>
                <a:gd name="connsiteX469" fmla="*/ 4744101 w 8608834"/>
                <a:gd name="connsiteY469" fmla="*/ 246755 h 4191633"/>
                <a:gd name="connsiteX470" fmla="*/ 4744101 w 8608834"/>
                <a:gd name="connsiteY470" fmla="*/ 246755 h 4191633"/>
                <a:gd name="connsiteX471" fmla="*/ 4744101 w 8608834"/>
                <a:gd name="connsiteY471" fmla="*/ 246756 h 4191633"/>
                <a:gd name="connsiteX472" fmla="*/ 4739418 w 8608834"/>
                <a:gd name="connsiteY472" fmla="*/ 259959 h 4191633"/>
                <a:gd name="connsiteX473" fmla="*/ 4729064 w 8608834"/>
                <a:gd name="connsiteY473" fmla="*/ 273913 h 4191633"/>
                <a:gd name="connsiteX474" fmla="*/ 4718342 w 8608834"/>
                <a:gd name="connsiteY474" fmla="*/ 286247 h 4191633"/>
                <a:gd name="connsiteX475" fmla="*/ 4712538 w 8608834"/>
                <a:gd name="connsiteY475" fmla="*/ 294596 h 4191633"/>
                <a:gd name="connsiteX476" fmla="*/ 4713668 w 8608834"/>
                <a:gd name="connsiteY476" fmla="*/ 308670 h 4191633"/>
                <a:gd name="connsiteX477" fmla="*/ 4716686 w 8608834"/>
                <a:gd name="connsiteY477" fmla="*/ 321128 h 4191633"/>
                <a:gd name="connsiteX478" fmla="*/ 4720584 w 8608834"/>
                <a:gd name="connsiteY478" fmla="*/ 334084 h 4191633"/>
                <a:gd name="connsiteX479" fmla="*/ 4724442 w 8608834"/>
                <a:gd name="connsiteY479" fmla="*/ 349906 h 4191633"/>
                <a:gd name="connsiteX480" fmla="*/ 4724936 w 8608834"/>
                <a:gd name="connsiteY480" fmla="*/ 374575 h 4191633"/>
                <a:gd name="connsiteX481" fmla="*/ 4724936 w 8608834"/>
                <a:gd name="connsiteY481" fmla="*/ 374575 h 4191633"/>
                <a:gd name="connsiteX482" fmla="*/ 4724936 w 8608834"/>
                <a:gd name="connsiteY482" fmla="*/ 374576 h 4191633"/>
                <a:gd name="connsiteX483" fmla="*/ 4723580 w 8608834"/>
                <a:gd name="connsiteY483" fmla="*/ 406219 h 4191633"/>
                <a:gd name="connsiteX484" fmla="*/ 4723581 w 8608834"/>
                <a:gd name="connsiteY484" fmla="*/ 406218 h 4191633"/>
                <a:gd name="connsiteX485" fmla="*/ 4724937 w 8608834"/>
                <a:gd name="connsiteY485" fmla="*/ 374575 h 4191633"/>
                <a:gd name="connsiteX486" fmla="*/ 4724443 w 8608834"/>
                <a:gd name="connsiteY486" fmla="*/ 349906 h 4191633"/>
                <a:gd name="connsiteX487" fmla="*/ 4720585 w 8608834"/>
                <a:gd name="connsiteY487" fmla="*/ 334084 h 4191633"/>
                <a:gd name="connsiteX488" fmla="*/ 4716687 w 8608834"/>
                <a:gd name="connsiteY488" fmla="*/ 321128 h 4191633"/>
                <a:gd name="connsiteX489" fmla="*/ 4713669 w 8608834"/>
                <a:gd name="connsiteY489" fmla="*/ 308670 h 4191633"/>
                <a:gd name="connsiteX490" fmla="*/ 4712539 w 8608834"/>
                <a:gd name="connsiteY490" fmla="*/ 294595 h 4191633"/>
                <a:gd name="connsiteX491" fmla="*/ 4718343 w 8608834"/>
                <a:gd name="connsiteY491" fmla="*/ 286246 h 4191633"/>
                <a:gd name="connsiteX492" fmla="*/ 4729065 w 8608834"/>
                <a:gd name="connsiteY492" fmla="*/ 273912 h 4191633"/>
                <a:gd name="connsiteX493" fmla="*/ 4739419 w 8608834"/>
                <a:gd name="connsiteY493" fmla="*/ 259958 h 4191633"/>
                <a:gd name="connsiteX494" fmla="*/ 4744102 w 8608834"/>
                <a:gd name="connsiteY494" fmla="*/ 246755 h 4191633"/>
                <a:gd name="connsiteX495" fmla="*/ 4743609 w 8608834"/>
                <a:gd name="connsiteY495" fmla="*/ 239651 h 4191633"/>
                <a:gd name="connsiteX496" fmla="*/ 4740158 w 8608834"/>
                <a:gd name="connsiteY496" fmla="*/ 231803 h 4191633"/>
                <a:gd name="connsiteX497" fmla="*/ 4730791 w 8608834"/>
                <a:gd name="connsiteY497" fmla="*/ 225450 h 4191633"/>
                <a:gd name="connsiteX498" fmla="*/ 4712539 w 8608834"/>
                <a:gd name="connsiteY498" fmla="*/ 222833 h 4191633"/>
                <a:gd name="connsiteX499" fmla="*/ 4911189 w 8608834"/>
                <a:gd name="connsiteY499" fmla="*/ 204539 h 4191633"/>
                <a:gd name="connsiteX500" fmla="*/ 4911188 w 8608834"/>
                <a:gd name="connsiteY500" fmla="*/ 204539 h 4191633"/>
                <a:gd name="connsiteX501" fmla="*/ 4923147 w 8608834"/>
                <a:gd name="connsiteY501" fmla="*/ 205236 h 4191633"/>
                <a:gd name="connsiteX502" fmla="*/ 4937814 w 8608834"/>
                <a:gd name="connsiteY502" fmla="*/ 205629 h 4191633"/>
                <a:gd name="connsiteX503" fmla="*/ 4953096 w 8608834"/>
                <a:gd name="connsiteY503" fmla="*/ 206072 h 4191633"/>
                <a:gd name="connsiteX504" fmla="*/ 4966900 w 8608834"/>
                <a:gd name="connsiteY504" fmla="*/ 206564 h 4191633"/>
                <a:gd name="connsiteX505" fmla="*/ 4977500 w 8608834"/>
                <a:gd name="connsiteY505" fmla="*/ 207057 h 4191633"/>
                <a:gd name="connsiteX506" fmla="*/ 4984648 w 8608834"/>
                <a:gd name="connsiteY506" fmla="*/ 212544 h 4191633"/>
                <a:gd name="connsiteX507" fmla="*/ 4986866 w 8608834"/>
                <a:gd name="connsiteY507" fmla="*/ 225714 h 4191633"/>
                <a:gd name="connsiteX508" fmla="*/ 4986866 w 8608834"/>
                <a:gd name="connsiteY508" fmla="*/ 225714 h 4191633"/>
                <a:gd name="connsiteX509" fmla="*/ 4986866 w 8608834"/>
                <a:gd name="connsiteY509" fmla="*/ 225715 h 4191633"/>
                <a:gd name="connsiteX510" fmla="*/ 4981930 w 8608834"/>
                <a:gd name="connsiteY510" fmla="*/ 240710 h 4191633"/>
                <a:gd name="connsiteX511" fmla="*/ 4981931 w 8608834"/>
                <a:gd name="connsiteY511" fmla="*/ 240710 h 4191633"/>
                <a:gd name="connsiteX512" fmla="*/ 4986867 w 8608834"/>
                <a:gd name="connsiteY512" fmla="*/ 225714 h 4191633"/>
                <a:gd name="connsiteX513" fmla="*/ 4984649 w 8608834"/>
                <a:gd name="connsiteY513" fmla="*/ 212544 h 4191633"/>
                <a:gd name="connsiteX514" fmla="*/ 4977501 w 8608834"/>
                <a:gd name="connsiteY514" fmla="*/ 207057 h 4191633"/>
                <a:gd name="connsiteX515" fmla="*/ 4966901 w 8608834"/>
                <a:gd name="connsiteY515" fmla="*/ 206564 h 4191633"/>
                <a:gd name="connsiteX516" fmla="*/ 4953097 w 8608834"/>
                <a:gd name="connsiteY516" fmla="*/ 206072 h 4191633"/>
                <a:gd name="connsiteX517" fmla="*/ 4937815 w 8608834"/>
                <a:gd name="connsiteY517" fmla="*/ 205629 h 4191633"/>
                <a:gd name="connsiteX518" fmla="*/ 4923148 w 8608834"/>
                <a:gd name="connsiteY518" fmla="*/ 205236 h 4191633"/>
                <a:gd name="connsiteX519" fmla="*/ 4911189 w 8608834"/>
                <a:gd name="connsiteY519" fmla="*/ 204539 h 4191633"/>
                <a:gd name="connsiteX520" fmla="*/ 2225139 w 8608834"/>
                <a:gd name="connsiteY520" fmla="*/ 204539 h 4191633"/>
                <a:gd name="connsiteX521" fmla="*/ 2217734 w 8608834"/>
                <a:gd name="connsiteY521" fmla="*/ 204854 h 4191633"/>
                <a:gd name="connsiteX522" fmla="*/ 2217734 w 8608834"/>
                <a:gd name="connsiteY522" fmla="*/ 204854 h 4191633"/>
                <a:gd name="connsiteX523" fmla="*/ 2225139 w 8608834"/>
                <a:gd name="connsiteY523" fmla="*/ 204539 h 4191633"/>
                <a:gd name="connsiteX524" fmla="*/ 4447645 w 8608834"/>
                <a:gd name="connsiteY524" fmla="*/ 201556 h 4191633"/>
                <a:gd name="connsiteX525" fmla="*/ 4425209 w 8608834"/>
                <a:gd name="connsiteY525" fmla="*/ 244199 h 4191633"/>
                <a:gd name="connsiteX526" fmla="*/ 4398428 w 8608834"/>
                <a:gd name="connsiteY526" fmla="*/ 291790 h 4191633"/>
                <a:gd name="connsiteX527" fmla="*/ 4373595 w 8608834"/>
                <a:gd name="connsiteY527" fmla="*/ 337586 h 4191633"/>
                <a:gd name="connsiteX528" fmla="*/ 4370999 w 8608834"/>
                <a:gd name="connsiteY528" fmla="*/ 344049 h 4191633"/>
                <a:gd name="connsiteX529" fmla="*/ 4368403 w 8608834"/>
                <a:gd name="connsiteY529" fmla="*/ 352626 h 4191633"/>
                <a:gd name="connsiteX530" fmla="*/ 4365930 w 8608834"/>
                <a:gd name="connsiteY530" fmla="*/ 362444 h 4191633"/>
                <a:gd name="connsiteX531" fmla="*/ 4363951 w 8608834"/>
                <a:gd name="connsiteY531" fmla="*/ 372635 h 4191633"/>
                <a:gd name="connsiteX532" fmla="*/ 4363951 w 8608834"/>
                <a:gd name="connsiteY532" fmla="*/ 376116 h 4191633"/>
                <a:gd name="connsiteX533" fmla="*/ 4365310 w 8608834"/>
                <a:gd name="connsiteY533" fmla="*/ 388668 h 4191633"/>
                <a:gd name="connsiteX534" fmla="*/ 4368650 w 8608834"/>
                <a:gd name="connsiteY534" fmla="*/ 399606 h 4191633"/>
                <a:gd name="connsiteX535" fmla="*/ 4372854 w 8608834"/>
                <a:gd name="connsiteY535" fmla="*/ 407313 h 4191633"/>
                <a:gd name="connsiteX536" fmla="*/ 4377058 w 8608834"/>
                <a:gd name="connsiteY536" fmla="*/ 410171 h 4191633"/>
                <a:gd name="connsiteX537" fmla="*/ 4377059 w 8608834"/>
                <a:gd name="connsiteY537" fmla="*/ 410171 h 4191633"/>
                <a:gd name="connsiteX538" fmla="*/ 4372855 w 8608834"/>
                <a:gd name="connsiteY538" fmla="*/ 407313 h 4191633"/>
                <a:gd name="connsiteX539" fmla="*/ 4368651 w 8608834"/>
                <a:gd name="connsiteY539" fmla="*/ 399606 h 4191633"/>
                <a:gd name="connsiteX540" fmla="*/ 4365311 w 8608834"/>
                <a:gd name="connsiteY540" fmla="*/ 388668 h 4191633"/>
                <a:gd name="connsiteX541" fmla="*/ 4363952 w 8608834"/>
                <a:gd name="connsiteY541" fmla="*/ 376116 h 4191633"/>
                <a:gd name="connsiteX542" fmla="*/ 4363952 w 8608834"/>
                <a:gd name="connsiteY542" fmla="*/ 372634 h 4191633"/>
                <a:gd name="connsiteX543" fmla="*/ 4365931 w 8608834"/>
                <a:gd name="connsiteY543" fmla="*/ 362443 h 4191633"/>
                <a:gd name="connsiteX544" fmla="*/ 4368404 w 8608834"/>
                <a:gd name="connsiteY544" fmla="*/ 352625 h 4191633"/>
                <a:gd name="connsiteX545" fmla="*/ 4371000 w 8608834"/>
                <a:gd name="connsiteY545" fmla="*/ 344048 h 4191633"/>
                <a:gd name="connsiteX546" fmla="*/ 4373596 w 8608834"/>
                <a:gd name="connsiteY546" fmla="*/ 337585 h 4191633"/>
                <a:gd name="connsiteX547" fmla="*/ 4398429 w 8608834"/>
                <a:gd name="connsiteY547" fmla="*/ 291789 h 4191633"/>
                <a:gd name="connsiteX548" fmla="*/ 4425210 w 8608834"/>
                <a:gd name="connsiteY548" fmla="*/ 244198 h 4191633"/>
                <a:gd name="connsiteX549" fmla="*/ 4447645 w 8608834"/>
                <a:gd name="connsiteY549" fmla="*/ 201556 h 4191633"/>
                <a:gd name="connsiteX550" fmla="*/ 1974198 w 8608834"/>
                <a:gd name="connsiteY550" fmla="*/ 201556 h 4191633"/>
                <a:gd name="connsiteX551" fmla="*/ 1971942 w 8608834"/>
                <a:gd name="connsiteY551" fmla="*/ 210008 h 4191633"/>
                <a:gd name="connsiteX552" fmla="*/ 1973652 w 8608834"/>
                <a:gd name="connsiteY552" fmla="*/ 203602 h 4191633"/>
                <a:gd name="connsiteX553" fmla="*/ 1974198 w 8608834"/>
                <a:gd name="connsiteY553" fmla="*/ 201556 h 4191633"/>
                <a:gd name="connsiteX554" fmla="*/ 980545 w 8608834"/>
                <a:gd name="connsiteY554" fmla="*/ 201556 h 4191633"/>
                <a:gd name="connsiteX555" fmla="*/ 958109 w 8608834"/>
                <a:gd name="connsiteY555" fmla="*/ 244199 h 4191633"/>
                <a:gd name="connsiteX556" fmla="*/ 931328 w 8608834"/>
                <a:gd name="connsiteY556" fmla="*/ 291790 h 4191633"/>
                <a:gd name="connsiteX557" fmla="*/ 906495 w 8608834"/>
                <a:gd name="connsiteY557" fmla="*/ 337586 h 4191633"/>
                <a:gd name="connsiteX558" fmla="*/ 903899 w 8608834"/>
                <a:gd name="connsiteY558" fmla="*/ 344049 h 4191633"/>
                <a:gd name="connsiteX559" fmla="*/ 901303 w 8608834"/>
                <a:gd name="connsiteY559" fmla="*/ 352626 h 4191633"/>
                <a:gd name="connsiteX560" fmla="*/ 898830 w 8608834"/>
                <a:gd name="connsiteY560" fmla="*/ 362444 h 4191633"/>
                <a:gd name="connsiteX561" fmla="*/ 896851 w 8608834"/>
                <a:gd name="connsiteY561" fmla="*/ 372635 h 4191633"/>
                <a:gd name="connsiteX562" fmla="*/ 896851 w 8608834"/>
                <a:gd name="connsiteY562" fmla="*/ 376116 h 4191633"/>
                <a:gd name="connsiteX563" fmla="*/ 898210 w 8608834"/>
                <a:gd name="connsiteY563" fmla="*/ 388668 h 4191633"/>
                <a:gd name="connsiteX564" fmla="*/ 901550 w 8608834"/>
                <a:gd name="connsiteY564" fmla="*/ 399606 h 4191633"/>
                <a:gd name="connsiteX565" fmla="*/ 905754 w 8608834"/>
                <a:gd name="connsiteY565" fmla="*/ 407313 h 4191633"/>
                <a:gd name="connsiteX566" fmla="*/ 909958 w 8608834"/>
                <a:gd name="connsiteY566" fmla="*/ 410171 h 4191633"/>
                <a:gd name="connsiteX567" fmla="*/ 909959 w 8608834"/>
                <a:gd name="connsiteY567" fmla="*/ 410171 h 4191633"/>
                <a:gd name="connsiteX568" fmla="*/ 905755 w 8608834"/>
                <a:gd name="connsiteY568" fmla="*/ 407313 h 4191633"/>
                <a:gd name="connsiteX569" fmla="*/ 901551 w 8608834"/>
                <a:gd name="connsiteY569" fmla="*/ 399606 h 4191633"/>
                <a:gd name="connsiteX570" fmla="*/ 898211 w 8608834"/>
                <a:gd name="connsiteY570" fmla="*/ 388668 h 4191633"/>
                <a:gd name="connsiteX571" fmla="*/ 896852 w 8608834"/>
                <a:gd name="connsiteY571" fmla="*/ 376116 h 4191633"/>
                <a:gd name="connsiteX572" fmla="*/ 896852 w 8608834"/>
                <a:gd name="connsiteY572" fmla="*/ 372634 h 4191633"/>
                <a:gd name="connsiteX573" fmla="*/ 898831 w 8608834"/>
                <a:gd name="connsiteY573" fmla="*/ 362443 h 4191633"/>
                <a:gd name="connsiteX574" fmla="*/ 901304 w 8608834"/>
                <a:gd name="connsiteY574" fmla="*/ 352625 h 4191633"/>
                <a:gd name="connsiteX575" fmla="*/ 903900 w 8608834"/>
                <a:gd name="connsiteY575" fmla="*/ 344048 h 4191633"/>
                <a:gd name="connsiteX576" fmla="*/ 906496 w 8608834"/>
                <a:gd name="connsiteY576" fmla="*/ 337585 h 4191633"/>
                <a:gd name="connsiteX577" fmla="*/ 931329 w 8608834"/>
                <a:gd name="connsiteY577" fmla="*/ 291789 h 4191633"/>
                <a:gd name="connsiteX578" fmla="*/ 958110 w 8608834"/>
                <a:gd name="connsiteY578" fmla="*/ 244198 h 4191633"/>
                <a:gd name="connsiteX579" fmla="*/ 980546 w 8608834"/>
                <a:gd name="connsiteY579" fmla="*/ 201556 h 4191633"/>
                <a:gd name="connsiteX580" fmla="*/ 980545 w 8608834"/>
                <a:gd name="connsiteY580" fmla="*/ 201556 h 4191633"/>
                <a:gd name="connsiteX581" fmla="*/ 4527126 w 8608834"/>
                <a:gd name="connsiteY581" fmla="*/ 114621 h 4191633"/>
                <a:gd name="connsiteX582" fmla="*/ 4543396 w 8608834"/>
                <a:gd name="connsiteY582" fmla="*/ 116612 h 4191633"/>
                <a:gd name="connsiteX583" fmla="*/ 4556706 w 8608834"/>
                <a:gd name="connsiteY583" fmla="*/ 122708 h 4191633"/>
                <a:gd name="connsiteX584" fmla="*/ 4565704 w 8608834"/>
                <a:gd name="connsiteY584" fmla="*/ 133530 h 4191633"/>
                <a:gd name="connsiteX585" fmla="*/ 4569031 w 8608834"/>
                <a:gd name="connsiteY585" fmla="*/ 149454 h 4191633"/>
                <a:gd name="connsiteX586" fmla="*/ 4566320 w 8608834"/>
                <a:gd name="connsiteY586" fmla="*/ 165877 h 4191633"/>
                <a:gd name="connsiteX587" fmla="*/ 4557692 w 8608834"/>
                <a:gd name="connsiteY587" fmla="*/ 180058 h 4191633"/>
                <a:gd name="connsiteX588" fmla="*/ 4542779 w 8608834"/>
                <a:gd name="connsiteY588" fmla="*/ 190136 h 4191633"/>
                <a:gd name="connsiteX589" fmla="*/ 4521210 w 8608834"/>
                <a:gd name="connsiteY589" fmla="*/ 193993 h 4191633"/>
                <a:gd name="connsiteX590" fmla="*/ 4489166 w 8608834"/>
                <a:gd name="connsiteY590" fmla="*/ 183667 h 4191633"/>
                <a:gd name="connsiteX591" fmla="*/ 4478813 w 8608834"/>
                <a:gd name="connsiteY591" fmla="*/ 156175 h 4191633"/>
                <a:gd name="connsiteX592" fmla="*/ 4481278 w 8608834"/>
                <a:gd name="connsiteY592" fmla="*/ 143236 h 4191633"/>
                <a:gd name="connsiteX593" fmla="*/ 4489290 w 8608834"/>
                <a:gd name="connsiteY593" fmla="*/ 129675 h 4191633"/>
                <a:gd name="connsiteX594" fmla="*/ 4504079 w 8608834"/>
                <a:gd name="connsiteY594" fmla="*/ 118975 h 4191633"/>
                <a:gd name="connsiteX595" fmla="*/ 4527126 w 8608834"/>
                <a:gd name="connsiteY595" fmla="*/ 114621 h 4191633"/>
                <a:gd name="connsiteX596" fmla="*/ 2517352 w 8608834"/>
                <a:gd name="connsiteY596" fmla="*/ 114621 h 4191633"/>
                <a:gd name="connsiteX597" fmla="*/ 2533620 w 8608834"/>
                <a:gd name="connsiteY597" fmla="*/ 116612 h 4191633"/>
                <a:gd name="connsiteX598" fmla="*/ 2546932 w 8608834"/>
                <a:gd name="connsiteY598" fmla="*/ 122708 h 4191633"/>
                <a:gd name="connsiteX599" fmla="*/ 2555928 w 8608834"/>
                <a:gd name="connsiteY599" fmla="*/ 133530 h 4191633"/>
                <a:gd name="connsiteX600" fmla="*/ 2559256 w 8608834"/>
                <a:gd name="connsiteY600" fmla="*/ 149454 h 4191633"/>
                <a:gd name="connsiteX601" fmla="*/ 2556545 w 8608834"/>
                <a:gd name="connsiteY601" fmla="*/ 165877 h 4191633"/>
                <a:gd name="connsiteX602" fmla="*/ 2547918 w 8608834"/>
                <a:gd name="connsiteY602" fmla="*/ 180058 h 4191633"/>
                <a:gd name="connsiteX603" fmla="*/ 2533004 w 8608834"/>
                <a:gd name="connsiteY603" fmla="*/ 190136 h 4191633"/>
                <a:gd name="connsiteX604" fmla="*/ 2511436 w 8608834"/>
                <a:gd name="connsiteY604" fmla="*/ 193993 h 4191633"/>
                <a:gd name="connsiteX605" fmla="*/ 2479391 w 8608834"/>
                <a:gd name="connsiteY605" fmla="*/ 183667 h 4191633"/>
                <a:gd name="connsiteX606" fmla="*/ 2469038 w 8608834"/>
                <a:gd name="connsiteY606" fmla="*/ 156175 h 4191633"/>
                <a:gd name="connsiteX607" fmla="*/ 2471504 w 8608834"/>
                <a:gd name="connsiteY607" fmla="*/ 143236 h 4191633"/>
                <a:gd name="connsiteX608" fmla="*/ 2479514 w 8608834"/>
                <a:gd name="connsiteY608" fmla="*/ 129675 h 4191633"/>
                <a:gd name="connsiteX609" fmla="*/ 2494304 w 8608834"/>
                <a:gd name="connsiteY609" fmla="*/ 118975 h 4191633"/>
                <a:gd name="connsiteX610" fmla="*/ 2517352 w 8608834"/>
                <a:gd name="connsiteY610" fmla="*/ 114621 h 4191633"/>
                <a:gd name="connsiteX611" fmla="*/ 659978 w 8608834"/>
                <a:gd name="connsiteY611" fmla="*/ 114621 h 4191633"/>
                <a:gd name="connsiteX612" fmla="*/ 676247 w 8608834"/>
                <a:gd name="connsiteY612" fmla="*/ 116612 h 4191633"/>
                <a:gd name="connsiteX613" fmla="*/ 689557 w 8608834"/>
                <a:gd name="connsiteY613" fmla="*/ 122708 h 4191633"/>
                <a:gd name="connsiteX614" fmla="*/ 698555 w 8608834"/>
                <a:gd name="connsiteY614" fmla="*/ 133530 h 4191633"/>
                <a:gd name="connsiteX615" fmla="*/ 701882 w 8608834"/>
                <a:gd name="connsiteY615" fmla="*/ 149454 h 4191633"/>
                <a:gd name="connsiteX616" fmla="*/ 699171 w 8608834"/>
                <a:gd name="connsiteY616" fmla="*/ 165877 h 4191633"/>
                <a:gd name="connsiteX617" fmla="*/ 690543 w 8608834"/>
                <a:gd name="connsiteY617" fmla="*/ 180058 h 4191633"/>
                <a:gd name="connsiteX618" fmla="*/ 675630 w 8608834"/>
                <a:gd name="connsiteY618" fmla="*/ 190136 h 4191633"/>
                <a:gd name="connsiteX619" fmla="*/ 654062 w 8608834"/>
                <a:gd name="connsiteY619" fmla="*/ 193993 h 4191633"/>
                <a:gd name="connsiteX620" fmla="*/ 622017 w 8608834"/>
                <a:gd name="connsiteY620" fmla="*/ 183667 h 4191633"/>
                <a:gd name="connsiteX621" fmla="*/ 611665 w 8608834"/>
                <a:gd name="connsiteY621" fmla="*/ 156175 h 4191633"/>
                <a:gd name="connsiteX622" fmla="*/ 614130 w 8608834"/>
                <a:gd name="connsiteY622" fmla="*/ 143236 h 4191633"/>
                <a:gd name="connsiteX623" fmla="*/ 622141 w 8608834"/>
                <a:gd name="connsiteY623" fmla="*/ 129675 h 4191633"/>
                <a:gd name="connsiteX624" fmla="*/ 636931 w 8608834"/>
                <a:gd name="connsiteY624" fmla="*/ 118975 h 4191633"/>
                <a:gd name="connsiteX625" fmla="*/ 659978 w 8608834"/>
                <a:gd name="connsiteY625" fmla="*/ 114621 h 4191633"/>
                <a:gd name="connsiteX626" fmla="*/ 854192 w 8608834"/>
                <a:gd name="connsiteY626" fmla="*/ 0 h 4191633"/>
                <a:gd name="connsiteX627" fmla="*/ 873040 w 8608834"/>
                <a:gd name="connsiteY627" fmla="*/ 4356 h 4191633"/>
                <a:gd name="connsiteX628" fmla="*/ 873041 w 8608834"/>
                <a:gd name="connsiteY628" fmla="*/ 4357 h 4191633"/>
                <a:gd name="connsiteX629" fmla="*/ 884720 w 8608834"/>
                <a:gd name="connsiteY629" fmla="*/ 15862 h 4191633"/>
                <a:gd name="connsiteX630" fmla="*/ 890694 w 8608834"/>
                <a:gd name="connsiteY630" fmla="*/ 32057 h 4191633"/>
                <a:gd name="connsiteX631" fmla="*/ 892420 w 8608834"/>
                <a:gd name="connsiteY631" fmla="*/ 50487 h 4191633"/>
                <a:gd name="connsiteX632" fmla="*/ 886951 w 8608834"/>
                <a:gd name="connsiteY632" fmla="*/ 97608 h 4191633"/>
                <a:gd name="connsiteX633" fmla="*/ 900901 w 8608834"/>
                <a:gd name="connsiteY633" fmla="*/ 70608 h 4191633"/>
                <a:gd name="connsiteX634" fmla="*/ 927540 w 8608834"/>
                <a:gd name="connsiteY634" fmla="*/ 33709 h 4191633"/>
                <a:gd name="connsiteX635" fmla="*/ 956670 w 8608834"/>
                <a:gd name="connsiteY635" fmla="*/ 8990 h 4191633"/>
                <a:gd name="connsiteX636" fmla="*/ 987542 w 8608834"/>
                <a:gd name="connsiteY636" fmla="*/ 0 h 4191633"/>
                <a:gd name="connsiteX637" fmla="*/ 1006390 w 8608834"/>
                <a:gd name="connsiteY637" fmla="*/ 4356 h 4191633"/>
                <a:gd name="connsiteX638" fmla="*/ 1006391 w 8608834"/>
                <a:gd name="connsiteY638" fmla="*/ 4357 h 4191633"/>
                <a:gd name="connsiteX639" fmla="*/ 1018070 w 8608834"/>
                <a:gd name="connsiteY639" fmla="*/ 15862 h 4191633"/>
                <a:gd name="connsiteX640" fmla="*/ 1024044 w 8608834"/>
                <a:gd name="connsiteY640" fmla="*/ 32057 h 4191633"/>
                <a:gd name="connsiteX641" fmla="*/ 1025769 w 8608834"/>
                <a:gd name="connsiteY641" fmla="*/ 50487 h 4191633"/>
                <a:gd name="connsiteX642" fmla="*/ 1020260 w 8608834"/>
                <a:gd name="connsiteY642" fmla="*/ 97955 h 4191633"/>
                <a:gd name="connsiteX643" fmla="*/ 1005395 w 8608834"/>
                <a:gd name="connsiteY643" fmla="*/ 146536 h 4191633"/>
                <a:gd name="connsiteX644" fmla="*/ 983738 w 8608834"/>
                <a:gd name="connsiteY644" fmla="*/ 195490 h 4191633"/>
                <a:gd name="connsiteX645" fmla="*/ 980547 w 8608834"/>
                <a:gd name="connsiteY645" fmla="*/ 201555 h 4191633"/>
                <a:gd name="connsiteX646" fmla="*/ 1974197 w 8608834"/>
                <a:gd name="connsiteY646" fmla="*/ 201555 h 4191633"/>
                <a:gd name="connsiteX647" fmla="*/ 1979724 w 8608834"/>
                <a:gd name="connsiteY647" fmla="*/ 180851 h 4191633"/>
                <a:gd name="connsiteX648" fmla="*/ 2001324 w 8608834"/>
                <a:gd name="connsiteY648" fmla="*/ 116144 h 4191633"/>
                <a:gd name="connsiteX649" fmla="*/ 2024850 w 8608834"/>
                <a:gd name="connsiteY649" fmla="*/ 70609 h 4191633"/>
                <a:gd name="connsiteX650" fmla="*/ 2051489 w 8608834"/>
                <a:gd name="connsiteY650" fmla="*/ 33710 h 4191633"/>
                <a:gd name="connsiteX651" fmla="*/ 2051490 w 8608834"/>
                <a:gd name="connsiteY651" fmla="*/ 33709 h 4191633"/>
                <a:gd name="connsiteX652" fmla="*/ 2051490 w 8608834"/>
                <a:gd name="connsiteY652" fmla="*/ 33709 h 4191633"/>
                <a:gd name="connsiteX653" fmla="*/ 2080621 w 8608834"/>
                <a:gd name="connsiteY653" fmla="*/ 8990 h 4191633"/>
                <a:gd name="connsiteX654" fmla="*/ 2111493 w 8608834"/>
                <a:gd name="connsiteY654" fmla="*/ 0 h 4191633"/>
                <a:gd name="connsiteX655" fmla="*/ 2130341 w 8608834"/>
                <a:gd name="connsiteY655" fmla="*/ 4356 h 4191633"/>
                <a:gd name="connsiteX656" fmla="*/ 2142020 w 8608834"/>
                <a:gd name="connsiteY656" fmla="*/ 15861 h 4191633"/>
                <a:gd name="connsiteX657" fmla="*/ 2147994 w 8608834"/>
                <a:gd name="connsiteY657" fmla="*/ 32056 h 4191633"/>
                <a:gd name="connsiteX658" fmla="*/ 2149719 w 8608834"/>
                <a:gd name="connsiteY658" fmla="*/ 50486 h 4191633"/>
                <a:gd name="connsiteX659" fmla="*/ 2144210 w 8608834"/>
                <a:gd name="connsiteY659" fmla="*/ 97954 h 4191633"/>
                <a:gd name="connsiteX660" fmla="*/ 2137228 w 8608834"/>
                <a:gd name="connsiteY660" fmla="*/ 120772 h 4191633"/>
                <a:gd name="connsiteX661" fmla="*/ 2143030 w 8608834"/>
                <a:gd name="connsiteY661" fmla="*/ 105031 h 4191633"/>
                <a:gd name="connsiteX662" fmla="*/ 2155087 w 8608834"/>
                <a:gd name="connsiteY662" fmla="*/ 79100 h 4191633"/>
                <a:gd name="connsiteX663" fmla="*/ 2182770 w 8608834"/>
                <a:gd name="connsiteY663" fmla="*/ 40263 h 4191633"/>
                <a:gd name="connsiteX664" fmla="*/ 2182771 w 8608834"/>
                <a:gd name="connsiteY664" fmla="*/ 40263 h 4191633"/>
                <a:gd name="connsiteX665" fmla="*/ 2182771 w 8608834"/>
                <a:gd name="connsiteY665" fmla="*/ 40262 h 4191633"/>
                <a:gd name="connsiteX666" fmla="*/ 2214266 w 8608834"/>
                <a:gd name="connsiteY666" fmla="*/ 25636 h 4191633"/>
                <a:gd name="connsiteX667" fmla="*/ 2233629 w 8608834"/>
                <a:gd name="connsiteY667" fmla="*/ 31546 h 4191633"/>
                <a:gd name="connsiteX668" fmla="*/ 2248552 w 8608834"/>
                <a:gd name="connsiteY668" fmla="*/ 47307 h 4191633"/>
                <a:gd name="connsiteX669" fmla="*/ 2258048 w 8608834"/>
                <a:gd name="connsiteY669" fmla="*/ 70333 h 4191633"/>
                <a:gd name="connsiteX670" fmla="*/ 2261378 w 8608834"/>
                <a:gd name="connsiteY670" fmla="*/ 97790 h 4191633"/>
                <a:gd name="connsiteX671" fmla="*/ 2257925 w 8608834"/>
                <a:gd name="connsiteY671" fmla="*/ 122748 h 4191633"/>
                <a:gd name="connsiteX672" fmla="*/ 2248554 w 8608834"/>
                <a:gd name="connsiteY672" fmla="*/ 149514 h 4191633"/>
                <a:gd name="connsiteX673" fmla="*/ 2234623 w 8608834"/>
                <a:gd name="connsiteY673" fmla="*/ 177124 h 4191633"/>
                <a:gd name="connsiteX674" fmla="*/ 2219743 w 8608834"/>
                <a:gd name="connsiteY674" fmla="*/ 201555 h 4191633"/>
                <a:gd name="connsiteX675" fmla="*/ 4317347 w 8608834"/>
                <a:gd name="connsiteY675" fmla="*/ 201555 h 4191633"/>
                <a:gd name="connsiteX676" fmla="*/ 4322874 w 8608834"/>
                <a:gd name="connsiteY676" fmla="*/ 180850 h 4191633"/>
                <a:gd name="connsiteX677" fmla="*/ 4344474 w 8608834"/>
                <a:gd name="connsiteY677" fmla="*/ 116143 h 4191633"/>
                <a:gd name="connsiteX678" fmla="*/ 4368000 w 8608834"/>
                <a:gd name="connsiteY678" fmla="*/ 70608 h 4191633"/>
                <a:gd name="connsiteX679" fmla="*/ 4394640 w 8608834"/>
                <a:gd name="connsiteY679" fmla="*/ 33709 h 4191633"/>
                <a:gd name="connsiteX680" fmla="*/ 4423770 w 8608834"/>
                <a:gd name="connsiteY680" fmla="*/ 8990 h 4191633"/>
                <a:gd name="connsiteX681" fmla="*/ 4454642 w 8608834"/>
                <a:gd name="connsiteY681" fmla="*/ 0 h 4191633"/>
                <a:gd name="connsiteX682" fmla="*/ 4473490 w 8608834"/>
                <a:gd name="connsiteY682" fmla="*/ 4356 h 4191633"/>
                <a:gd name="connsiteX683" fmla="*/ 4485169 w 8608834"/>
                <a:gd name="connsiteY683" fmla="*/ 15861 h 4191633"/>
                <a:gd name="connsiteX684" fmla="*/ 4485170 w 8608834"/>
                <a:gd name="connsiteY684" fmla="*/ 15862 h 4191633"/>
                <a:gd name="connsiteX685" fmla="*/ 4491144 w 8608834"/>
                <a:gd name="connsiteY685" fmla="*/ 32057 h 4191633"/>
                <a:gd name="connsiteX686" fmla="*/ 4492869 w 8608834"/>
                <a:gd name="connsiteY686" fmla="*/ 50487 h 4191633"/>
                <a:gd name="connsiteX687" fmla="*/ 4487360 w 8608834"/>
                <a:gd name="connsiteY687" fmla="*/ 97955 h 4191633"/>
                <a:gd name="connsiteX688" fmla="*/ 4472495 w 8608834"/>
                <a:gd name="connsiteY688" fmla="*/ 146536 h 4191633"/>
                <a:gd name="connsiteX689" fmla="*/ 4450838 w 8608834"/>
                <a:gd name="connsiteY689" fmla="*/ 195490 h 4191633"/>
                <a:gd name="connsiteX690" fmla="*/ 4447647 w 8608834"/>
                <a:gd name="connsiteY690" fmla="*/ 201555 h 4191633"/>
                <a:gd name="connsiteX691" fmla="*/ 4736053 w 8608834"/>
                <a:gd name="connsiteY691" fmla="*/ 201555 h 4191633"/>
                <a:gd name="connsiteX692" fmla="*/ 4743540 w 8608834"/>
                <a:gd name="connsiteY692" fmla="*/ 199701 h 4191633"/>
                <a:gd name="connsiteX693" fmla="*/ 4760142 w 8608834"/>
                <a:gd name="connsiteY693" fmla="*/ 198553 h 4191633"/>
                <a:gd name="connsiteX694" fmla="*/ 4777487 w 8608834"/>
                <a:gd name="connsiteY694" fmla="*/ 198677 h 4191633"/>
                <a:gd name="connsiteX695" fmla="*/ 4792354 w 8608834"/>
                <a:gd name="connsiteY695" fmla="*/ 199046 h 4191633"/>
                <a:gd name="connsiteX696" fmla="*/ 4801397 w 8608834"/>
                <a:gd name="connsiteY696" fmla="*/ 198680 h 4191633"/>
                <a:gd name="connsiteX697" fmla="*/ 4818253 w 8608834"/>
                <a:gd name="connsiteY697" fmla="*/ 134403 h 4191633"/>
                <a:gd name="connsiteX698" fmla="*/ 4841136 w 8608834"/>
                <a:gd name="connsiteY698" fmla="*/ 79099 h 4191633"/>
                <a:gd name="connsiteX699" fmla="*/ 4868820 w 8608834"/>
                <a:gd name="connsiteY699" fmla="*/ 40262 h 4191633"/>
                <a:gd name="connsiteX700" fmla="*/ 4900315 w 8608834"/>
                <a:gd name="connsiteY700" fmla="*/ 25636 h 4191633"/>
                <a:gd name="connsiteX701" fmla="*/ 4919678 w 8608834"/>
                <a:gd name="connsiteY701" fmla="*/ 31546 h 4191633"/>
                <a:gd name="connsiteX702" fmla="*/ 4934602 w 8608834"/>
                <a:gd name="connsiteY702" fmla="*/ 47307 h 4191633"/>
                <a:gd name="connsiteX703" fmla="*/ 4944098 w 8608834"/>
                <a:gd name="connsiteY703" fmla="*/ 70333 h 4191633"/>
                <a:gd name="connsiteX704" fmla="*/ 4947427 w 8608834"/>
                <a:gd name="connsiteY704" fmla="*/ 97790 h 4191633"/>
                <a:gd name="connsiteX705" fmla="*/ 4947427 w 8608834"/>
                <a:gd name="connsiteY705" fmla="*/ 97790 h 4191633"/>
                <a:gd name="connsiteX706" fmla="*/ 4947427 w 8608834"/>
                <a:gd name="connsiteY706" fmla="*/ 97791 h 4191633"/>
                <a:gd name="connsiteX707" fmla="*/ 4943974 w 8608834"/>
                <a:gd name="connsiteY707" fmla="*/ 122749 h 4191633"/>
                <a:gd name="connsiteX708" fmla="*/ 4934603 w 8608834"/>
                <a:gd name="connsiteY708" fmla="*/ 149515 h 4191633"/>
                <a:gd name="connsiteX709" fmla="*/ 4920672 w 8608834"/>
                <a:gd name="connsiteY709" fmla="*/ 177125 h 4191633"/>
                <a:gd name="connsiteX710" fmla="*/ 4905791 w 8608834"/>
                <a:gd name="connsiteY710" fmla="*/ 201556 h 4191633"/>
                <a:gd name="connsiteX711" fmla="*/ 4903783 w 8608834"/>
                <a:gd name="connsiteY711" fmla="*/ 204854 h 4191633"/>
                <a:gd name="connsiteX712" fmla="*/ 4905792 w 8608834"/>
                <a:gd name="connsiteY712" fmla="*/ 201555 h 4191633"/>
                <a:gd name="connsiteX713" fmla="*/ 4949254 w 8608834"/>
                <a:gd name="connsiteY713" fmla="*/ 227749 h 4191633"/>
                <a:gd name="connsiteX714" fmla="*/ 8608834 w 8608834"/>
                <a:gd name="connsiteY714" fmla="*/ 4191633 h 4191633"/>
                <a:gd name="connsiteX715" fmla="*/ 2722383 w 8608834"/>
                <a:gd name="connsiteY715" fmla="*/ 4191633 h 4191633"/>
                <a:gd name="connsiteX716" fmla="*/ 36333 w 8608834"/>
                <a:gd name="connsiteY716" fmla="*/ 1524633 h 4191633"/>
                <a:gd name="connsiteX717" fmla="*/ 43051 w 8608834"/>
                <a:gd name="connsiteY717" fmla="*/ 1103689 h 4191633"/>
                <a:gd name="connsiteX718" fmla="*/ 276412 w 8608834"/>
                <a:gd name="connsiteY718" fmla="*/ 1110833 h 4191633"/>
                <a:gd name="connsiteX719" fmla="*/ 87499 w 8608834"/>
                <a:gd name="connsiteY719" fmla="*/ 943351 h 4191633"/>
                <a:gd name="connsiteX720" fmla="*/ 45431 w 8608834"/>
                <a:gd name="connsiteY720" fmla="*/ 770314 h 4191633"/>
                <a:gd name="connsiteX721" fmla="*/ 85914 w 8608834"/>
                <a:gd name="connsiteY721" fmla="*/ 763171 h 4191633"/>
                <a:gd name="connsiteX722" fmla="*/ 85914 w 8608834"/>
                <a:gd name="connsiteY722" fmla="*/ 698877 h 4191633"/>
                <a:gd name="connsiteX723" fmla="*/ 188 w 8608834"/>
                <a:gd name="connsiteY723" fmla="*/ 370264 h 4191633"/>
                <a:gd name="connsiteX724" fmla="*/ 20882 w 8608834"/>
                <a:gd name="connsiteY724" fmla="*/ 201555 h 4191633"/>
                <a:gd name="connsiteX725" fmla="*/ 68126 w 8608834"/>
                <a:gd name="connsiteY725" fmla="*/ 201555 h 4191633"/>
                <a:gd name="connsiteX726" fmla="*/ 79198 w 8608834"/>
                <a:gd name="connsiteY726" fmla="*/ 157265 h 4191633"/>
                <a:gd name="connsiteX727" fmla="*/ 97686 w 8608834"/>
                <a:gd name="connsiteY727" fmla="*/ 104515 h 4191633"/>
                <a:gd name="connsiteX728" fmla="*/ 110010 w 8608834"/>
                <a:gd name="connsiteY728" fmla="*/ 82207 h 4191633"/>
                <a:gd name="connsiteX729" fmla="*/ 122582 w 8608834"/>
                <a:gd name="connsiteY729" fmla="*/ 70375 h 4191633"/>
                <a:gd name="connsiteX730" fmla="*/ 135523 w 8608834"/>
                <a:gd name="connsiteY730" fmla="*/ 65815 h 4191633"/>
                <a:gd name="connsiteX731" fmla="*/ 148710 w 8608834"/>
                <a:gd name="connsiteY731" fmla="*/ 65075 h 4191633"/>
                <a:gd name="connsiteX732" fmla="*/ 158570 w 8608834"/>
                <a:gd name="connsiteY732" fmla="*/ 65826 h 4191633"/>
                <a:gd name="connsiteX733" fmla="*/ 166088 w 8608834"/>
                <a:gd name="connsiteY733" fmla="*/ 68958 h 4191633"/>
                <a:gd name="connsiteX734" fmla="*/ 170772 w 8608834"/>
                <a:gd name="connsiteY734" fmla="*/ 75723 h 4191633"/>
                <a:gd name="connsiteX735" fmla="*/ 172374 w 8608834"/>
                <a:gd name="connsiteY735" fmla="*/ 87622 h 4191633"/>
                <a:gd name="connsiteX736" fmla="*/ 168307 w 8608834"/>
                <a:gd name="connsiteY736" fmla="*/ 112798 h 4191633"/>
                <a:gd name="connsiteX737" fmla="*/ 158077 w 8608834"/>
                <a:gd name="connsiteY737" fmla="*/ 151253 h 4191633"/>
                <a:gd name="connsiteX738" fmla="*/ 144767 w 8608834"/>
                <a:gd name="connsiteY738" fmla="*/ 198602 h 4191633"/>
                <a:gd name="connsiteX739" fmla="*/ 144009 w 8608834"/>
                <a:gd name="connsiteY739" fmla="*/ 201556 h 4191633"/>
                <a:gd name="connsiteX740" fmla="*/ 275297 w 8608834"/>
                <a:gd name="connsiteY740" fmla="*/ 201556 h 4191633"/>
                <a:gd name="connsiteX741" fmla="*/ 275253 w 8608834"/>
                <a:gd name="connsiteY741" fmla="*/ 201764 h 4191633"/>
                <a:gd name="connsiteX742" fmla="*/ 273578 w 8608834"/>
                <a:gd name="connsiteY742" fmla="*/ 209637 h 4191633"/>
                <a:gd name="connsiteX743" fmla="*/ 273583 w 8608834"/>
                <a:gd name="connsiteY743" fmla="*/ 209617 h 4191633"/>
                <a:gd name="connsiteX744" fmla="*/ 275253 w 8608834"/>
                <a:gd name="connsiteY744" fmla="*/ 201764 h 4191633"/>
                <a:gd name="connsiteX745" fmla="*/ 275297 w 8608834"/>
                <a:gd name="connsiteY745" fmla="*/ 201556 h 4191633"/>
                <a:gd name="connsiteX746" fmla="*/ 275297 w 8608834"/>
                <a:gd name="connsiteY746" fmla="*/ 201556 h 4191633"/>
                <a:gd name="connsiteX747" fmla="*/ 290781 w 8608834"/>
                <a:gd name="connsiteY747" fmla="*/ 128733 h 4191633"/>
                <a:gd name="connsiteX748" fmla="*/ 297862 w 8608834"/>
                <a:gd name="connsiteY748" fmla="*/ 105670 h 4191633"/>
                <a:gd name="connsiteX749" fmla="*/ 307676 w 8608834"/>
                <a:gd name="connsiteY749" fmla="*/ 90881 h 4191633"/>
                <a:gd name="connsiteX750" fmla="*/ 320965 w 8608834"/>
                <a:gd name="connsiteY750" fmla="*/ 83108 h 4191633"/>
                <a:gd name="connsiteX751" fmla="*/ 338478 w 8608834"/>
                <a:gd name="connsiteY751" fmla="*/ 80851 h 4191633"/>
                <a:gd name="connsiteX752" fmla="*/ 338479 w 8608834"/>
                <a:gd name="connsiteY752" fmla="*/ 80851 h 4191633"/>
                <a:gd name="connsiteX753" fmla="*/ 353920 w 8608834"/>
                <a:gd name="connsiteY753" fmla="*/ 82577 h 4191633"/>
                <a:gd name="connsiteX754" fmla="*/ 363533 w 8608834"/>
                <a:gd name="connsiteY754" fmla="*/ 87260 h 4191633"/>
                <a:gd name="connsiteX755" fmla="*/ 368586 w 8608834"/>
                <a:gd name="connsiteY755" fmla="*/ 94409 h 4191633"/>
                <a:gd name="connsiteX756" fmla="*/ 370065 w 8608834"/>
                <a:gd name="connsiteY756" fmla="*/ 103775 h 4191633"/>
                <a:gd name="connsiteX757" fmla="*/ 368093 w 8608834"/>
                <a:gd name="connsiteY757" fmla="*/ 118195 h 4191633"/>
                <a:gd name="connsiteX758" fmla="*/ 363040 w 8608834"/>
                <a:gd name="connsiteY758" fmla="*/ 150733 h 4191633"/>
                <a:gd name="connsiteX759" fmla="*/ 356385 w 8608834"/>
                <a:gd name="connsiteY759" fmla="*/ 195719 h 4191633"/>
                <a:gd name="connsiteX760" fmla="*/ 355633 w 8608834"/>
                <a:gd name="connsiteY760" fmla="*/ 201555 h 4191633"/>
                <a:gd name="connsiteX761" fmla="*/ 355632 w 8608834"/>
                <a:gd name="connsiteY761" fmla="*/ 201555 h 4191633"/>
                <a:gd name="connsiteX762" fmla="*/ 355632 w 8608834"/>
                <a:gd name="connsiteY762" fmla="*/ 201556 h 4191633"/>
                <a:gd name="connsiteX763" fmla="*/ 349728 w 8608834"/>
                <a:gd name="connsiteY763" fmla="*/ 247361 h 4191633"/>
                <a:gd name="connsiteX764" fmla="*/ 344675 w 8608834"/>
                <a:gd name="connsiteY764" fmla="*/ 299741 h 4191633"/>
                <a:gd name="connsiteX765" fmla="*/ 342703 w 8608834"/>
                <a:gd name="connsiteY765" fmla="*/ 347314 h 4191633"/>
                <a:gd name="connsiteX766" fmla="*/ 344298 w 8608834"/>
                <a:gd name="connsiteY766" fmla="*/ 387370 h 4191633"/>
                <a:gd name="connsiteX767" fmla="*/ 349698 w 8608834"/>
                <a:gd name="connsiteY767" fmla="*/ 417812 h 4191633"/>
                <a:gd name="connsiteX768" fmla="*/ 359638 w 8608834"/>
                <a:gd name="connsiteY768" fmla="*/ 437039 h 4191633"/>
                <a:gd name="connsiteX769" fmla="*/ 359639 w 8608834"/>
                <a:gd name="connsiteY769" fmla="*/ 437039 h 4191633"/>
                <a:gd name="connsiteX770" fmla="*/ 349699 w 8608834"/>
                <a:gd name="connsiteY770" fmla="*/ 417813 h 4191633"/>
                <a:gd name="connsiteX771" fmla="*/ 344299 w 8608834"/>
                <a:gd name="connsiteY771" fmla="*/ 387371 h 4191633"/>
                <a:gd name="connsiteX772" fmla="*/ 342704 w 8608834"/>
                <a:gd name="connsiteY772" fmla="*/ 347315 h 4191633"/>
                <a:gd name="connsiteX773" fmla="*/ 344676 w 8608834"/>
                <a:gd name="connsiteY773" fmla="*/ 299741 h 4191633"/>
                <a:gd name="connsiteX774" fmla="*/ 349729 w 8608834"/>
                <a:gd name="connsiteY774" fmla="*/ 247361 h 4191633"/>
                <a:gd name="connsiteX775" fmla="*/ 355633 w 8608834"/>
                <a:gd name="connsiteY775" fmla="*/ 201556 h 4191633"/>
                <a:gd name="connsiteX776" fmla="*/ 475276 w 8608834"/>
                <a:gd name="connsiteY776" fmla="*/ 201556 h 4191633"/>
                <a:gd name="connsiteX777" fmla="*/ 476803 w 8608834"/>
                <a:gd name="connsiteY777" fmla="*/ 188921 h 4191633"/>
                <a:gd name="connsiteX778" fmla="*/ 484681 w 8608834"/>
                <a:gd name="connsiteY778" fmla="*/ 123747 h 4191633"/>
                <a:gd name="connsiteX779" fmla="*/ 488021 w 8608834"/>
                <a:gd name="connsiteY779" fmla="*/ 96119 h 4191633"/>
                <a:gd name="connsiteX780" fmla="*/ 492980 w 8608834"/>
                <a:gd name="connsiteY780" fmla="*/ 78600 h 4191633"/>
                <a:gd name="connsiteX781" fmla="*/ 503563 w 8608834"/>
                <a:gd name="connsiteY781" fmla="*/ 68345 h 4191633"/>
                <a:gd name="connsiteX782" fmla="*/ 518168 w 8608834"/>
                <a:gd name="connsiteY782" fmla="*/ 63539 h 4191633"/>
                <a:gd name="connsiteX783" fmla="*/ 534917 w 8608834"/>
                <a:gd name="connsiteY783" fmla="*/ 62364 h 4191633"/>
                <a:gd name="connsiteX784" fmla="*/ 547110 w 8608834"/>
                <a:gd name="connsiteY784" fmla="*/ 63606 h 4191633"/>
                <a:gd name="connsiteX785" fmla="*/ 556624 w 8608834"/>
                <a:gd name="connsiteY785" fmla="*/ 67897 h 4191633"/>
                <a:gd name="connsiteX786" fmla="*/ 562788 w 8608834"/>
                <a:gd name="connsiteY786" fmla="*/ 76027 h 4191633"/>
                <a:gd name="connsiteX787" fmla="*/ 564932 w 8608834"/>
                <a:gd name="connsiteY787" fmla="*/ 89016 h 4191633"/>
                <a:gd name="connsiteX788" fmla="*/ 564932 w 8608834"/>
                <a:gd name="connsiteY788" fmla="*/ 89017 h 4191633"/>
                <a:gd name="connsiteX789" fmla="*/ 564932 w 8608834"/>
                <a:gd name="connsiteY789" fmla="*/ 89017 h 4191633"/>
                <a:gd name="connsiteX790" fmla="*/ 560756 w 8608834"/>
                <a:gd name="connsiteY790" fmla="*/ 137215 h 4191633"/>
                <a:gd name="connsiteX791" fmla="*/ 550174 w 8608834"/>
                <a:gd name="connsiteY791" fmla="*/ 190006 h 4191633"/>
                <a:gd name="connsiteX792" fmla="*/ 548411 w 8608834"/>
                <a:gd name="connsiteY792" fmla="*/ 201556 h 4191633"/>
                <a:gd name="connsiteX793" fmla="*/ 542229 w 8608834"/>
                <a:gd name="connsiteY793" fmla="*/ 242044 h 4191633"/>
                <a:gd name="connsiteX794" fmla="*/ 531932 w 8608834"/>
                <a:gd name="connsiteY794" fmla="*/ 291310 h 4191633"/>
                <a:gd name="connsiteX795" fmla="*/ 520002 w 8608834"/>
                <a:gd name="connsiteY795" fmla="*/ 330209 h 4191633"/>
                <a:gd name="connsiteX796" fmla="*/ 516830 w 8608834"/>
                <a:gd name="connsiteY796" fmla="*/ 350218 h 4191633"/>
                <a:gd name="connsiteX797" fmla="*/ 519541 w 8608834"/>
                <a:gd name="connsiteY797" fmla="*/ 370340 h 4191633"/>
                <a:gd name="connsiteX798" fmla="*/ 526813 w 8608834"/>
                <a:gd name="connsiteY798" fmla="*/ 384107 h 4191633"/>
                <a:gd name="connsiteX799" fmla="*/ 537659 w 8608834"/>
                <a:gd name="connsiteY799" fmla="*/ 391974 h 4191633"/>
                <a:gd name="connsiteX800" fmla="*/ 551093 w 8608834"/>
                <a:gd name="connsiteY800" fmla="*/ 394395 h 4191633"/>
                <a:gd name="connsiteX801" fmla="*/ 551094 w 8608834"/>
                <a:gd name="connsiteY801" fmla="*/ 394395 h 4191633"/>
                <a:gd name="connsiteX802" fmla="*/ 537660 w 8608834"/>
                <a:gd name="connsiteY802" fmla="*/ 391974 h 4191633"/>
                <a:gd name="connsiteX803" fmla="*/ 526814 w 8608834"/>
                <a:gd name="connsiteY803" fmla="*/ 384107 h 4191633"/>
                <a:gd name="connsiteX804" fmla="*/ 519542 w 8608834"/>
                <a:gd name="connsiteY804" fmla="*/ 370340 h 4191633"/>
                <a:gd name="connsiteX805" fmla="*/ 516831 w 8608834"/>
                <a:gd name="connsiteY805" fmla="*/ 350218 h 4191633"/>
                <a:gd name="connsiteX806" fmla="*/ 520003 w 8608834"/>
                <a:gd name="connsiteY806" fmla="*/ 330208 h 4191633"/>
                <a:gd name="connsiteX807" fmla="*/ 531933 w 8608834"/>
                <a:gd name="connsiteY807" fmla="*/ 291309 h 4191633"/>
                <a:gd name="connsiteX808" fmla="*/ 542230 w 8608834"/>
                <a:gd name="connsiteY808" fmla="*/ 242043 h 4191633"/>
                <a:gd name="connsiteX809" fmla="*/ 548412 w 8608834"/>
                <a:gd name="connsiteY809" fmla="*/ 201555 h 4191633"/>
                <a:gd name="connsiteX810" fmla="*/ 716897 w 8608834"/>
                <a:gd name="connsiteY810" fmla="*/ 201555 h 4191633"/>
                <a:gd name="connsiteX811" fmla="*/ 722424 w 8608834"/>
                <a:gd name="connsiteY811" fmla="*/ 180850 h 4191633"/>
                <a:gd name="connsiteX812" fmla="*/ 744024 w 8608834"/>
                <a:gd name="connsiteY812" fmla="*/ 116143 h 4191633"/>
                <a:gd name="connsiteX813" fmla="*/ 767551 w 8608834"/>
                <a:gd name="connsiteY813" fmla="*/ 70608 h 4191633"/>
                <a:gd name="connsiteX814" fmla="*/ 794190 w 8608834"/>
                <a:gd name="connsiteY814" fmla="*/ 33709 h 4191633"/>
                <a:gd name="connsiteX815" fmla="*/ 823321 w 8608834"/>
                <a:gd name="connsiteY815" fmla="*/ 8990 h 4191633"/>
                <a:gd name="connsiteX816" fmla="*/ 854192 w 8608834"/>
                <a:gd name="connsiteY816" fmla="*/ 0 h 4191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</a:cxnLst>
              <a:rect l="l" t="t" r="r" b="b"/>
              <a:pathLst>
                <a:path w="8608834" h="4191633">
                  <a:moveTo>
                    <a:pt x="3393317" y="455927"/>
                  </a:moveTo>
                  <a:lnTo>
                    <a:pt x="3393317" y="460383"/>
                  </a:lnTo>
                  <a:cubicBezTo>
                    <a:pt x="3393317" y="490414"/>
                    <a:pt x="3390736" y="517682"/>
                    <a:pt x="3385574" y="542185"/>
                  </a:cubicBezTo>
                  <a:cubicBezTo>
                    <a:pt x="3380411" y="566688"/>
                    <a:pt x="3373513" y="587603"/>
                    <a:pt x="3364880" y="604928"/>
                  </a:cubicBezTo>
                  <a:cubicBezTo>
                    <a:pt x="3356246" y="622253"/>
                    <a:pt x="3346343" y="635619"/>
                    <a:pt x="3335172" y="645024"/>
                  </a:cubicBezTo>
                  <a:lnTo>
                    <a:pt x="3300389" y="659132"/>
                  </a:lnTo>
                  <a:lnTo>
                    <a:pt x="3300389" y="659132"/>
                  </a:lnTo>
                  <a:cubicBezTo>
                    <a:pt x="3312408" y="659132"/>
                    <a:pt x="3324003" y="654429"/>
                    <a:pt x="3335173" y="645024"/>
                  </a:cubicBezTo>
                  <a:cubicBezTo>
                    <a:pt x="3346344" y="635619"/>
                    <a:pt x="3356247" y="622253"/>
                    <a:pt x="3364881" y="604928"/>
                  </a:cubicBezTo>
                  <a:cubicBezTo>
                    <a:pt x="3373514" y="587603"/>
                    <a:pt x="3380412" y="566688"/>
                    <a:pt x="3385575" y="542185"/>
                  </a:cubicBezTo>
                  <a:cubicBezTo>
                    <a:pt x="3390737" y="517682"/>
                    <a:pt x="3393318" y="490414"/>
                    <a:pt x="3393318" y="460383"/>
                  </a:cubicBezTo>
                  <a:lnTo>
                    <a:pt x="3393318" y="455927"/>
                  </a:lnTo>
                  <a:lnTo>
                    <a:pt x="3393317" y="455927"/>
                  </a:lnTo>
                  <a:close/>
                  <a:moveTo>
                    <a:pt x="3532563" y="438792"/>
                  </a:moveTo>
                  <a:lnTo>
                    <a:pt x="3514104" y="451455"/>
                  </a:lnTo>
                  <a:cubicBezTo>
                    <a:pt x="3505230" y="456274"/>
                    <a:pt x="3495904" y="460130"/>
                    <a:pt x="3486127" y="463021"/>
                  </a:cubicBezTo>
                  <a:lnTo>
                    <a:pt x="3457164" y="467358"/>
                  </a:lnTo>
                  <a:lnTo>
                    <a:pt x="3457164" y="467358"/>
                  </a:lnTo>
                  <a:cubicBezTo>
                    <a:pt x="3466696" y="467358"/>
                    <a:pt x="3476350" y="465912"/>
                    <a:pt x="3486128" y="463021"/>
                  </a:cubicBezTo>
                  <a:cubicBezTo>
                    <a:pt x="3495905" y="460130"/>
                    <a:pt x="3505231" y="456274"/>
                    <a:pt x="3514105" y="451455"/>
                  </a:cubicBezTo>
                  <a:lnTo>
                    <a:pt x="3532564" y="438792"/>
                  </a:lnTo>
                  <a:lnTo>
                    <a:pt x="3532563" y="438792"/>
                  </a:lnTo>
                  <a:close/>
                  <a:moveTo>
                    <a:pt x="3057800" y="428088"/>
                  </a:moveTo>
                  <a:cubicBezTo>
                    <a:pt x="3053822" y="432640"/>
                    <a:pt x="3048934" y="437275"/>
                    <a:pt x="3043137" y="441992"/>
                  </a:cubicBezTo>
                  <a:cubicBezTo>
                    <a:pt x="3037339" y="446709"/>
                    <a:pt x="3031003" y="450978"/>
                    <a:pt x="3024130" y="454800"/>
                  </a:cubicBezTo>
                  <a:cubicBezTo>
                    <a:pt x="3017256" y="458622"/>
                    <a:pt x="3010092" y="461753"/>
                    <a:pt x="3002636" y="464192"/>
                  </a:cubicBezTo>
                  <a:lnTo>
                    <a:pt x="2980273" y="467851"/>
                  </a:lnTo>
                  <a:lnTo>
                    <a:pt x="2980273" y="467851"/>
                  </a:lnTo>
                  <a:cubicBezTo>
                    <a:pt x="2987727" y="467851"/>
                    <a:pt x="2995182" y="466631"/>
                    <a:pt x="3002637" y="464192"/>
                  </a:cubicBezTo>
                  <a:cubicBezTo>
                    <a:pt x="3010093" y="461753"/>
                    <a:pt x="3017257" y="458622"/>
                    <a:pt x="3024131" y="454800"/>
                  </a:cubicBezTo>
                  <a:cubicBezTo>
                    <a:pt x="3031004" y="450978"/>
                    <a:pt x="3037340" y="446709"/>
                    <a:pt x="3043138" y="441992"/>
                  </a:cubicBezTo>
                  <a:lnTo>
                    <a:pt x="3057801" y="428089"/>
                  </a:lnTo>
                  <a:lnTo>
                    <a:pt x="3057800" y="428088"/>
                  </a:lnTo>
                  <a:close/>
                  <a:moveTo>
                    <a:pt x="490551" y="399900"/>
                  </a:moveTo>
                  <a:lnTo>
                    <a:pt x="464153" y="437679"/>
                  </a:lnTo>
                  <a:lnTo>
                    <a:pt x="464154" y="437678"/>
                  </a:lnTo>
                  <a:lnTo>
                    <a:pt x="490551" y="399900"/>
                  </a:lnTo>
                  <a:close/>
                  <a:moveTo>
                    <a:pt x="1776021" y="388980"/>
                  </a:moveTo>
                  <a:lnTo>
                    <a:pt x="1776021" y="388981"/>
                  </a:lnTo>
                  <a:lnTo>
                    <a:pt x="1776888" y="397755"/>
                  </a:lnTo>
                  <a:lnTo>
                    <a:pt x="1776021" y="388980"/>
                  </a:lnTo>
                  <a:close/>
                  <a:moveTo>
                    <a:pt x="1960371" y="383432"/>
                  </a:moveTo>
                  <a:lnTo>
                    <a:pt x="1947202" y="392714"/>
                  </a:lnTo>
                  <a:lnTo>
                    <a:pt x="1960371" y="383432"/>
                  </a:lnTo>
                  <a:close/>
                  <a:moveTo>
                    <a:pt x="1888328" y="381208"/>
                  </a:moveTo>
                  <a:lnTo>
                    <a:pt x="1888328" y="381208"/>
                  </a:lnTo>
                  <a:lnTo>
                    <a:pt x="1888541" y="393952"/>
                  </a:lnTo>
                  <a:lnTo>
                    <a:pt x="1888328" y="381208"/>
                  </a:lnTo>
                  <a:close/>
                  <a:moveTo>
                    <a:pt x="995774" y="362196"/>
                  </a:moveTo>
                  <a:lnTo>
                    <a:pt x="995773" y="362196"/>
                  </a:lnTo>
                  <a:lnTo>
                    <a:pt x="1017538" y="414153"/>
                  </a:lnTo>
                  <a:lnTo>
                    <a:pt x="1017538" y="414153"/>
                  </a:lnTo>
                  <a:lnTo>
                    <a:pt x="1017538" y="414154"/>
                  </a:lnTo>
                  <a:lnTo>
                    <a:pt x="1017539" y="414153"/>
                  </a:lnTo>
                  <a:lnTo>
                    <a:pt x="995774" y="362196"/>
                  </a:lnTo>
                  <a:close/>
                  <a:moveTo>
                    <a:pt x="3181145" y="352024"/>
                  </a:moveTo>
                  <a:lnTo>
                    <a:pt x="3181144" y="352025"/>
                  </a:lnTo>
                  <a:lnTo>
                    <a:pt x="3192976" y="406273"/>
                  </a:lnTo>
                  <a:cubicBezTo>
                    <a:pt x="3189196" y="411591"/>
                    <a:pt x="3184143" y="417822"/>
                    <a:pt x="3177816" y="424968"/>
                  </a:cubicBezTo>
                  <a:cubicBezTo>
                    <a:pt x="3171490" y="432114"/>
                    <a:pt x="3164382" y="438927"/>
                    <a:pt x="3156494" y="445408"/>
                  </a:cubicBezTo>
                  <a:cubicBezTo>
                    <a:pt x="3148607" y="451889"/>
                    <a:pt x="3140144" y="457373"/>
                    <a:pt x="3131105" y="461860"/>
                  </a:cubicBezTo>
                  <a:lnTo>
                    <a:pt x="3103992" y="468590"/>
                  </a:lnTo>
                  <a:lnTo>
                    <a:pt x="3103992" y="468590"/>
                  </a:lnTo>
                  <a:cubicBezTo>
                    <a:pt x="3113030" y="468590"/>
                    <a:pt x="3122068" y="466347"/>
                    <a:pt x="3131106" y="461860"/>
                  </a:cubicBezTo>
                  <a:cubicBezTo>
                    <a:pt x="3140145" y="457373"/>
                    <a:pt x="3148608" y="451889"/>
                    <a:pt x="3156495" y="445408"/>
                  </a:cubicBezTo>
                  <a:cubicBezTo>
                    <a:pt x="3164383" y="438927"/>
                    <a:pt x="3171491" y="432114"/>
                    <a:pt x="3177817" y="424968"/>
                  </a:cubicBezTo>
                  <a:cubicBezTo>
                    <a:pt x="3184144" y="417822"/>
                    <a:pt x="3189197" y="411591"/>
                    <a:pt x="3192977" y="406273"/>
                  </a:cubicBezTo>
                  <a:lnTo>
                    <a:pt x="3181145" y="352024"/>
                  </a:lnTo>
                  <a:close/>
                  <a:moveTo>
                    <a:pt x="4986867" y="349039"/>
                  </a:moveTo>
                  <a:lnTo>
                    <a:pt x="4986866" y="349040"/>
                  </a:lnTo>
                  <a:lnTo>
                    <a:pt x="4986866" y="349040"/>
                  </a:lnTo>
                  <a:lnTo>
                    <a:pt x="4986866" y="412143"/>
                  </a:lnTo>
                  <a:lnTo>
                    <a:pt x="4986866" y="412144"/>
                  </a:lnTo>
                  <a:lnTo>
                    <a:pt x="4986867" y="412143"/>
                  </a:lnTo>
                  <a:lnTo>
                    <a:pt x="4986867" y="349039"/>
                  </a:lnTo>
                  <a:close/>
                  <a:moveTo>
                    <a:pt x="2683979" y="321679"/>
                  </a:moveTo>
                  <a:lnTo>
                    <a:pt x="2619397" y="449858"/>
                  </a:lnTo>
                  <a:lnTo>
                    <a:pt x="2608305" y="463660"/>
                  </a:lnTo>
                  <a:lnTo>
                    <a:pt x="2608305" y="463660"/>
                  </a:lnTo>
                  <a:cubicBezTo>
                    <a:pt x="2612249" y="461360"/>
                    <a:pt x="2615947" y="456759"/>
                    <a:pt x="2619398" y="449857"/>
                  </a:cubicBezTo>
                  <a:lnTo>
                    <a:pt x="2683980" y="321679"/>
                  </a:lnTo>
                  <a:lnTo>
                    <a:pt x="2683979" y="321679"/>
                  </a:lnTo>
                  <a:close/>
                  <a:moveTo>
                    <a:pt x="4047110" y="311079"/>
                  </a:moveTo>
                  <a:lnTo>
                    <a:pt x="4002987" y="434081"/>
                  </a:lnTo>
                  <a:cubicBezTo>
                    <a:pt x="4000686" y="440490"/>
                    <a:pt x="3998509" y="445789"/>
                    <a:pt x="3996454" y="449980"/>
                  </a:cubicBezTo>
                  <a:cubicBezTo>
                    <a:pt x="3994401" y="454170"/>
                    <a:pt x="3992306" y="457580"/>
                    <a:pt x="3990169" y="460209"/>
                  </a:cubicBezTo>
                  <a:cubicBezTo>
                    <a:pt x="3988033" y="462839"/>
                    <a:pt x="3985732" y="464687"/>
                    <a:pt x="3983267" y="465756"/>
                  </a:cubicBezTo>
                  <a:lnTo>
                    <a:pt x="3975134" y="467358"/>
                  </a:lnTo>
                  <a:lnTo>
                    <a:pt x="3975134" y="467358"/>
                  </a:lnTo>
                  <a:cubicBezTo>
                    <a:pt x="3978091" y="467358"/>
                    <a:pt x="3980803" y="466824"/>
                    <a:pt x="3983268" y="465756"/>
                  </a:cubicBezTo>
                  <a:cubicBezTo>
                    <a:pt x="3985733" y="464687"/>
                    <a:pt x="3988034" y="462839"/>
                    <a:pt x="3990170" y="460209"/>
                  </a:cubicBezTo>
                  <a:cubicBezTo>
                    <a:pt x="3992307" y="457580"/>
                    <a:pt x="3994402" y="454170"/>
                    <a:pt x="3996455" y="449980"/>
                  </a:cubicBezTo>
                  <a:cubicBezTo>
                    <a:pt x="3998510" y="445789"/>
                    <a:pt x="4000687" y="440490"/>
                    <a:pt x="4002988" y="434081"/>
                  </a:cubicBezTo>
                  <a:lnTo>
                    <a:pt x="4047111" y="311079"/>
                  </a:lnTo>
                  <a:lnTo>
                    <a:pt x="4047110" y="311079"/>
                  </a:lnTo>
                  <a:close/>
                  <a:moveTo>
                    <a:pt x="1272661" y="310340"/>
                  </a:moveTo>
                  <a:lnTo>
                    <a:pt x="1272661" y="310340"/>
                  </a:lnTo>
                  <a:lnTo>
                    <a:pt x="1274387" y="325129"/>
                  </a:lnTo>
                  <a:lnTo>
                    <a:pt x="1272661" y="310340"/>
                  </a:lnTo>
                  <a:close/>
                  <a:moveTo>
                    <a:pt x="4189093" y="308861"/>
                  </a:moveTo>
                  <a:lnTo>
                    <a:pt x="4189092" y="308862"/>
                  </a:lnTo>
                  <a:lnTo>
                    <a:pt x="4185394" y="366541"/>
                  </a:lnTo>
                  <a:lnTo>
                    <a:pt x="4170851" y="375908"/>
                  </a:lnTo>
                  <a:cubicBezTo>
                    <a:pt x="4165428" y="379359"/>
                    <a:pt x="4159636" y="382604"/>
                    <a:pt x="4153473" y="385644"/>
                  </a:cubicBezTo>
                  <a:cubicBezTo>
                    <a:pt x="4147310" y="388684"/>
                    <a:pt x="4140902" y="391232"/>
                    <a:pt x="4134246" y="393286"/>
                  </a:cubicBezTo>
                  <a:lnTo>
                    <a:pt x="4113911" y="396367"/>
                  </a:lnTo>
                  <a:lnTo>
                    <a:pt x="4113911" y="396367"/>
                  </a:lnTo>
                  <a:cubicBezTo>
                    <a:pt x="4120813" y="396367"/>
                    <a:pt x="4127592" y="395340"/>
                    <a:pt x="4134247" y="393286"/>
                  </a:cubicBezTo>
                  <a:cubicBezTo>
                    <a:pt x="4140903" y="391232"/>
                    <a:pt x="4147311" y="388684"/>
                    <a:pt x="4153474" y="385644"/>
                  </a:cubicBezTo>
                  <a:cubicBezTo>
                    <a:pt x="4159637" y="382604"/>
                    <a:pt x="4165429" y="379359"/>
                    <a:pt x="4170852" y="375908"/>
                  </a:cubicBezTo>
                  <a:lnTo>
                    <a:pt x="4185395" y="366541"/>
                  </a:lnTo>
                  <a:lnTo>
                    <a:pt x="4189093" y="308861"/>
                  </a:lnTo>
                  <a:close/>
                  <a:moveTo>
                    <a:pt x="121226" y="302191"/>
                  </a:moveTo>
                  <a:lnTo>
                    <a:pt x="117159" y="349409"/>
                  </a:lnTo>
                  <a:lnTo>
                    <a:pt x="117159" y="349410"/>
                  </a:lnTo>
                  <a:lnTo>
                    <a:pt x="121226" y="302191"/>
                  </a:lnTo>
                  <a:close/>
                  <a:moveTo>
                    <a:pt x="1655014" y="294596"/>
                  </a:moveTo>
                  <a:lnTo>
                    <a:pt x="1655014" y="294596"/>
                  </a:lnTo>
                  <a:cubicBezTo>
                    <a:pt x="1655391" y="299287"/>
                    <a:pt x="1655767" y="303979"/>
                    <a:pt x="1656144" y="308670"/>
                  </a:cubicBezTo>
                  <a:cubicBezTo>
                    <a:pt x="1655767" y="303979"/>
                    <a:pt x="1655391" y="299287"/>
                    <a:pt x="1655014" y="294596"/>
                  </a:cubicBezTo>
                  <a:close/>
                  <a:moveTo>
                    <a:pt x="282805" y="293826"/>
                  </a:moveTo>
                  <a:lnTo>
                    <a:pt x="272791" y="345436"/>
                  </a:lnTo>
                  <a:cubicBezTo>
                    <a:pt x="269073" y="361109"/>
                    <a:pt x="264975" y="375251"/>
                    <a:pt x="260497" y="387864"/>
                  </a:cubicBezTo>
                  <a:lnTo>
                    <a:pt x="228945" y="448625"/>
                  </a:lnTo>
                  <a:lnTo>
                    <a:pt x="228946" y="448624"/>
                  </a:lnTo>
                  <a:cubicBezTo>
                    <a:pt x="241024" y="433341"/>
                    <a:pt x="251542" y="413088"/>
                    <a:pt x="260498" y="387863"/>
                  </a:cubicBezTo>
                  <a:cubicBezTo>
                    <a:pt x="264976" y="375250"/>
                    <a:pt x="269074" y="361108"/>
                    <a:pt x="272792" y="345435"/>
                  </a:cubicBezTo>
                  <a:lnTo>
                    <a:pt x="282804" y="293833"/>
                  </a:lnTo>
                  <a:cubicBezTo>
                    <a:pt x="282804" y="293831"/>
                    <a:pt x="282805" y="293828"/>
                    <a:pt x="282805" y="293826"/>
                  </a:cubicBezTo>
                  <a:close/>
                  <a:moveTo>
                    <a:pt x="3887598" y="274598"/>
                  </a:moveTo>
                  <a:lnTo>
                    <a:pt x="3885626" y="277309"/>
                  </a:lnTo>
                  <a:cubicBezTo>
                    <a:pt x="3890392" y="286840"/>
                    <a:pt x="3893966" y="296905"/>
                    <a:pt x="3896349" y="307505"/>
                  </a:cubicBezTo>
                  <a:cubicBezTo>
                    <a:pt x="3898732" y="318104"/>
                    <a:pt x="3899923" y="330059"/>
                    <a:pt x="3899923" y="343370"/>
                  </a:cubicBezTo>
                  <a:cubicBezTo>
                    <a:pt x="3899923" y="353066"/>
                    <a:pt x="3898855" y="362843"/>
                    <a:pt x="3896719" y="372703"/>
                  </a:cubicBezTo>
                  <a:cubicBezTo>
                    <a:pt x="3894582" y="382563"/>
                    <a:pt x="3891501" y="392094"/>
                    <a:pt x="3887475" y="401297"/>
                  </a:cubicBezTo>
                  <a:cubicBezTo>
                    <a:pt x="3883449" y="410499"/>
                    <a:pt x="3878519" y="419127"/>
                    <a:pt x="3872686" y="427179"/>
                  </a:cubicBezTo>
                  <a:cubicBezTo>
                    <a:pt x="3866852" y="435231"/>
                    <a:pt x="3860196" y="442215"/>
                    <a:pt x="3852719" y="448131"/>
                  </a:cubicBezTo>
                  <a:cubicBezTo>
                    <a:pt x="3845242" y="454047"/>
                    <a:pt x="3837067" y="458730"/>
                    <a:pt x="3828193" y="462181"/>
                  </a:cubicBezTo>
                  <a:lnTo>
                    <a:pt x="3799847" y="467358"/>
                  </a:lnTo>
                  <a:lnTo>
                    <a:pt x="3799847" y="467358"/>
                  </a:lnTo>
                  <a:cubicBezTo>
                    <a:pt x="3809871" y="467358"/>
                    <a:pt x="3819320" y="465632"/>
                    <a:pt x="3828194" y="462181"/>
                  </a:cubicBezTo>
                  <a:cubicBezTo>
                    <a:pt x="3837068" y="458730"/>
                    <a:pt x="3845243" y="454047"/>
                    <a:pt x="3852720" y="448131"/>
                  </a:cubicBezTo>
                  <a:cubicBezTo>
                    <a:pt x="3860197" y="442215"/>
                    <a:pt x="3866853" y="435231"/>
                    <a:pt x="3872687" y="427179"/>
                  </a:cubicBezTo>
                  <a:cubicBezTo>
                    <a:pt x="3878520" y="419127"/>
                    <a:pt x="3883450" y="410499"/>
                    <a:pt x="3887476" y="401297"/>
                  </a:cubicBezTo>
                  <a:cubicBezTo>
                    <a:pt x="3891502" y="392094"/>
                    <a:pt x="3894583" y="382563"/>
                    <a:pt x="3896720" y="372703"/>
                  </a:cubicBezTo>
                  <a:cubicBezTo>
                    <a:pt x="3898856" y="362843"/>
                    <a:pt x="3899924" y="353066"/>
                    <a:pt x="3899924" y="343370"/>
                  </a:cubicBezTo>
                  <a:cubicBezTo>
                    <a:pt x="3899924" y="330059"/>
                    <a:pt x="3898733" y="318104"/>
                    <a:pt x="3896350" y="307505"/>
                  </a:cubicBezTo>
                  <a:cubicBezTo>
                    <a:pt x="3893967" y="296905"/>
                    <a:pt x="3890393" y="286840"/>
                    <a:pt x="3885627" y="277309"/>
                  </a:cubicBezTo>
                  <a:lnTo>
                    <a:pt x="3887599" y="274598"/>
                  </a:lnTo>
                  <a:lnTo>
                    <a:pt x="3887598" y="274598"/>
                  </a:lnTo>
                  <a:close/>
                  <a:moveTo>
                    <a:pt x="3678048" y="274598"/>
                  </a:moveTo>
                  <a:lnTo>
                    <a:pt x="3676076" y="277309"/>
                  </a:lnTo>
                  <a:cubicBezTo>
                    <a:pt x="3680842" y="286840"/>
                    <a:pt x="3684416" y="296905"/>
                    <a:pt x="3686799" y="307505"/>
                  </a:cubicBezTo>
                  <a:cubicBezTo>
                    <a:pt x="3689182" y="318104"/>
                    <a:pt x="3690373" y="330059"/>
                    <a:pt x="3690373" y="343370"/>
                  </a:cubicBezTo>
                  <a:cubicBezTo>
                    <a:pt x="3690373" y="353066"/>
                    <a:pt x="3689305" y="362843"/>
                    <a:pt x="3687169" y="372703"/>
                  </a:cubicBezTo>
                  <a:cubicBezTo>
                    <a:pt x="3685032" y="382563"/>
                    <a:pt x="3681951" y="392094"/>
                    <a:pt x="3677925" y="401297"/>
                  </a:cubicBezTo>
                  <a:cubicBezTo>
                    <a:pt x="3673899" y="410499"/>
                    <a:pt x="3668969" y="419127"/>
                    <a:pt x="3663136" y="427179"/>
                  </a:cubicBezTo>
                  <a:cubicBezTo>
                    <a:pt x="3657302" y="435231"/>
                    <a:pt x="3650646" y="442215"/>
                    <a:pt x="3643169" y="448131"/>
                  </a:cubicBezTo>
                  <a:cubicBezTo>
                    <a:pt x="3635692" y="454047"/>
                    <a:pt x="3627517" y="458730"/>
                    <a:pt x="3618643" y="462181"/>
                  </a:cubicBezTo>
                  <a:lnTo>
                    <a:pt x="3590297" y="467358"/>
                  </a:lnTo>
                  <a:lnTo>
                    <a:pt x="3590297" y="467358"/>
                  </a:lnTo>
                  <a:cubicBezTo>
                    <a:pt x="3600321" y="467358"/>
                    <a:pt x="3609770" y="465632"/>
                    <a:pt x="3618644" y="462181"/>
                  </a:cubicBezTo>
                  <a:cubicBezTo>
                    <a:pt x="3627518" y="458730"/>
                    <a:pt x="3635693" y="454047"/>
                    <a:pt x="3643170" y="448131"/>
                  </a:cubicBezTo>
                  <a:cubicBezTo>
                    <a:pt x="3650647" y="442215"/>
                    <a:pt x="3657303" y="435231"/>
                    <a:pt x="3663137" y="427179"/>
                  </a:cubicBezTo>
                  <a:cubicBezTo>
                    <a:pt x="3668970" y="419127"/>
                    <a:pt x="3673900" y="410499"/>
                    <a:pt x="3677926" y="401297"/>
                  </a:cubicBezTo>
                  <a:cubicBezTo>
                    <a:pt x="3681952" y="392094"/>
                    <a:pt x="3685033" y="382563"/>
                    <a:pt x="3687170" y="372703"/>
                  </a:cubicBezTo>
                  <a:cubicBezTo>
                    <a:pt x="3689306" y="362843"/>
                    <a:pt x="3690374" y="353066"/>
                    <a:pt x="3690374" y="343370"/>
                  </a:cubicBezTo>
                  <a:cubicBezTo>
                    <a:pt x="3690374" y="330059"/>
                    <a:pt x="3689183" y="318104"/>
                    <a:pt x="3686800" y="307505"/>
                  </a:cubicBezTo>
                  <a:cubicBezTo>
                    <a:pt x="3684417" y="296905"/>
                    <a:pt x="3680843" y="286840"/>
                    <a:pt x="3676077" y="277309"/>
                  </a:cubicBezTo>
                  <a:lnTo>
                    <a:pt x="3678049" y="274598"/>
                  </a:lnTo>
                  <a:lnTo>
                    <a:pt x="3678048" y="274598"/>
                  </a:lnTo>
                  <a:close/>
                  <a:moveTo>
                    <a:pt x="4876312" y="246498"/>
                  </a:moveTo>
                  <a:cubicBezTo>
                    <a:pt x="4871526" y="253071"/>
                    <a:pt x="4866698" y="259521"/>
                    <a:pt x="4861829" y="265848"/>
                  </a:cubicBezTo>
                  <a:cubicBezTo>
                    <a:pt x="4856959" y="272175"/>
                    <a:pt x="4852461" y="277885"/>
                    <a:pt x="4848335" y="282979"/>
                  </a:cubicBezTo>
                  <a:cubicBezTo>
                    <a:pt x="4847678" y="293168"/>
                    <a:pt x="4847102" y="303192"/>
                    <a:pt x="4846610" y="313052"/>
                  </a:cubicBezTo>
                  <a:cubicBezTo>
                    <a:pt x="4846445" y="317325"/>
                    <a:pt x="4846281" y="321720"/>
                    <a:pt x="4846116" y="326240"/>
                  </a:cubicBezTo>
                  <a:cubicBezTo>
                    <a:pt x="4845952" y="330759"/>
                    <a:pt x="4845788" y="335237"/>
                    <a:pt x="4845624" y="339674"/>
                  </a:cubicBezTo>
                  <a:cubicBezTo>
                    <a:pt x="4845459" y="344111"/>
                    <a:pt x="4845336" y="348383"/>
                    <a:pt x="4845254" y="352491"/>
                  </a:cubicBezTo>
                  <a:cubicBezTo>
                    <a:pt x="4845213" y="356270"/>
                    <a:pt x="4845171" y="360050"/>
                    <a:pt x="4845130" y="363829"/>
                  </a:cubicBezTo>
                  <a:lnTo>
                    <a:pt x="4847606" y="386260"/>
                  </a:lnTo>
                  <a:cubicBezTo>
                    <a:pt x="4849255" y="392341"/>
                    <a:pt x="4851648" y="397312"/>
                    <a:pt x="4854782" y="401174"/>
                  </a:cubicBezTo>
                  <a:cubicBezTo>
                    <a:pt x="4857918" y="405035"/>
                    <a:pt x="4861753" y="407829"/>
                    <a:pt x="4866290" y="409554"/>
                  </a:cubicBezTo>
                  <a:cubicBezTo>
                    <a:pt x="4870824" y="411280"/>
                    <a:pt x="4875898" y="412143"/>
                    <a:pt x="4881508" y="412143"/>
                  </a:cubicBezTo>
                  <a:lnTo>
                    <a:pt x="4881508" y="412143"/>
                  </a:lnTo>
                  <a:lnTo>
                    <a:pt x="4866291" y="409554"/>
                  </a:lnTo>
                  <a:cubicBezTo>
                    <a:pt x="4861754" y="407829"/>
                    <a:pt x="4857919" y="405035"/>
                    <a:pt x="4854783" y="401174"/>
                  </a:cubicBezTo>
                  <a:cubicBezTo>
                    <a:pt x="4851649" y="397312"/>
                    <a:pt x="4849256" y="392341"/>
                    <a:pt x="4847607" y="386260"/>
                  </a:cubicBezTo>
                  <a:cubicBezTo>
                    <a:pt x="4845957" y="380180"/>
                    <a:pt x="4845131" y="372703"/>
                    <a:pt x="4845131" y="363829"/>
                  </a:cubicBezTo>
                  <a:cubicBezTo>
                    <a:pt x="4845131" y="360378"/>
                    <a:pt x="4845173" y="356599"/>
                    <a:pt x="4845255" y="352490"/>
                  </a:cubicBezTo>
                  <a:cubicBezTo>
                    <a:pt x="4845337" y="348382"/>
                    <a:pt x="4845460" y="344110"/>
                    <a:pt x="4845625" y="339673"/>
                  </a:cubicBezTo>
                  <a:cubicBezTo>
                    <a:pt x="4845789" y="335236"/>
                    <a:pt x="4845953" y="330758"/>
                    <a:pt x="4846117" y="326239"/>
                  </a:cubicBezTo>
                  <a:cubicBezTo>
                    <a:pt x="4846282" y="321719"/>
                    <a:pt x="4846446" y="317324"/>
                    <a:pt x="4846611" y="313051"/>
                  </a:cubicBezTo>
                  <a:cubicBezTo>
                    <a:pt x="4847103" y="303191"/>
                    <a:pt x="4847679" y="293167"/>
                    <a:pt x="4848336" y="282978"/>
                  </a:cubicBezTo>
                  <a:cubicBezTo>
                    <a:pt x="4852462" y="277884"/>
                    <a:pt x="4856960" y="272174"/>
                    <a:pt x="4861830" y="265847"/>
                  </a:cubicBezTo>
                  <a:lnTo>
                    <a:pt x="4876312" y="246498"/>
                  </a:lnTo>
                  <a:close/>
                  <a:moveTo>
                    <a:pt x="3102393" y="241760"/>
                  </a:moveTo>
                  <a:lnTo>
                    <a:pt x="3102392" y="241760"/>
                  </a:lnTo>
                  <a:lnTo>
                    <a:pt x="3109337" y="242507"/>
                  </a:lnTo>
                  <a:cubicBezTo>
                    <a:pt x="3111486" y="243005"/>
                    <a:pt x="3113384" y="244085"/>
                    <a:pt x="3115033" y="245746"/>
                  </a:cubicBezTo>
                  <a:cubicBezTo>
                    <a:pt x="3116681" y="247407"/>
                    <a:pt x="3117957" y="249732"/>
                    <a:pt x="3118861" y="252721"/>
                  </a:cubicBezTo>
                  <a:cubicBezTo>
                    <a:pt x="3119765" y="255710"/>
                    <a:pt x="3120217" y="259778"/>
                    <a:pt x="3120217" y="264926"/>
                  </a:cubicBezTo>
                  <a:cubicBezTo>
                    <a:pt x="3120217" y="272781"/>
                    <a:pt x="3119395" y="281496"/>
                    <a:pt x="3117752" y="291070"/>
                  </a:cubicBezTo>
                  <a:cubicBezTo>
                    <a:pt x="3116108" y="300645"/>
                    <a:pt x="3114227" y="310456"/>
                    <a:pt x="3112106" y="320502"/>
                  </a:cubicBezTo>
                  <a:lnTo>
                    <a:pt x="3104855" y="354863"/>
                  </a:lnTo>
                  <a:cubicBezTo>
                    <a:pt x="3102142" y="367724"/>
                    <a:pt x="3100786" y="378561"/>
                    <a:pt x="3100786" y="387374"/>
                  </a:cubicBezTo>
                  <a:cubicBezTo>
                    <a:pt x="3100786" y="394902"/>
                    <a:pt x="3101484" y="400789"/>
                    <a:pt x="3102882" y="405035"/>
                  </a:cubicBezTo>
                  <a:cubicBezTo>
                    <a:pt x="3104278" y="409280"/>
                    <a:pt x="3107277" y="411403"/>
                    <a:pt x="3111879" y="411403"/>
                  </a:cubicBezTo>
                  <a:lnTo>
                    <a:pt x="3111880" y="411403"/>
                  </a:lnTo>
                  <a:lnTo>
                    <a:pt x="3102883" y="405035"/>
                  </a:lnTo>
                  <a:cubicBezTo>
                    <a:pt x="3101485" y="400789"/>
                    <a:pt x="3100787" y="394902"/>
                    <a:pt x="3100787" y="387374"/>
                  </a:cubicBezTo>
                  <a:cubicBezTo>
                    <a:pt x="3100787" y="378561"/>
                    <a:pt x="3102143" y="367724"/>
                    <a:pt x="3104856" y="354863"/>
                  </a:cubicBezTo>
                  <a:lnTo>
                    <a:pt x="3112107" y="320502"/>
                  </a:lnTo>
                  <a:cubicBezTo>
                    <a:pt x="3114228" y="310456"/>
                    <a:pt x="3116109" y="300645"/>
                    <a:pt x="3117753" y="291070"/>
                  </a:cubicBezTo>
                  <a:cubicBezTo>
                    <a:pt x="3119396" y="281496"/>
                    <a:pt x="3120218" y="272781"/>
                    <a:pt x="3120218" y="264926"/>
                  </a:cubicBezTo>
                  <a:cubicBezTo>
                    <a:pt x="3120218" y="259778"/>
                    <a:pt x="3119766" y="255710"/>
                    <a:pt x="3118862" y="252721"/>
                  </a:cubicBezTo>
                  <a:cubicBezTo>
                    <a:pt x="3117958" y="249732"/>
                    <a:pt x="3116682" y="247407"/>
                    <a:pt x="3115034" y="245746"/>
                  </a:cubicBezTo>
                  <a:cubicBezTo>
                    <a:pt x="3113385" y="244085"/>
                    <a:pt x="3111487" y="243005"/>
                    <a:pt x="3109338" y="242507"/>
                  </a:cubicBezTo>
                  <a:cubicBezTo>
                    <a:pt x="3107188" y="242009"/>
                    <a:pt x="3104874" y="241760"/>
                    <a:pt x="3102393" y="241760"/>
                  </a:cubicBezTo>
                  <a:close/>
                  <a:moveTo>
                    <a:pt x="3836328" y="225298"/>
                  </a:moveTo>
                  <a:lnTo>
                    <a:pt x="3836328" y="225298"/>
                  </a:lnTo>
                  <a:lnTo>
                    <a:pt x="3880204" y="232570"/>
                  </a:lnTo>
                  <a:cubicBezTo>
                    <a:pt x="3893843" y="237418"/>
                    <a:pt x="3906620" y="243909"/>
                    <a:pt x="3918534" y="252043"/>
                  </a:cubicBezTo>
                  <a:cubicBezTo>
                    <a:pt x="3930448" y="260178"/>
                    <a:pt x="3941540" y="270407"/>
                    <a:pt x="3951811" y="282732"/>
                  </a:cubicBezTo>
                  <a:lnTo>
                    <a:pt x="3960338" y="293199"/>
                  </a:lnTo>
                  <a:lnTo>
                    <a:pt x="3960338" y="293198"/>
                  </a:lnTo>
                  <a:lnTo>
                    <a:pt x="3951812" y="282732"/>
                  </a:lnTo>
                  <a:cubicBezTo>
                    <a:pt x="3941541" y="270407"/>
                    <a:pt x="3930449" y="260178"/>
                    <a:pt x="3918535" y="252043"/>
                  </a:cubicBezTo>
                  <a:cubicBezTo>
                    <a:pt x="3906621" y="243909"/>
                    <a:pt x="3893844" y="237418"/>
                    <a:pt x="3880205" y="232570"/>
                  </a:cubicBezTo>
                  <a:cubicBezTo>
                    <a:pt x="3866565" y="227722"/>
                    <a:pt x="3851939" y="225298"/>
                    <a:pt x="3836328" y="225298"/>
                  </a:cubicBezTo>
                  <a:close/>
                  <a:moveTo>
                    <a:pt x="3626778" y="225298"/>
                  </a:moveTo>
                  <a:lnTo>
                    <a:pt x="3626778" y="225298"/>
                  </a:lnTo>
                  <a:lnTo>
                    <a:pt x="3670654" y="232570"/>
                  </a:lnTo>
                  <a:cubicBezTo>
                    <a:pt x="3684293" y="237418"/>
                    <a:pt x="3697070" y="243909"/>
                    <a:pt x="3708984" y="252043"/>
                  </a:cubicBezTo>
                  <a:cubicBezTo>
                    <a:pt x="3714941" y="256110"/>
                    <a:pt x="3720692" y="260701"/>
                    <a:pt x="3726238" y="265816"/>
                  </a:cubicBezTo>
                  <a:lnTo>
                    <a:pt x="3738506" y="278768"/>
                  </a:lnTo>
                  <a:lnTo>
                    <a:pt x="3738507" y="278767"/>
                  </a:lnTo>
                  <a:lnTo>
                    <a:pt x="3726239" y="265816"/>
                  </a:lnTo>
                  <a:cubicBezTo>
                    <a:pt x="3720693" y="260701"/>
                    <a:pt x="3714942" y="256110"/>
                    <a:pt x="3708985" y="252043"/>
                  </a:cubicBezTo>
                  <a:cubicBezTo>
                    <a:pt x="3697071" y="243909"/>
                    <a:pt x="3684294" y="237418"/>
                    <a:pt x="3670655" y="232570"/>
                  </a:cubicBezTo>
                  <a:cubicBezTo>
                    <a:pt x="3657015" y="227722"/>
                    <a:pt x="3642389" y="225298"/>
                    <a:pt x="3626778" y="225298"/>
                  </a:cubicBezTo>
                  <a:close/>
                  <a:moveTo>
                    <a:pt x="4512895" y="224312"/>
                  </a:moveTo>
                  <a:lnTo>
                    <a:pt x="4526699" y="228133"/>
                  </a:lnTo>
                  <a:cubicBezTo>
                    <a:pt x="4529120" y="230680"/>
                    <a:pt x="4530331" y="234090"/>
                    <a:pt x="4530331" y="238363"/>
                  </a:cubicBezTo>
                  <a:lnTo>
                    <a:pt x="4530331" y="238364"/>
                  </a:lnTo>
                  <a:lnTo>
                    <a:pt x="4530331" y="238364"/>
                  </a:lnTo>
                  <a:cubicBezTo>
                    <a:pt x="4530331" y="241979"/>
                    <a:pt x="4529488" y="247087"/>
                    <a:pt x="4527800" y="253689"/>
                  </a:cubicBezTo>
                  <a:lnTo>
                    <a:pt x="4522031" y="276257"/>
                  </a:lnTo>
                  <a:cubicBezTo>
                    <a:pt x="4519872" y="284700"/>
                    <a:pt x="4516675" y="295558"/>
                    <a:pt x="4512441" y="308829"/>
                  </a:cubicBezTo>
                  <a:cubicBezTo>
                    <a:pt x="4508207" y="322100"/>
                    <a:pt x="4505314" y="333418"/>
                    <a:pt x="4503762" y="342782"/>
                  </a:cubicBezTo>
                  <a:cubicBezTo>
                    <a:pt x="4502209" y="352146"/>
                    <a:pt x="4500252" y="361449"/>
                    <a:pt x="4497888" y="370690"/>
                  </a:cubicBezTo>
                  <a:lnTo>
                    <a:pt x="4494342" y="395885"/>
                  </a:lnTo>
                  <a:lnTo>
                    <a:pt x="4496808" y="413500"/>
                  </a:lnTo>
                  <a:cubicBezTo>
                    <a:pt x="4498452" y="417854"/>
                    <a:pt x="4501820" y="420031"/>
                    <a:pt x="4506914" y="420031"/>
                  </a:cubicBezTo>
                  <a:lnTo>
                    <a:pt x="4506915" y="420031"/>
                  </a:lnTo>
                  <a:lnTo>
                    <a:pt x="4496809" y="413500"/>
                  </a:lnTo>
                  <a:cubicBezTo>
                    <a:pt x="4495165" y="409147"/>
                    <a:pt x="4494343" y="403275"/>
                    <a:pt x="4494343" y="395885"/>
                  </a:cubicBezTo>
                  <a:cubicBezTo>
                    <a:pt x="4494343" y="388329"/>
                    <a:pt x="4495525" y="379930"/>
                    <a:pt x="4497889" y="370689"/>
                  </a:cubicBezTo>
                  <a:cubicBezTo>
                    <a:pt x="4500253" y="361448"/>
                    <a:pt x="4502210" y="352145"/>
                    <a:pt x="4503763" y="342781"/>
                  </a:cubicBezTo>
                  <a:cubicBezTo>
                    <a:pt x="4505315" y="333417"/>
                    <a:pt x="4508208" y="322099"/>
                    <a:pt x="4512442" y="308828"/>
                  </a:cubicBezTo>
                  <a:cubicBezTo>
                    <a:pt x="4516676" y="295557"/>
                    <a:pt x="4519873" y="284699"/>
                    <a:pt x="4522032" y="276256"/>
                  </a:cubicBezTo>
                  <a:lnTo>
                    <a:pt x="4527801" y="253688"/>
                  </a:lnTo>
                  <a:cubicBezTo>
                    <a:pt x="4529489" y="247086"/>
                    <a:pt x="4530332" y="241978"/>
                    <a:pt x="4530332" y="238363"/>
                  </a:cubicBezTo>
                  <a:cubicBezTo>
                    <a:pt x="4530332" y="234090"/>
                    <a:pt x="4529121" y="230680"/>
                    <a:pt x="4526700" y="228133"/>
                  </a:cubicBezTo>
                  <a:cubicBezTo>
                    <a:pt x="4524279" y="225586"/>
                    <a:pt x="4519677" y="224312"/>
                    <a:pt x="4512896" y="224312"/>
                  </a:cubicBezTo>
                  <a:lnTo>
                    <a:pt x="4512895" y="224312"/>
                  </a:lnTo>
                  <a:close/>
                  <a:moveTo>
                    <a:pt x="2503121" y="224312"/>
                  </a:moveTo>
                  <a:cubicBezTo>
                    <a:pt x="2499409" y="224312"/>
                    <a:pt x="2495251" y="224769"/>
                    <a:pt x="2490651" y="225683"/>
                  </a:cubicBezTo>
                  <a:cubicBezTo>
                    <a:pt x="2486049" y="226597"/>
                    <a:pt x="2481609" y="228010"/>
                    <a:pt x="2477330" y="229920"/>
                  </a:cubicBezTo>
                  <a:cubicBezTo>
                    <a:pt x="2473051" y="231830"/>
                    <a:pt x="2469217" y="234281"/>
                    <a:pt x="2465827" y="237273"/>
                  </a:cubicBezTo>
                  <a:lnTo>
                    <a:pt x="2465827" y="237274"/>
                  </a:lnTo>
                  <a:lnTo>
                    <a:pt x="2477329" y="229921"/>
                  </a:lnTo>
                  <a:cubicBezTo>
                    <a:pt x="2481608" y="228011"/>
                    <a:pt x="2486048" y="226598"/>
                    <a:pt x="2490650" y="225684"/>
                  </a:cubicBezTo>
                  <a:cubicBezTo>
                    <a:pt x="2495250" y="224770"/>
                    <a:pt x="2499408" y="224313"/>
                    <a:pt x="2503120" y="224313"/>
                  </a:cubicBezTo>
                  <a:cubicBezTo>
                    <a:pt x="2509902" y="224313"/>
                    <a:pt x="2514503" y="225587"/>
                    <a:pt x="2516924" y="228134"/>
                  </a:cubicBezTo>
                  <a:cubicBezTo>
                    <a:pt x="2519346" y="230681"/>
                    <a:pt x="2520556" y="234091"/>
                    <a:pt x="2520556" y="238364"/>
                  </a:cubicBezTo>
                  <a:cubicBezTo>
                    <a:pt x="2520556" y="241979"/>
                    <a:pt x="2519713" y="247087"/>
                    <a:pt x="2518026" y="253689"/>
                  </a:cubicBezTo>
                  <a:lnTo>
                    <a:pt x="2512256" y="276257"/>
                  </a:lnTo>
                  <a:cubicBezTo>
                    <a:pt x="2510097" y="284700"/>
                    <a:pt x="2506900" y="295558"/>
                    <a:pt x="2502666" y="308829"/>
                  </a:cubicBezTo>
                  <a:cubicBezTo>
                    <a:pt x="2498432" y="322100"/>
                    <a:pt x="2495539" y="333418"/>
                    <a:pt x="2493987" y="342782"/>
                  </a:cubicBezTo>
                  <a:cubicBezTo>
                    <a:pt x="2492434" y="352146"/>
                    <a:pt x="2490477" y="361449"/>
                    <a:pt x="2488113" y="370690"/>
                  </a:cubicBezTo>
                  <a:cubicBezTo>
                    <a:pt x="2485750" y="379931"/>
                    <a:pt x="2484568" y="388330"/>
                    <a:pt x="2484568" y="395886"/>
                  </a:cubicBezTo>
                  <a:cubicBezTo>
                    <a:pt x="2484568" y="403276"/>
                    <a:pt x="2485390" y="409148"/>
                    <a:pt x="2487033" y="413501"/>
                  </a:cubicBezTo>
                  <a:cubicBezTo>
                    <a:pt x="2488676" y="417855"/>
                    <a:pt x="2492045" y="420032"/>
                    <a:pt x="2497139" y="420032"/>
                  </a:cubicBezTo>
                  <a:cubicBezTo>
                    <a:pt x="2503055" y="420032"/>
                    <a:pt x="2509628" y="417977"/>
                    <a:pt x="2516859" y="413869"/>
                  </a:cubicBezTo>
                  <a:cubicBezTo>
                    <a:pt x="2524090" y="409761"/>
                    <a:pt x="2531402" y="404790"/>
                    <a:pt x="2538797" y="398956"/>
                  </a:cubicBezTo>
                  <a:cubicBezTo>
                    <a:pt x="2546192" y="393122"/>
                    <a:pt x="2553422" y="387083"/>
                    <a:pt x="2560489" y="380839"/>
                  </a:cubicBezTo>
                  <a:lnTo>
                    <a:pt x="2564782" y="377167"/>
                  </a:lnTo>
                  <a:lnTo>
                    <a:pt x="2564782" y="377167"/>
                  </a:lnTo>
                  <a:lnTo>
                    <a:pt x="2560490" y="380838"/>
                  </a:lnTo>
                  <a:cubicBezTo>
                    <a:pt x="2553423" y="387082"/>
                    <a:pt x="2546193" y="393121"/>
                    <a:pt x="2538798" y="398955"/>
                  </a:cubicBezTo>
                  <a:cubicBezTo>
                    <a:pt x="2531403" y="404789"/>
                    <a:pt x="2524091" y="409760"/>
                    <a:pt x="2516860" y="413868"/>
                  </a:cubicBezTo>
                  <a:cubicBezTo>
                    <a:pt x="2509629" y="417976"/>
                    <a:pt x="2503056" y="420031"/>
                    <a:pt x="2497140" y="420031"/>
                  </a:cubicBezTo>
                  <a:cubicBezTo>
                    <a:pt x="2492046" y="420031"/>
                    <a:pt x="2488677" y="417854"/>
                    <a:pt x="2487034" y="413500"/>
                  </a:cubicBezTo>
                  <a:cubicBezTo>
                    <a:pt x="2485391" y="409147"/>
                    <a:pt x="2484569" y="403275"/>
                    <a:pt x="2484569" y="395885"/>
                  </a:cubicBezTo>
                  <a:cubicBezTo>
                    <a:pt x="2484569" y="388329"/>
                    <a:pt x="2485751" y="379930"/>
                    <a:pt x="2488114" y="370689"/>
                  </a:cubicBezTo>
                  <a:cubicBezTo>
                    <a:pt x="2490478" y="361448"/>
                    <a:pt x="2492435" y="352145"/>
                    <a:pt x="2493988" y="342781"/>
                  </a:cubicBezTo>
                  <a:cubicBezTo>
                    <a:pt x="2495540" y="333417"/>
                    <a:pt x="2498433" y="322099"/>
                    <a:pt x="2502667" y="308828"/>
                  </a:cubicBezTo>
                  <a:cubicBezTo>
                    <a:pt x="2506901" y="295557"/>
                    <a:pt x="2510098" y="284699"/>
                    <a:pt x="2512257" y="276256"/>
                  </a:cubicBezTo>
                  <a:lnTo>
                    <a:pt x="2518027" y="253688"/>
                  </a:lnTo>
                  <a:cubicBezTo>
                    <a:pt x="2519714" y="247086"/>
                    <a:pt x="2520557" y="241978"/>
                    <a:pt x="2520557" y="238363"/>
                  </a:cubicBezTo>
                  <a:cubicBezTo>
                    <a:pt x="2520557" y="234090"/>
                    <a:pt x="2519347" y="230680"/>
                    <a:pt x="2516925" y="228133"/>
                  </a:cubicBezTo>
                  <a:cubicBezTo>
                    <a:pt x="2514504" y="225586"/>
                    <a:pt x="2509903" y="224312"/>
                    <a:pt x="2503121" y="224312"/>
                  </a:cubicBezTo>
                  <a:close/>
                  <a:moveTo>
                    <a:pt x="645746" y="224312"/>
                  </a:moveTo>
                  <a:lnTo>
                    <a:pt x="659549" y="228133"/>
                  </a:lnTo>
                  <a:cubicBezTo>
                    <a:pt x="661971" y="230680"/>
                    <a:pt x="663181" y="234090"/>
                    <a:pt x="663181" y="238363"/>
                  </a:cubicBezTo>
                  <a:lnTo>
                    <a:pt x="663181" y="238364"/>
                  </a:lnTo>
                  <a:lnTo>
                    <a:pt x="663181" y="238364"/>
                  </a:lnTo>
                  <a:cubicBezTo>
                    <a:pt x="663181" y="241979"/>
                    <a:pt x="662338" y="247087"/>
                    <a:pt x="660651" y="253689"/>
                  </a:cubicBezTo>
                  <a:lnTo>
                    <a:pt x="654881" y="276257"/>
                  </a:lnTo>
                  <a:cubicBezTo>
                    <a:pt x="652722" y="284700"/>
                    <a:pt x="649525" y="295558"/>
                    <a:pt x="645291" y="308829"/>
                  </a:cubicBezTo>
                  <a:cubicBezTo>
                    <a:pt x="641057" y="322100"/>
                    <a:pt x="638164" y="333418"/>
                    <a:pt x="636612" y="342782"/>
                  </a:cubicBezTo>
                  <a:cubicBezTo>
                    <a:pt x="635060" y="352146"/>
                    <a:pt x="633102" y="361449"/>
                    <a:pt x="630738" y="370690"/>
                  </a:cubicBezTo>
                  <a:lnTo>
                    <a:pt x="627193" y="395885"/>
                  </a:lnTo>
                  <a:lnTo>
                    <a:pt x="629658" y="413500"/>
                  </a:lnTo>
                  <a:cubicBezTo>
                    <a:pt x="631301" y="417854"/>
                    <a:pt x="634670" y="420031"/>
                    <a:pt x="639764" y="420031"/>
                  </a:cubicBezTo>
                  <a:lnTo>
                    <a:pt x="639765" y="420031"/>
                  </a:lnTo>
                  <a:lnTo>
                    <a:pt x="629659" y="413500"/>
                  </a:lnTo>
                  <a:cubicBezTo>
                    <a:pt x="628015" y="409147"/>
                    <a:pt x="627194" y="403275"/>
                    <a:pt x="627194" y="395885"/>
                  </a:cubicBezTo>
                  <a:cubicBezTo>
                    <a:pt x="627194" y="388329"/>
                    <a:pt x="628376" y="379930"/>
                    <a:pt x="630739" y="370689"/>
                  </a:cubicBezTo>
                  <a:cubicBezTo>
                    <a:pt x="633103" y="361448"/>
                    <a:pt x="635061" y="352145"/>
                    <a:pt x="636613" y="342781"/>
                  </a:cubicBezTo>
                  <a:cubicBezTo>
                    <a:pt x="638165" y="333417"/>
                    <a:pt x="641058" y="322099"/>
                    <a:pt x="645292" y="308828"/>
                  </a:cubicBezTo>
                  <a:cubicBezTo>
                    <a:pt x="649526" y="295557"/>
                    <a:pt x="652723" y="284699"/>
                    <a:pt x="654882" y="276256"/>
                  </a:cubicBezTo>
                  <a:lnTo>
                    <a:pt x="660652" y="253688"/>
                  </a:lnTo>
                  <a:cubicBezTo>
                    <a:pt x="662339" y="247086"/>
                    <a:pt x="663182" y="241978"/>
                    <a:pt x="663182" y="238363"/>
                  </a:cubicBezTo>
                  <a:cubicBezTo>
                    <a:pt x="663182" y="234090"/>
                    <a:pt x="661972" y="230680"/>
                    <a:pt x="659550" y="228133"/>
                  </a:cubicBezTo>
                  <a:cubicBezTo>
                    <a:pt x="657129" y="225586"/>
                    <a:pt x="652528" y="224312"/>
                    <a:pt x="645747" y="224312"/>
                  </a:cubicBezTo>
                  <a:lnTo>
                    <a:pt x="645746" y="224312"/>
                  </a:lnTo>
                  <a:close/>
                  <a:moveTo>
                    <a:pt x="2717011" y="223819"/>
                  </a:moveTo>
                  <a:cubicBezTo>
                    <a:pt x="2708794" y="223819"/>
                    <a:pt x="2701317" y="225463"/>
                    <a:pt x="2694579" y="228749"/>
                  </a:cubicBezTo>
                  <a:lnTo>
                    <a:pt x="2694578" y="228750"/>
                  </a:lnTo>
                  <a:lnTo>
                    <a:pt x="2717010" y="223820"/>
                  </a:lnTo>
                  <a:cubicBezTo>
                    <a:pt x="2725226" y="223820"/>
                    <a:pt x="2731758" y="227271"/>
                    <a:pt x="2736606" y="234173"/>
                  </a:cubicBezTo>
                  <a:cubicBezTo>
                    <a:pt x="2741454" y="241075"/>
                    <a:pt x="2743878" y="250606"/>
                    <a:pt x="2743878" y="262767"/>
                  </a:cubicBezTo>
                  <a:cubicBezTo>
                    <a:pt x="2743878" y="264574"/>
                    <a:pt x="2743508" y="267614"/>
                    <a:pt x="2742768" y="271887"/>
                  </a:cubicBezTo>
                  <a:cubicBezTo>
                    <a:pt x="2742029" y="276160"/>
                    <a:pt x="2741084" y="281254"/>
                    <a:pt x="2739934" y="287170"/>
                  </a:cubicBezTo>
                  <a:cubicBezTo>
                    <a:pt x="2738784" y="293086"/>
                    <a:pt x="2737510" y="300727"/>
                    <a:pt x="2736113" y="310094"/>
                  </a:cubicBezTo>
                  <a:cubicBezTo>
                    <a:pt x="2734716" y="319461"/>
                    <a:pt x="2733442" y="327842"/>
                    <a:pt x="2732292" y="335237"/>
                  </a:cubicBezTo>
                  <a:cubicBezTo>
                    <a:pt x="2731142" y="342632"/>
                    <a:pt x="2730197" y="349944"/>
                    <a:pt x="2729458" y="357175"/>
                  </a:cubicBezTo>
                  <a:cubicBezTo>
                    <a:pt x="2728718" y="364405"/>
                    <a:pt x="2728348" y="371061"/>
                    <a:pt x="2728348" y="377141"/>
                  </a:cubicBezTo>
                  <a:cubicBezTo>
                    <a:pt x="2728348" y="387330"/>
                    <a:pt x="2729622" y="395711"/>
                    <a:pt x="2732169" y="402284"/>
                  </a:cubicBezTo>
                  <a:cubicBezTo>
                    <a:pt x="2734716" y="408857"/>
                    <a:pt x="2738701" y="412144"/>
                    <a:pt x="2744124" y="412144"/>
                  </a:cubicBezTo>
                  <a:cubicBezTo>
                    <a:pt x="2746096" y="412144"/>
                    <a:pt x="2748890" y="411404"/>
                    <a:pt x="2752505" y="409925"/>
                  </a:cubicBezTo>
                  <a:cubicBezTo>
                    <a:pt x="2757928" y="407953"/>
                    <a:pt x="2761379" y="406228"/>
                    <a:pt x="2762858" y="404749"/>
                  </a:cubicBezTo>
                  <a:cubicBezTo>
                    <a:pt x="2770088" y="399161"/>
                    <a:pt x="2773868" y="396450"/>
                    <a:pt x="2774197" y="396614"/>
                  </a:cubicBezTo>
                  <a:cubicBezTo>
                    <a:pt x="2774690" y="396779"/>
                    <a:pt x="2780195" y="393492"/>
                    <a:pt x="2790712" y="386754"/>
                  </a:cubicBezTo>
                  <a:cubicBezTo>
                    <a:pt x="2803858" y="378374"/>
                    <a:pt x="2819552" y="368103"/>
                    <a:pt x="2837793" y="355942"/>
                  </a:cubicBezTo>
                  <a:cubicBezTo>
                    <a:pt x="2837711" y="374347"/>
                    <a:pt x="2837628" y="392753"/>
                    <a:pt x="2837546" y="411158"/>
                  </a:cubicBezTo>
                  <a:lnTo>
                    <a:pt x="2837547" y="411157"/>
                  </a:lnTo>
                  <a:cubicBezTo>
                    <a:pt x="2837629" y="392752"/>
                    <a:pt x="2837712" y="374346"/>
                    <a:pt x="2837794" y="355941"/>
                  </a:cubicBezTo>
                  <a:cubicBezTo>
                    <a:pt x="2819553" y="368102"/>
                    <a:pt x="2803859" y="378373"/>
                    <a:pt x="2790713" y="386753"/>
                  </a:cubicBezTo>
                  <a:cubicBezTo>
                    <a:pt x="2780196" y="393491"/>
                    <a:pt x="2774691" y="396778"/>
                    <a:pt x="2774198" y="396613"/>
                  </a:cubicBezTo>
                  <a:cubicBezTo>
                    <a:pt x="2773869" y="396449"/>
                    <a:pt x="2770089" y="399160"/>
                    <a:pt x="2762859" y="404748"/>
                  </a:cubicBezTo>
                  <a:cubicBezTo>
                    <a:pt x="2761380" y="406227"/>
                    <a:pt x="2757929" y="407952"/>
                    <a:pt x="2752506" y="409924"/>
                  </a:cubicBezTo>
                  <a:cubicBezTo>
                    <a:pt x="2748891" y="411403"/>
                    <a:pt x="2746097" y="412143"/>
                    <a:pt x="2744125" y="412143"/>
                  </a:cubicBezTo>
                  <a:cubicBezTo>
                    <a:pt x="2738702" y="412143"/>
                    <a:pt x="2734717" y="408856"/>
                    <a:pt x="2732170" y="402283"/>
                  </a:cubicBezTo>
                  <a:cubicBezTo>
                    <a:pt x="2729623" y="395710"/>
                    <a:pt x="2728349" y="387329"/>
                    <a:pt x="2728349" y="377140"/>
                  </a:cubicBezTo>
                  <a:cubicBezTo>
                    <a:pt x="2728349" y="371060"/>
                    <a:pt x="2728719" y="364404"/>
                    <a:pt x="2729459" y="357174"/>
                  </a:cubicBezTo>
                  <a:cubicBezTo>
                    <a:pt x="2730198" y="349943"/>
                    <a:pt x="2731143" y="342631"/>
                    <a:pt x="2732293" y="335236"/>
                  </a:cubicBezTo>
                  <a:cubicBezTo>
                    <a:pt x="2733443" y="327841"/>
                    <a:pt x="2734717" y="319460"/>
                    <a:pt x="2736114" y="310093"/>
                  </a:cubicBezTo>
                  <a:cubicBezTo>
                    <a:pt x="2737511" y="300726"/>
                    <a:pt x="2738785" y="293085"/>
                    <a:pt x="2739935" y="287169"/>
                  </a:cubicBezTo>
                  <a:cubicBezTo>
                    <a:pt x="2741085" y="281253"/>
                    <a:pt x="2742030" y="276159"/>
                    <a:pt x="2742769" y="271886"/>
                  </a:cubicBezTo>
                  <a:cubicBezTo>
                    <a:pt x="2743509" y="267613"/>
                    <a:pt x="2743879" y="264573"/>
                    <a:pt x="2743879" y="262766"/>
                  </a:cubicBezTo>
                  <a:cubicBezTo>
                    <a:pt x="2743879" y="250605"/>
                    <a:pt x="2741455" y="241074"/>
                    <a:pt x="2736607" y="234172"/>
                  </a:cubicBezTo>
                  <a:cubicBezTo>
                    <a:pt x="2731759" y="227270"/>
                    <a:pt x="2725227" y="223819"/>
                    <a:pt x="2717011" y="223819"/>
                  </a:cubicBezTo>
                  <a:close/>
                  <a:moveTo>
                    <a:pt x="2614961" y="223819"/>
                  </a:moveTo>
                  <a:cubicBezTo>
                    <a:pt x="2606087" y="223819"/>
                    <a:pt x="2599062" y="226366"/>
                    <a:pt x="2593885" y="231461"/>
                  </a:cubicBezTo>
                  <a:lnTo>
                    <a:pt x="2593885" y="231462"/>
                  </a:lnTo>
                  <a:lnTo>
                    <a:pt x="2614960" y="223820"/>
                  </a:lnTo>
                  <a:cubicBezTo>
                    <a:pt x="2623834" y="223820"/>
                    <a:pt x="2629996" y="226532"/>
                    <a:pt x="2633447" y="231955"/>
                  </a:cubicBezTo>
                  <a:cubicBezTo>
                    <a:pt x="2636898" y="237378"/>
                    <a:pt x="2638624" y="244608"/>
                    <a:pt x="2638624" y="253646"/>
                  </a:cubicBezTo>
                  <a:cubicBezTo>
                    <a:pt x="2638624" y="256111"/>
                    <a:pt x="2638377" y="259439"/>
                    <a:pt x="2637884" y="263629"/>
                  </a:cubicBezTo>
                  <a:cubicBezTo>
                    <a:pt x="2637391" y="267820"/>
                    <a:pt x="2636775" y="272421"/>
                    <a:pt x="2636035" y="277433"/>
                  </a:cubicBezTo>
                  <a:cubicBezTo>
                    <a:pt x="2635296" y="282445"/>
                    <a:pt x="2634515" y="287622"/>
                    <a:pt x="2633694" y="292963"/>
                  </a:cubicBezTo>
                  <a:cubicBezTo>
                    <a:pt x="2632872" y="298303"/>
                    <a:pt x="2632091" y="304384"/>
                    <a:pt x="2631352" y="311203"/>
                  </a:cubicBezTo>
                  <a:cubicBezTo>
                    <a:pt x="2630612" y="318023"/>
                    <a:pt x="2629996" y="323117"/>
                    <a:pt x="2629503" y="326486"/>
                  </a:cubicBezTo>
                  <a:cubicBezTo>
                    <a:pt x="2629010" y="329855"/>
                    <a:pt x="2628764" y="332114"/>
                    <a:pt x="2628764" y="333265"/>
                  </a:cubicBezTo>
                  <a:lnTo>
                    <a:pt x="2633694" y="333265"/>
                  </a:lnTo>
                  <a:lnTo>
                    <a:pt x="2633695" y="333264"/>
                  </a:lnTo>
                  <a:lnTo>
                    <a:pt x="2628765" y="333264"/>
                  </a:lnTo>
                  <a:cubicBezTo>
                    <a:pt x="2628765" y="332113"/>
                    <a:pt x="2629011" y="329854"/>
                    <a:pt x="2629504" y="326485"/>
                  </a:cubicBezTo>
                  <a:cubicBezTo>
                    <a:pt x="2629997" y="323116"/>
                    <a:pt x="2630613" y="318022"/>
                    <a:pt x="2631353" y="311202"/>
                  </a:cubicBezTo>
                  <a:cubicBezTo>
                    <a:pt x="2632092" y="304383"/>
                    <a:pt x="2632873" y="298302"/>
                    <a:pt x="2633695" y="292962"/>
                  </a:cubicBezTo>
                  <a:cubicBezTo>
                    <a:pt x="2634516" y="287621"/>
                    <a:pt x="2635297" y="282444"/>
                    <a:pt x="2636036" y="277432"/>
                  </a:cubicBezTo>
                  <a:cubicBezTo>
                    <a:pt x="2636776" y="272420"/>
                    <a:pt x="2637392" y="267819"/>
                    <a:pt x="2637885" y="263628"/>
                  </a:cubicBezTo>
                  <a:cubicBezTo>
                    <a:pt x="2638378" y="259438"/>
                    <a:pt x="2638625" y="256110"/>
                    <a:pt x="2638625" y="253645"/>
                  </a:cubicBezTo>
                  <a:cubicBezTo>
                    <a:pt x="2638625" y="244607"/>
                    <a:pt x="2636899" y="237377"/>
                    <a:pt x="2633448" y="231954"/>
                  </a:cubicBezTo>
                  <a:cubicBezTo>
                    <a:pt x="2629997" y="226531"/>
                    <a:pt x="2623835" y="223819"/>
                    <a:pt x="2614961" y="223819"/>
                  </a:cubicBezTo>
                  <a:close/>
                  <a:moveTo>
                    <a:pt x="4087783" y="223080"/>
                  </a:moveTo>
                  <a:lnTo>
                    <a:pt x="4087783" y="223080"/>
                  </a:lnTo>
                  <a:lnTo>
                    <a:pt x="4096902" y="224682"/>
                  </a:lnTo>
                  <a:cubicBezTo>
                    <a:pt x="4099860" y="225750"/>
                    <a:pt x="4102448" y="227270"/>
                    <a:pt x="4104666" y="229242"/>
                  </a:cubicBezTo>
                  <a:cubicBezTo>
                    <a:pt x="4106885" y="231214"/>
                    <a:pt x="4108652" y="233638"/>
                    <a:pt x="4109966" y="236514"/>
                  </a:cubicBezTo>
                  <a:cubicBezTo>
                    <a:pt x="4111281" y="239390"/>
                    <a:pt x="4111938" y="242635"/>
                    <a:pt x="4111938" y="246250"/>
                  </a:cubicBezTo>
                  <a:cubicBezTo>
                    <a:pt x="4111938" y="249044"/>
                    <a:pt x="4111528" y="252947"/>
                    <a:pt x="4110706" y="257959"/>
                  </a:cubicBezTo>
                  <a:cubicBezTo>
                    <a:pt x="4109884" y="262971"/>
                    <a:pt x="4108570" y="269503"/>
                    <a:pt x="4106762" y="277556"/>
                  </a:cubicBezTo>
                  <a:cubicBezTo>
                    <a:pt x="4104954" y="285608"/>
                    <a:pt x="4103640" y="292222"/>
                    <a:pt x="4102818" y="297398"/>
                  </a:cubicBezTo>
                  <a:cubicBezTo>
                    <a:pt x="4101996" y="302575"/>
                    <a:pt x="4101586" y="306889"/>
                    <a:pt x="4101586" y="310340"/>
                  </a:cubicBezTo>
                  <a:cubicBezTo>
                    <a:pt x="4101586" y="316255"/>
                    <a:pt x="4102161" y="321185"/>
                    <a:pt x="4103311" y="325129"/>
                  </a:cubicBezTo>
                  <a:cubicBezTo>
                    <a:pt x="4104461" y="329073"/>
                    <a:pt x="4105981" y="332237"/>
                    <a:pt x="4107871" y="334619"/>
                  </a:cubicBezTo>
                  <a:cubicBezTo>
                    <a:pt x="4109761" y="337002"/>
                    <a:pt x="4111897" y="338687"/>
                    <a:pt x="4114280" y="339673"/>
                  </a:cubicBezTo>
                  <a:cubicBezTo>
                    <a:pt x="4116663" y="340659"/>
                    <a:pt x="4119169" y="341152"/>
                    <a:pt x="4121798" y="341152"/>
                  </a:cubicBezTo>
                  <a:lnTo>
                    <a:pt x="4121799" y="341152"/>
                  </a:lnTo>
                  <a:lnTo>
                    <a:pt x="4114281" y="339673"/>
                  </a:lnTo>
                  <a:cubicBezTo>
                    <a:pt x="4111898" y="338687"/>
                    <a:pt x="4109762" y="337002"/>
                    <a:pt x="4107872" y="334619"/>
                  </a:cubicBezTo>
                  <a:cubicBezTo>
                    <a:pt x="4105982" y="332237"/>
                    <a:pt x="4104462" y="329073"/>
                    <a:pt x="4103312" y="325129"/>
                  </a:cubicBezTo>
                  <a:cubicBezTo>
                    <a:pt x="4102162" y="321185"/>
                    <a:pt x="4101587" y="316255"/>
                    <a:pt x="4101587" y="310340"/>
                  </a:cubicBezTo>
                  <a:cubicBezTo>
                    <a:pt x="4101587" y="306889"/>
                    <a:pt x="4101997" y="302575"/>
                    <a:pt x="4102819" y="297398"/>
                  </a:cubicBezTo>
                  <a:cubicBezTo>
                    <a:pt x="4103641" y="292222"/>
                    <a:pt x="4104955" y="285608"/>
                    <a:pt x="4106763" y="277556"/>
                  </a:cubicBezTo>
                  <a:cubicBezTo>
                    <a:pt x="4108571" y="269503"/>
                    <a:pt x="4109885" y="262971"/>
                    <a:pt x="4110707" y="257959"/>
                  </a:cubicBezTo>
                  <a:cubicBezTo>
                    <a:pt x="4111529" y="252947"/>
                    <a:pt x="4111939" y="249044"/>
                    <a:pt x="4111939" y="246250"/>
                  </a:cubicBezTo>
                  <a:cubicBezTo>
                    <a:pt x="4111939" y="242635"/>
                    <a:pt x="4111282" y="239390"/>
                    <a:pt x="4109967" y="236514"/>
                  </a:cubicBezTo>
                  <a:cubicBezTo>
                    <a:pt x="4108653" y="233638"/>
                    <a:pt x="4106886" y="231214"/>
                    <a:pt x="4104667" y="229242"/>
                  </a:cubicBezTo>
                  <a:cubicBezTo>
                    <a:pt x="4102449" y="227270"/>
                    <a:pt x="4099861" y="225750"/>
                    <a:pt x="4096903" y="224682"/>
                  </a:cubicBezTo>
                  <a:cubicBezTo>
                    <a:pt x="4093945" y="223614"/>
                    <a:pt x="4090905" y="223080"/>
                    <a:pt x="4087783" y="223080"/>
                  </a:cubicBezTo>
                  <a:close/>
                  <a:moveTo>
                    <a:pt x="3999044" y="223080"/>
                  </a:moveTo>
                  <a:lnTo>
                    <a:pt x="3999044" y="223080"/>
                  </a:lnTo>
                  <a:lnTo>
                    <a:pt x="4009026" y="223696"/>
                  </a:lnTo>
                  <a:cubicBezTo>
                    <a:pt x="4011408" y="224107"/>
                    <a:pt x="4013175" y="225093"/>
                    <a:pt x="4014326" y="226654"/>
                  </a:cubicBezTo>
                  <a:cubicBezTo>
                    <a:pt x="4015476" y="228215"/>
                    <a:pt x="4016174" y="230475"/>
                    <a:pt x="4016421" y="233433"/>
                  </a:cubicBezTo>
                  <a:cubicBezTo>
                    <a:pt x="4016667" y="236391"/>
                    <a:pt x="4016790" y="240417"/>
                    <a:pt x="4016790" y="245511"/>
                  </a:cubicBezTo>
                  <a:cubicBezTo>
                    <a:pt x="4016790" y="251591"/>
                    <a:pt x="4016380" y="260219"/>
                    <a:pt x="4015558" y="271393"/>
                  </a:cubicBezTo>
                  <a:cubicBezTo>
                    <a:pt x="4014736" y="282568"/>
                    <a:pt x="4014490" y="292345"/>
                    <a:pt x="4014818" y="300726"/>
                  </a:cubicBezTo>
                  <a:lnTo>
                    <a:pt x="4014819" y="300726"/>
                  </a:lnTo>
                  <a:cubicBezTo>
                    <a:pt x="4014491" y="292345"/>
                    <a:pt x="4014737" y="282568"/>
                    <a:pt x="4015559" y="271393"/>
                  </a:cubicBezTo>
                  <a:cubicBezTo>
                    <a:pt x="4016381" y="260219"/>
                    <a:pt x="4016791" y="251591"/>
                    <a:pt x="4016791" y="245511"/>
                  </a:cubicBezTo>
                  <a:cubicBezTo>
                    <a:pt x="4016791" y="240417"/>
                    <a:pt x="4016668" y="236391"/>
                    <a:pt x="4016422" y="233433"/>
                  </a:cubicBezTo>
                  <a:cubicBezTo>
                    <a:pt x="4016175" y="230475"/>
                    <a:pt x="4015477" y="228215"/>
                    <a:pt x="4014327" y="226654"/>
                  </a:cubicBezTo>
                  <a:cubicBezTo>
                    <a:pt x="4013176" y="225093"/>
                    <a:pt x="4011409" y="224107"/>
                    <a:pt x="4009027" y="223696"/>
                  </a:cubicBezTo>
                  <a:cubicBezTo>
                    <a:pt x="4006644" y="223285"/>
                    <a:pt x="4003317" y="223080"/>
                    <a:pt x="3999044" y="223080"/>
                  </a:cubicBezTo>
                  <a:close/>
                  <a:moveTo>
                    <a:pt x="3434818" y="223080"/>
                  </a:moveTo>
                  <a:lnTo>
                    <a:pt x="3434818" y="223080"/>
                  </a:lnTo>
                  <a:lnTo>
                    <a:pt x="3462883" y="227174"/>
                  </a:lnTo>
                  <a:cubicBezTo>
                    <a:pt x="3471582" y="229903"/>
                    <a:pt x="3479215" y="234329"/>
                    <a:pt x="3485780" y="240450"/>
                  </a:cubicBezTo>
                  <a:cubicBezTo>
                    <a:pt x="3492346" y="246571"/>
                    <a:pt x="3497516" y="254471"/>
                    <a:pt x="3501290" y="264148"/>
                  </a:cubicBezTo>
                  <a:cubicBezTo>
                    <a:pt x="3505064" y="273826"/>
                    <a:pt x="3506952" y="285696"/>
                    <a:pt x="3506952" y="299759"/>
                  </a:cubicBezTo>
                  <a:cubicBezTo>
                    <a:pt x="3506952" y="314714"/>
                    <a:pt x="3505311" y="326407"/>
                    <a:pt x="3502030" y="334839"/>
                  </a:cubicBezTo>
                  <a:cubicBezTo>
                    <a:pt x="3497110" y="347408"/>
                    <a:pt x="3490754" y="358306"/>
                    <a:pt x="3482961" y="367533"/>
                  </a:cubicBezTo>
                  <a:cubicBezTo>
                    <a:pt x="3475168" y="376759"/>
                    <a:pt x="3465900" y="385390"/>
                    <a:pt x="3455155" y="393424"/>
                  </a:cubicBezTo>
                  <a:cubicBezTo>
                    <a:pt x="3444410" y="401459"/>
                    <a:pt x="3431656" y="408657"/>
                    <a:pt x="3416892" y="415020"/>
                  </a:cubicBezTo>
                  <a:lnTo>
                    <a:pt x="3418364" y="420031"/>
                  </a:lnTo>
                  <a:lnTo>
                    <a:pt x="3418365" y="420031"/>
                  </a:lnTo>
                  <a:lnTo>
                    <a:pt x="3416893" y="415020"/>
                  </a:lnTo>
                  <a:cubicBezTo>
                    <a:pt x="3431657" y="408657"/>
                    <a:pt x="3444411" y="401459"/>
                    <a:pt x="3455156" y="393424"/>
                  </a:cubicBezTo>
                  <a:cubicBezTo>
                    <a:pt x="3465901" y="385390"/>
                    <a:pt x="3475169" y="376759"/>
                    <a:pt x="3482962" y="367533"/>
                  </a:cubicBezTo>
                  <a:cubicBezTo>
                    <a:pt x="3490755" y="358306"/>
                    <a:pt x="3497111" y="347408"/>
                    <a:pt x="3502031" y="334839"/>
                  </a:cubicBezTo>
                  <a:cubicBezTo>
                    <a:pt x="3505312" y="326407"/>
                    <a:pt x="3506953" y="314714"/>
                    <a:pt x="3506953" y="299759"/>
                  </a:cubicBezTo>
                  <a:cubicBezTo>
                    <a:pt x="3506953" y="285696"/>
                    <a:pt x="3505065" y="273826"/>
                    <a:pt x="3501291" y="264148"/>
                  </a:cubicBezTo>
                  <a:cubicBezTo>
                    <a:pt x="3497517" y="254471"/>
                    <a:pt x="3492347" y="246571"/>
                    <a:pt x="3485781" y="240450"/>
                  </a:cubicBezTo>
                  <a:cubicBezTo>
                    <a:pt x="3479216" y="234329"/>
                    <a:pt x="3471583" y="229903"/>
                    <a:pt x="3462884" y="227174"/>
                  </a:cubicBezTo>
                  <a:cubicBezTo>
                    <a:pt x="3454185" y="224444"/>
                    <a:pt x="3444829" y="223080"/>
                    <a:pt x="3434818" y="223080"/>
                  </a:cubicBezTo>
                  <a:close/>
                  <a:moveTo>
                    <a:pt x="3055528" y="223080"/>
                  </a:moveTo>
                  <a:lnTo>
                    <a:pt x="3055528" y="223080"/>
                  </a:lnTo>
                  <a:lnTo>
                    <a:pt x="3064455" y="225321"/>
                  </a:lnTo>
                  <a:cubicBezTo>
                    <a:pt x="3066604" y="226816"/>
                    <a:pt x="3068381" y="228518"/>
                    <a:pt x="3069785" y="230428"/>
                  </a:cubicBezTo>
                  <a:lnTo>
                    <a:pt x="3073876" y="236032"/>
                  </a:lnTo>
                  <a:cubicBezTo>
                    <a:pt x="3075198" y="237858"/>
                    <a:pt x="3076852" y="239187"/>
                    <a:pt x="3078836" y="240019"/>
                  </a:cubicBezTo>
                  <a:cubicBezTo>
                    <a:pt x="3080818" y="240848"/>
                    <a:pt x="3082843" y="241387"/>
                    <a:pt x="3084910" y="241636"/>
                  </a:cubicBezTo>
                  <a:cubicBezTo>
                    <a:pt x="3086977" y="241885"/>
                    <a:pt x="3089085" y="242010"/>
                    <a:pt x="3091234" y="242010"/>
                  </a:cubicBezTo>
                  <a:lnTo>
                    <a:pt x="3091235" y="242010"/>
                  </a:lnTo>
                  <a:lnTo>
                    <a:pt x="3084911" y="241636"/>
                  </a:lnTo>
                  <a:cubicBezTo>
                    <a:pt x="3082844" y="241387"/>
                    <a:pt x="3080819" y="240848"/>
                    <a:pt x="3078837" y="240019"/>
                  </a:cubicBezTo>
                  <a:cubicBezTo>
                    <a:pt x="3076853" y="239187"/>
                    <a:pt x="3075199" y="237858"/>
                    <a:pt x="3073877" y="236032"/>
                  </a:cubicBezTo>
                  <a:cubicBezTo>
                    <a:pt x="3072555" y="234207"/>
                    <a:pt x="3071191" y="232339"/>
                    <a:pt x="3069786" y="230428"/>
                  </a:cubicBezTo>
                  <a:cubicBezTo>
                    <a:pt x="3068382" y="228518"/>
                    <a:pt x="3066605" y="226816"/>
                    <a:pt x="3064456" y="225321"/>
                  </a:cubicBezTo>
                  <a:cubicBezTo>
                    <a:pt x="3062307" y="223827"/>
                    <a:pt x="3059331" y="223080"/>
                    <a:pt x="3055528" y="223080"/>
                  </a:cubicBezTo>
                  <a:close/>
                  <a:moveTo>
                    <a:pt x="4712539" y="222833"/>
                  </a:moveTo>
                  <a:lnTo>
                    <a:pt x="4730790" y="225450"/>
                  </a:lnTo>
                  <a:cubicBezTo>
                    <a:pt x="4735062" y="227195"/>
                    <a:pt x="4738185" y="229313"/>
                    <a:pt x="4740157" y="231803"/>
                  </a:cubicBezTo>
                  <a:cubicBezTo>
                    <a:pt x="4742129" y="234294"/>
                    <a:pt x="4743279" y="236910"/>
                    <a:pt x="4743608" y="239651"/>
                  </a:cubicBezTo>
                  <a:cubicBezTo>
                    <a:pt x="4743936" y="242392"/>
                    <a:pt x="4744101" y="244760"/>
                    <a:pt x="4744101" y="246755"/>
                  </a:cubicBezTo>
                  <a:lnTo>
                    <a:pt x="4744101" y="246755"/>
                  </a:lnTo>
                  <a:lnTo>
                    <a:pt x="4744101" y="246756"/>
                  </a:lnTo>
                  <a:cubicBezTo>
                    <a:pt x="4744101" y="250741"/>
                    <a:pt x="4742540" y="255142"/>
                    <a:pt x="4739418" y="259959"/>
                  </a:cubicBezTo>
                  <a:cubicBezTo>
                    <a:pt x="4736295" y="264776"/>
                    <a:pt x="4732844" y="269427"/>
                    <a:pt x="4729064" y="273913"/>
                  </a:cubicBezTo>
                  <a:cubicBezTo>
                    <a:pt x="4725285" y="278399"/>
                    <a:pt x="4721710" y="282510"/>
                    <a:pt x="4718342" y="286247"/>
                  </a:cubicBezTo>
                  <a:lnTo>
                    <a:pt x="4712538" y="294596"/>
                  </a:lnTo>
                  <a:cubicBezTo>
                    <a:pt x="4712915" y="299287"/>
                    <a:pt x="4713291" y="303979"/>
                    <a:pt x="4713668" y="308670"/>
                  </a:cubicBezTo>
                  <a:cubicBezTo>
                    <a:pt x="4714422" y="312905"/>
                    <a:pt x="4715428" y="317058"/>
                    <a:pt x="4716686" y="321128"/>
                  </a:cubicBezTo>
                  <a:cubicBezTo>
                    <a:pt x="4717944" y="325197"/>
                    <a:pt x="4719244" y="329516"/>
                    <a:pt x="4720584" y="334084"/>
                  </a:cubicBezTo>
                  <a:cubicBezTo>
                    <a:pt x="4721924" y="338652"/>
                    <a:pt x="4723210" y="343926"/>
                    <a:pt x="4724442" y="349906"/>
                  </a:cubicBezTo>
                  <a:cubicBezTo>
                    <a:pt x="4725675" y="355886"/>
                    <a:pt x="4725840" y="364109"/>
                    <a:pt x="4724936" y="374575"/>
                  </a:cubicBezTo>
                  <a:lnTo>
                    <a:pt x="4724936" y="374575"/>
                  </a:lnTo>
                  <a:lnTo>
                    <a:pt x="4724936" y="374576"/>
                  </a:lnTo>
                  <a:lnTo>
                    <a:pt x="4723580" y="406219"/>
                  </a:lnTo>
                  <a:lnTo>
                    <a:pt x="4723581" y="406218"/>
                  </a:lnTo>
                  <a:lnTo>
                    <a:pt x="4724937" y="374575"/>
                  </a:lnTo>
                  <a:cubicBezTo>
                    <a:pt x="4725841" y="364109"/>
                    <a:pt x="4725676" y="355886"/>
                    <a:pt x="4724443" y="349906"/>
                  </a:cubicBezTo>
                  <a:cubicBezTo>
                    <a:pt x="4723211" y="343926"/>
                    <a:pt x="4721925" y="338652"/>
                    <a:pt x="4720585" y="334084"/>
                  </a:cubicBezTo>
                  <a:cubicBezTo>
                    <a:pt x="4719245" y="329516"/>
                    <a:pt x="4717945" y="325197"/>
                    <a:pt x="4716687" y="321128"/>
                  </a:cubicBezTo>
                  <a:cubicBezTo>
                    <a:pt x="4715429" y="317058"/>
                    <a:pt x="4714423" y="312905"/>
                    <a:pt x="4713669" y="308670"/>
                  </a:cubicBezTo>
                  <a:cubicBezTo>
                    <a:pt x="4712915" y="304435"/>
                    <a:pt x="4712539" y="299743"/>
                    <a:pt x="4712539" y="294595"/>
                  </a:cubicBezTo>
                  <a:cubicBezTo>
                    <a:pt x="4713039" y="292766"/>
                    <a:pt x="4714974" y="289984"/>
                    <a:pt x="4718343" y="286246"/>
                  </a:cubicBezTo>
                  <a:cubicBezTo>
                    <a:pt x="4721711" y="282509"/>
                    <a:pt x="4725286" y="278398"/>
                    <a:pt x="4729065" y="273912"/>
                  </a:cubicBezTo>
                  <a:cubicBezTo>
                    <a:pt x="4732845" y="269426"/>
                    <a:pt x="4736296" y="264775"/>
                    <a:pt x="4739419" y="259958"/>
                  </a:cubicBezTo>
                  <a:cubicBezTo>
                    <a:pt x="4742541" y="255141"/>
                    <a:pt x="4744102" y="250740"/>
                    <a:pt x="4744102" y="246755"/>
                  </a:cubicBezTo>
                  <a:cubicBezTo>
                    <a:pt x="4744102" y="244760"/>
                    <a:pt x="4743937" y="242392"/>
                    <a:pt x="4743609" y="239651"/>
                  </a:cubicBezTo>
                  <a:cubicBezTo>
                    <a:pt x="4743280" y="236910"/>
                    <a:pt x="4742130" y="234294"/>
                    <a:pt x="4740158" y="231803"/>
                  </a:cubicBezTo>
                  <a:cubicBezTo>
                    <a:pt x="4738186" y="229313"/>
                    <a:pt x="4735063" y="227195"/>
                    <a:pt x="4730791" y="225450"/>
                  </a:cubicBezTo>
                  <a:cubicBezTo>
                    <a:pt x="4726519" y="223706"/>
                    <a:pt x="4720435" y="222833"/>
                    <a:pt x="4712539" y="222833"/>
                  </a:cubicBezTo>
                  <a:close/>
                  <a:moveTo>
                    <a:pt x="4911189" y="204539"/>
                  </a:moveTo>
                  <a:lnTo>
                    <a:pt x="4911188" y="204539"/>
                  </a:lnTo>
                  <a:lnTo>
                    <a:pt x="4923147" y="205236"/>
                  </a:lnTo>
                  <a:lnTo>
                    <a:pt x="4937814" y="205629"/>
                  </a:lnTo>
                  <a:lnTo>
                    <a:pt x="4953096" y="206072"/>
                  </a:lnTo>
                  <a:lnTo>
                    <a:pt x="4966900" y="206564"/>
                  </a:lnTo>
                  <a:lnTo>
                    <a:pt x="4977500" y="207057"/>
                  </a:lnTo>
                  <a:cubicBezTo>
                    <a:pt x="4980786" y="207240"/>
                    <a:pt x="4983169" y="209069"/>
                    <a:pt x="4984648" y="212544"/>
                  </a:cubicBezTo>
                  <a:cubicBezTo>
                    <a:pt x="4986126" y="216019"/>
                    <a:pt x="4986866" y="220409"/>
                    <a:pt x="4986866" y="225714"/>
                  </a:cubicBezTo>
                  <a:lnTo>
                    <a:pt x="4986866" y="225714"/>
                  </a:lnTo>
                  <a:lnTo>
                    <a:pt x="4986866" y="225715"/>
                  </a:lnTo>
                  <a:lnTo>
                    <a:pt x="4981930" y="240710"/>
                  </a:lnTo>
                  <a:lnTo>
                    <a:pt x="4981931" y="240710"/>
                  </a:lnTo>
                  <a:cubicBezTo>
                    <a:pt x="4985222" y="236852"/>
                    <a:pt x="4986867" y="231854"/>
                    <a:pt x="4986867" y="225714"/>
                  </a:cubicBezTo>
                  <a:cubicBezTo>
                    <a:pt x="4986867" y="220409"/>
                    <a:pt x="4986127" y="216019"/>
                    <a:pt x="4984649" y="212544"/>
                  </a:cubicBezTo>
                  <a:cubicBezTo>
                    <a:pt x="4983170" y="209069"/>
                    <a:pt x="4980787" y="207240"/>
                    <a:pt x="4977501" y="207057"/>
                  </a:cubicBezTo>
                  <a:cubicBezTo>
                    <a:pt x="4974707" y="206893"/>
                    <a:pt x="4971173" y="206729"/>
                    <a:pt x="4966901" y="206564"/>
                  </a:cubicBezTo>
                  <a:lnTo>
                    <a:pt x="4953097" y="206072"/>
                  </a:lnTo>
                  <a:lnTo>
                    <a:pt x="4937815" y="205629"/>
                  </a:lnTo>
                  <a:lnTo>
                    <a:pt x="4923148" y="205236"/>
                  </a:lnTo>
                  <a:cubicBezTo>
                    <a:pt x="4918629" y="205105"/>
                    <a:pt x="4914643" y="204872"/>
                    <a:pt x="4911189" y="204539"/>
                  </a:cubicBezTo>
                  <a:close/>
                  <a:moveTo>
                    <a:pt x="2225139" y="204539"/>
                  </a:moveTo>
                  <a:lnTo>
                    <a:pt x="2217734" y="204854"/>
                  </a:lnTo>
                  <a:lnTo>
                    <a:pt x="2217734" y="204854"/>
                  </a:lnTo>
                  <a:lnTo>
                    <a:pt x="2225139" y="204539"/>
                  </a:lnTo>
                  <a:close/>
                  <a:moveTo>
                    <a:pt x="4447645" y="201556"/>
                  </a:moveTo>
                  <a:lnTo>
                    <a:pt x="4425209" y="244199"/>
                  </a:lnTo>
                  <a:cubicBezTo>
                    <a:pt x="4416325" y="260311"/>
                    <a:pt x="4407398" y="276174"/>
                    <a:pt x="4398428" y="291790"/>
                  </a:cubicBezTo>
                  <a:cubicBezTo>
                    <a:pt x="4389458" y="307405"/>
                    <a:pt x="4381180" y="322671"/>
                    <a:pt x="4373595" y="337586"/>
                  </a:cubicBezTo>
                  <a:cubicBezTo>
                    <a:pt x="4372770" y="339242"/>
                    <a:pt x="4371906" y="341397"/>
                    <a:pt x="4370999" y="344049"/>
                  </a:cubicBezTo>
                  <a:cubicBezTo>
                    <a:pt x="4370092" y="346701"/>
                    <a:pt x="4369227" y="349560"/>
                    <a:pt x="4368403" y="352626"/>
                  </a:cubicBezTo>
                  <a:cubicBezTo>
                    <a:pt x="4367578" y="355692"/>
                    <a:pt x="4366754" y="358965"/>
                    <a:pt x="4365930" y="362444"/>
                  </a:cubicBezTo>
                  <a:cubicBezTo>
                    <a:pt x="4365106" y="365923"/>
                    <a:pt x="4364446" y="369320"/>
                    <a:pt x="4363951" y="372635"/>
                  </a:cubicBezTo>
                  <a:lnTo>
                    <a:pt x="4363951" y="376116"/>
                  </a:lnTo>
                  <a:cubicBezTo>
                    <a:pt x="4363951" y="380424"/>
                    <a:pt x="4364404" y="384608"/>
                    <a:pt x="4365310" y="388668"/>
                  </a:cubicBezTo>
                  <a:cubicBezTo>
                    <a:pt x="4366217" y="392727"/>
                    <a:pt x="4367330" y="396373"/>
                    <a:pt x="4368650" y="399606"/>
                  </a:cubicBezTo>
                  <a:cubicBezTo>
                    <a:pt x="4369970" y="402839"/>
                    <a:pt x="4371370" y="405408"/>
                    <a:pt x="4372854" y="407313"/>
                  </a:cubicBezTo>
                  <a:cubicBezTo>
                    <a:pt x="4374336" y="409218"/>
                    <a:pt x="4375738" y="410171"/>
                    <a:pt x="4377058" y="410171"/>
                  </a:cubicBezTo>
                  <a:lnTo>
                    <a:pt x="4377059" y="410171"/>
                  </a:lnTo>
                  <a:lnTo>
                    <a:pt x="4372855" y="407313"/>
                  </a:lnTo>
                  <a:cubicBezTo>
                    <a:pt x="4371371" y="405408"/>
                    <a:pt x="4369971" y="402839"/>
                    <a:pt x="4368651" y="399606"/>
                  </a:cubicBezTo>
                  <a:cubicBezTo>
                    <a:pt x="4367331" y="396373"/>
                    <a:pt x="4366218" y="392727"/>
                    <a:pt x="4365311" y="388668"/>
                  </a:cubicBezTo>
                  <a:cubicBezTo>
                    <a:pt x="4364405" y="384608"/>
                    <a:pt x="4363952" y="380424"/>
                    <a:pt x="4363952" y="376116"/>
                  </a:cubicBezTo>
                  <a:lnTo>
                    <a:pt x="4363952" y="372634"/>
                  </a:lnTo>
                  <a:cubicBezTo>
                    <a:pt x="4364447" y="369319"/>
                    <a:pt x="4365107" y="365922"/>
                    <a:pt x="4365931" y="362443"/>
                  </a:cubicBezTo>
                  <a:cubicBezTo>
                    <a:pt x="4366755" y="358964"/>
                    <a:pt x="4367579" y="355691"/>
                    <a:pt x="4368404" y="352625"/>
                  </a:cubicBezTo>
                  <a:cubicBezTo>
                    <a:pt x="4369228" y="349559"/>
                    <a:pt x="4370093" y="346700"/>
                    <a:pt x="4371000" y="344048"/>
                  </a:cubicBezTo>
                  <a:cubicBezTo>
                    <a:pt x="4371907" y="341396"/>
                    <a:pt x="4372771" y="339241"/>
                    <a:pt x="4373596" y="337585"/>
                  </a:cubicBezTo>
                  <a:cubicBezTo>
                    <a:pt x="4381181" y="322670"/>
                    <a:pt x="4389459" y="307404"/>
                    <a:pt x="4398429" y="291789"/>
                  </a:cubicBezTo>
                  <a:cubicBezTo>
                    <a:pt x="4407399" y="276173"/>
                    <a:pt x="4416326" y="260310"/>
                    <a:pt x="4425210" y="244198"/>
                  </a:cubicBezTo>
                  <a:lnTo>
                    <a:pt x="4447645" y="201556"/>
                  </a:lnTo>
                  <a:close/>
                  <a:moveTo>
                    <a:pt x="1974198" y="201556"/>
                  </a:moveTo>
                  <a:lnTo>
                    <a:pt x="1971942" y="210008"/>
                  </a:lnTo>
                  <a:lnTo>
                    <a:pt x="1973652" y="203602"/>
                  </a:lnTo>
                  <a:lnTo>
                    <a:pt x="1974198" y="201556"/>
                  </a:lnTo>
                  <a:close/>
                  <a:moveTo>
                    <a:pt x="980545" y="201556"/>
                  </a:moveTo>
                  <a:lnTo>
                    <a:pt x="958109" y="244199"/>
                  </a:lnTo>
                  <a:cubicBezTo>
                    <a:pt x="949225" y="260311"/>
                    <a:pt x="940298" y="276174"/>
                    <a:pt x="931328" y="291790"/>
                  </a:cubicBezTo>
                  <a:cubicBezTo>
                    <a:pt x="922357" y="307405"/>
                    <a:pt x="914080" y="322671"/>
                    <a:pt x="906495" y="337586"/>
                  </a:cubicBezTo>
                  <a:cubicBezTo>
                    <a:pt x="905671" y="339242"/>
                    <a:pt x="904806" y="341397"/>
                    <a:pt x="903899" y="344049"/>
                  </a:cubicBezTo>
                  <a:cubicBezTo>
                    <a:pt x="902993" y="346701"/>
                    <a:pt x="902127" y="349560"/>
                    <a:pt x="901303" y="352626"/>
                  </a:cubicBezTo>
                  <a:cubicBezTo>
                    <a:pt x="900479" y="355692"/>
                    <a:pt x="899655" y="358965"/>
                    <a:pt x="898830" y="362444"/>
                  </a:cubicBezTo>
                  <a:cubicBezTo>
                    <a:pt x="898006" y="365923"/>
                    <a:pt x="897346" y="369320"/>
                    <a:pt x="896851" y="372635"/>
                  </a:cubicBezTo>
                  <a:lnTo>
                    <a:pt x="896851" y="376116"/>
                  </a:lnTo>
                  <a:cubicBezTo>
                    <a:pt x="896851" y="380424"/>
                    <a:pt x="897304" y="384608"/>
                    <a:pt x="898210" y="388668"/>
                  </a:cubicBezTo>
                  <a:cubicBezTo>
                    <a:pt x="899117" y="392727"/>
                    <a:pt x="900230" y="396373"/>
                    <a:pt x="901550" y="399606"/>
                  </a:cubicBezTo>
                  <a:cubicBezTo>
                    <a:pt x="902869" y="402839"/>
                    <a:pt x="904271" y="405408"/>
                    <a:pt x="905754" y="407313"/>
                  </a:cubicBezTo>
                  <a:cubicBezTo>
                    <a:pt x="907236" y="409218"/>
                    <a:pt x="908638" y="410171"/>
                    <a:pt x="909958" y="410171"/>
                  </a:cubicBezTo>
                  <a:lnTo>
                    <a:pt x="909959" y="410171"/>
                  </a:lnTo>
                  <a:lnTo>
                    <a:pt x="905755" y="407313"/>
                  </a:lnTo>
                  <a:cubicBezTo>
                    <a:pt x="904272" y="405408"/>
                    <a:pt x="902870" y="402839"/>
                    <a:pt x="901551" y="399606"/>
                  </a:cubicBezTo>
                  <a:cubicBezTo>
                    <a:pt x="900231" y="396373"/>
                    <a:pt x="899118" y="392727"/>
                    <a:pt x="898211" y="388668"/>
                  </a:cubicBezTo>
                  <a:cubicBezTo>
                    <a:pt x="897305" y="384608"/>
                    <a:pt x="896852" y="380424"/>
                    <a:pt x="896852" y="376116"/>
                  </a:cubicBezTo>
                  <a:lnTo>
                    <a:pt x="896852" y="372634"/>
                  </a:lnTo>
                  <a:cubicBezTo>
                    <a:pt x="897347" y="369319"/>
                    <a:pt x="898007" y="365922"/>
                    <a:pt x="898831" y="362443"/>
                  </a:cubicBezTo>
                  <a:cubicBezTo>
                    <a:pt x="899656" y="358964"/>
                    <a:pt x="900480" y="355691"/>
                    <a:pt x="901304" y="352625"/>
                  </a:cubicBezTo>
                  <a:cubicBezTo>
                    <a:pt x="902128" y="349559"/>
                    <a:pt x="902994" y="346700"/>
                    <a:pt x="903900" y="344048"/>
                  </a:cubicBezTo>
                  <a:cubicBezTo>
                    <a:pt x="904807" y="341396"/>
                    <a:pt x="905672" y="339241"/>
                    <a:pt x="906496" y="337585"/>
                  </a:cubicBezTo>
                  <a:cubicBezTo>
                    <a:pt x="914081" y="322670"/>
                    <a:pt x="922358" y="307404"/>
                    <a:pt x="931329" y="291789"/>
                  </a:cubicBezTo>
                  <a:cubicBezTo>
                    <a:pt x="940299" y="276173"/>
                    <a:pt x="949226" y="260310"/>
                    <a:pt x="958110" y="244198"/>
                  </a:cubicBezTo>
                  <a:lnTo>
                    <a:pt x="980546" y="201556"/>
                  </a:lnTo>
                  <a:lnTo>
                    <a:pt x="980545" y="201556"/>
                  </a:lnTo>
                  <a:close/>
                  <a:moveTo>
                    <a:pt x="4527126" y="114621"/>
                  </a:moveTo>
                  <a:cubicBezTo>
                    <a:pt x="4532878" y="114621"/>
                    <a:pt x="4538301" y="115285"/>
                    <a:pt x="4543396" y="116612"/>
                  </a:cubicBezTo>
                  <a:cubicBezTo>
                    <a:pt x="4548490" y="117940"/>
                    <a:pt x="4552927" y="119972"/>
                    <a:pt x="4556706" y="122708"/>
                  </a:cubicBezTo>
                  <a:cubicBezTo>
                    <a:pt x="4560486" y="125443"/>
                    <a:pt x="4563485" y="129051"/>
                    <a:pt x="4565704" y="133530"/>
                  </a:cubicBezTo>
                  <a:cubicBezTo>
                    <a:pt x="4567922" y="138010"/>
                    <a:pt x="4569031" y="143318"/>
                    <a:pt x="4569031" y="149454"/>
                  </a:cubicBezTo>
                  <a:cubicBezTo>
                    <a:pt x="4569031" y="155095"/>
                    <a:pt x="4568127" y="160570"/>
                    <a:pt x="4566320" y="165877"/>
                  </a:cubicBezTo>
                  <a:cubicBezTo>
                    <a:pt x="4564512" y="171185"/>
                    <a:pt x="4561636" y="175912"/>
                    <a:pt x="4557692" y="180058"/>
                  </a:cubicBezTo>
                  <a:cubicBezTo>
                    <a:pt x="4553748" y="184205"/>
                    <a:pt x="4548778" y="187564"/>
                    <a:pt x="4542779" y="190136"/>
                  </a:cubicBezTo>
                  <a:cubicBezTo>
                    <a:pt x="4536782" y="192707"/>
                    <a:pt x="4529592" y="193993"/>
                    <a:pt x="4521210" y="193993"/>
                  </a:cubicBezTo>
                  <a:cubicBezTo>
                    <a:pt x="4506750" y="193993"/>
                    <a:pt x="4496068" y="190551"/>
                    <a:pt x="4489166" y="183667"/>
                  </a:cubicBezTo>
                  <a:cubicBezTo>
                    <a:pt x="4482264" y="176783"/>
                    <a:pt x="4478813" y="167619"/>
                    <a:pt x="4478813" y="156175"/>
                  </a:cubicBezTo>
                  <a:cubicBezTo>
                    <a:pt x="4478813" y="152360"/>
                    <a:pt x="4479635" y="148047"/>
                    <a:pt x="4481278" y="143236"/>
                  </a:cubicBezTo>
                  <a:cubicBezTo>
                    <a:pt x="4482922" y="138426"/>
                    <a:pt x="4485592" y="133905"/>
                    <a:pt x="4489290" y="129675"/>
                  </a:cubicBezTo>
                  <a:cubicBezTo>
                    <a:pt x="4492987" y="125445"/>
                    <a:pt x="4497916" y="121878"/>
                    <a:pt x="4504079" y="118975"/>
                  </a:cubicBezTo>
                  <a:cubicBezTo>
                    <a:pt x="4510242" y="116073"/>
                    <a:pt x="4517924" y="114621"/>
                    <a:pt x="4527126" y="114621"/>
                  </a:cubicBezTo>
                  <a:close/>
                  <a:moveTo>
                    <a:pt x="2517352" y="114621"/>
                  </a:moveTo>
                  <a:cubicBezTo>
                    <a:pt x="2523104" y="114621"/>
                    <a:pt x="2528526" y="115285"/>
                    <a:pt x="2533620" y="116612"/>
                  </a:cubicBezTo>
                  <a:cubicBezTo>
                    <a:pt x="2538715" y="117940"/>
                    <a:pt x="2543152" y="119972"/>
                    <a:pt x="2546932" y="122708"/>
                  </a:cubicBezTo>
                  <a:cubicBezTo>
                    <a:pt x="2550711" y="125443"/>
                    <a:pt x="2553710" y="129051"/>
                    <a:pt x="2555928" y="133530"/>
                  </a:cubicBezTo>
                  <a:cubicBezTo>
                    <a:pt x="2558147" y="138010"/>
                    <a:pt x="2559256" y="143318"/>
                    <a:pt x="2559256" y="149454"/>
                  </a:cubicBezTo>
                  <a:cubicBezTo>
                    <a:pt x="2559256" y="155095"/>
                    <a:pt x="2558352" y="160570"/>
                    <a:pt x="2556545" y="165877"/>
                  </a:cubicBezTo>
                  <a:cubicBezTo>
                    <a:pt x="2554737" y="171185"/>
                    <a:pt x="2551861" y="175912"/>
                    <a:pt x="2547918" y="180058"/>
                  </a:cubicBezTo>
                  <a:cubicBezTo>
                    <a:pt x="2543974" y="184205"/>
                    <a:pt x="2539002" y="187564"/>
                    <a:pt x="2533004" y="190136"/>
                  </a:cubicBezTo>
                  <a:cubicBezTo>
                    <a:pt x="2527006" y="192707"/>
                    <a:pt x="2519817" y="193993"/>
                    <a:pt x="2511436" y="193993"/>
                  </a:cubicBezTo>
                  <a:cubicBezTo>
                    <a:pt x="2496975" y="193993"/>
                    <a:pt x="2486293" y="190551"/>
                    <a:pt x="2479391" y="183667"/>
                  </a:cubicBezTo>
                  <a:cubicBezTo>
                    <a:pt x="2472490" y="176783"/>
                    <a:pt x="2469038" y="167619"/>
                    <a:pt x="2469038" y="156175"/>
                  </a:cubicBezTo>
                  <a:cubicBezTo>
                    <a:pt x="2469038" y="152360"/>
                    <a:pt x="2469860" y="148047"/>
                    <a:pt x="2471504" y="143236"/>
                  </a:cubicBezTo>
                  <a:cubicBezTo>
                    <a:pt x="2473147" y="138426"/>
                    <a:pt x="2475817" y="133905"/>
                    <a:pt x="2479514" y="129675"/>
                  </a:cubicBezTo>
                  <a:cubicBezTo>
                    <a:pt x="2483212" y="125445"/>
                    <a:pt x="2488142" y="121878"/>
                    <a:pt x="2494304" y="118975"/>
                  </a:cubicBezTo>
                  <a:cubicBezTo>
                    <a:pt x="2500467" y="116073"/>
                    <a:pt x="2508150" y="114621"/>
                    <a:pt x="2517352" y="114621"/>
                  </a:cubicBezTo>
                  <a:close/>
                  <a:moveTo>
                    <a:pt x="659978" y="114621"/>
                  </a:moveTo>
                  <a:cubicBezTo>
                    <a:pt x="665729" y="114621"/>
                    <a:pt x="671152" y="115285"/>
                    <a:pt x="676247" y="116612"/>
                  </a:cubicBezTo>
                  <a:cubicBezTo>
                    <a:pt x="681341" y="117940"/>
                    <a:pt x="685778" y="119972"/>
                    <a:pt x="689557" y="122708"/>
                  </a:cubicBezTo>
                  <a:cubicBezTo>
                    <a:pt x="693337" y="125443"/>
                    <a:pt x="696336" y="129051"/>
                    <a:pt x="698555" y="133530"/>
                  </a:cubicBezTo>
                  <a:cubicBezTo>
                    <a:pt x="700773" y="138010"/>
                    <a:pt x="701882" y="143318"/>
                    <a:pt x="701882" y="149454"/>
                  </a:cubicBezTo>
                  <a:cubicBezTo>
                    <a:pt x="701882" y="155095"/>
                    <a:pt x="700978" y="160570"/>
                    <a:pt x="699171" y="165877"/>
                  </a:cubicBezTo>
                  <a:cubicBezTo>
                    <a:pt x="697363" y="171185"/>
                    <a:pt x="694487" y="175912"/>
                    <a:pt x="690543" y="180058"/>
                  </a:cubicBezTo>
                  <a:cubicBezTo>
                    <a:pt x="686600" y="184205"/>
                    <a:pt x="681629" y="187564"/>
                    <a:pt x="675630" y="190136"/>
                  </a:cubicBezTo>
                  <a:cubicBezTo>
                    <a:pt x="669632" y="192707"/>
                    <a:pt x="662443" y="193993"/>
                    <a:pt x="654062" y="193993"/>
                  </a:cubicBezTo>
                  <a:cubicBezTo>
                    <a:pt x="639601" y="193993"/>
                    <a:pt x="628919" y="190551"/>
                    <a:pt x="622017" y="183667"/>
                  </a:cubicBezTo>
                  <a:cubicBezTo>
                    <a:pt x="615116" y="176783"/>
                    <a:pt x="611665" y="167619"/>
                    <a:pt x="611665" y="156175"/>
                  </a:cubicBezTo>
                  <a:cubicBezTo>
                    <a:pt x="611665" y="152360"/>
                    <a:pt x="612486" y="148047"/>
                    <a:pt x="614130" y="143236"/>
                  </a:cubicBezTo>
                  <a:cubicBezTo>
                    <a:pt x="615773" y="138426"/>
                    <a:pt x="618443" y="133905"/>
                    <a:pt x="622141" y="129675"/>
                  </a:cubicBezTo>
                  <a:cubicBezTo>
                    <a:pt x="625838" y="125445"/>
                    <a:pt x="630768" y="121878"/>
                    <a:pt x="636931" y="118975"/>
                  </a:cubicBezTo>
                  <a:cubicBezTo>
                    <a:pt x="643093" y="116073"/>
                    <a:pt x="650775" y="114621"/>
                    <a:pt x="659978" y="114621"/>
                  </a:cubicBezTo>
                  <a:close/>
                  <a:moveTo>
                    <a:pt x="854192" y="0"/>
                  </a:moveTo>
                  <a:cubicBezTo>
                    <a:pt x="861803" y="0"/>
                    <a:pt x="868085" y="1452"/>
                    <a:pt x="873040" y="4356"/>
                  </a:cubicBezTo>
                  <a:lnTo>
                    <a:pt x="873041" y="4357"/>
                  </a:lnTo>
                  <a:cubicBezTo>
                    <a:pt x="877995" y="7261"/>
                    <a:pt x="881888" y="11096"/>
                    <a:pt x="884720" y="15862"/>
                  </a:cubicBezTo>
                  <a:cubicBezTo>
                    <a:pt x="887553" y="20627"/>
                    <a:pt x="889544" y="26026"/>
                    <a:pt x="890694" y="32057"/>
                  </a:cubicBezTo>
                  <a:cubicBezTo>
                    <a:pt x="891844" y="38089"/>
                    <a:pt x="892420" y="44232"/>
                    <a:pt x="892420" y="50487"/>
                  </a:cubicBezTo>
                  <a:lnTo>
                    <a:pt x="886951" y="97608"/>
                  </a:lnTo>
                  <a:lnTo>
                    <a:pt x="900901" y="70608"/>
                  </a:lnTo>
                  <a:cubicBezTo>
                    <a:pt x="909365" y="56495"/>
                    <a:pt x="918245" y="44195"/>
                    <a:pt x="927540" y="33709"/>
                  </a:cubicBezTo>
                  <a:cubicBezTo>
                    <a:pt x="936835" y="23222"/>
                    <a:pt x="946545" y="14983"/>
                    <a:pt x="956670" y="8990"/>
                  </a:cubicBezTo>
                  <a:cubicBezTo>
                    <a:pt x="966796" y="2997"/>
                    <a:pt x="977087" y="0"/>
                    <a:pt x="987542" y="0"/>
                  </a:cubicBezTo>
                  <a:cubicBezTo>
                    <a:pt x="995153" y="0"/>
                    <a:pt x="1001435" y="1452"/>
                    <a:pt x="1006390" y="4356"/>
                  </a:cubicBezTo>
                  <a:lnTo>
                    <a:pt x="1006391" y="4357"/>
                  </a:lnTo>
                  <a:cubicBezTo>
                    <a:pt x="1011345" y="7261"/>
                    <a:pt x="1015238" y="11096"/>
                    <a:pt x="1018070" y="15862"/>
                  </a:cubicBezTo>
                  <a:cubicBezTo>
                    <a:pt x="1020903" y="20627"/>
                    <a:pt x="1022894" y="26026"/>
                    <a:pt x="1024044" y="32057"/>
                  </a:cubicBezTo>
                  <a:cubicBezTo>
                    <a:pt x="1025194" y="38089"/>
                    <a:pt x="1025769" y="44232"/>
                    <a:pt x="1025769" y="50487"/>
                  </a:cubicBezTo>
                  <a:cubicBezTo>
                    <a:pt x="1025769" y="66021"/>
                    <a:pt x="1023933" y="81844"/>
                    <a:pt x="1020260" y="97955"/>
                  </a:cubicBezTo>
                  <a:cubicBezTo>
                    <a:pt x="1016587" y="114066"/>
                    <a:pt x="1011632" y="130259"/>
                    <a:pt x="1005395" y="146536"/>
                  </a:cubicBezTo>
                  <a:cubicBezTo>
                    <a:pt x="999158" y="162812"/>
                    <a:pt x="991939" y="179131"/>
                    <a:pt x="983738" y="195490"/>
                  </a:cubicBezTo>
                  <a:lnTo>
                    <a:pt x="980547" y="201555"/>
                  </a:lnTo>
                  <a:lnTo>
                    <a:pt x="1974197" y="201555"/>
                  </a:lnTo>
                  <a:lnTo>
                    <a:pt x="1979724" y="180851"/>
                  </a:lnTo>
                  <a:cubicBezTo>
                    <a:pt x="1986904" y="153956"/>
                    <a:pt x="1994104" y="132387"/>
                    <a:pt x="2001324" y="116144"/>
                  </a:cubicBezTo>
                  <a:cubicBezTo>
                    <a:pt x="2008544" y="99900"/>
                    <a:pt x="2016386" y="84722"/>
                    <a:pt x="2024850" y="70609"/>
                  </a:cubicBezTo>
                  <a:cubicBezTo>
                    <a:pt x="2033315" y="56496"/>
                    <a:pt x="2042194" y="44196"/>
                    <a:pt x="2051489" y="33710"/>
                  </a:cubicBezTo>
                  <a:lnTo>
                    <a:pt x="2051490" y="33709"/>
                  </a:lnTo>
                  <a:lnTo>
                    <a:pt x="2051490" y="33709"/>
                  </a:lnTo>
                  <a:cubicBezTo>
                    <a:pt x="2060786" y="23222"/>
                    <a:pt x="2070496" y="14983"/>
                    <a:pt x="2080621" y="8990"/>
                  </a:cubicBezTo>
                  <a:cubicBezTo>
                    <a:pt x="2090747" y="2997"/>
                    <a:pt x="2101038" y="0"/>
                    <a:pt x="2111493" y="0"/>
                  </a:cubicBezTo>
                  <a:cubicBezTo>
                    <a:pt x="2119104" y="0"/>
                    <a:pt x="2125386" y="1452"/>
                    <a:pt x="2130341" y="4356"/>
                  </a:cubicBezTo>
                  <a:cubicBezTo>
                    <a:pt x="2135295" y="7260"/>
                    <a:pt x="2139188" y="11095"/>
                    <a:pt x="2142020" y="15861"/>
                  </a:cubicBezTo>
                  <a:cubicBezTo>
                    <a:pt x="2144853" y="20626"/>
                    <a:pt x="2146844" y="26025"/>
                    <a:pt x="2147994" y="32056"/>
                  </a:cubicBezTo>
                  <a:cubicBezTo>
                    <a:pt x="2149144" y="38088"/>
                    <a:pt x="2149719" y="44231"/>
                    <a:pt x="2149719" y="50486"/>
                  </a:cubicBezTo>
                  <a:cubicBezTo>
                    <a:pt x="2149719" y="66020"/>
                    <a:pt x="2147883" y="81843"/>
                    <a:pt x="2144210" y="97954"/>
                  </a:cubicBezTo>
                  <a:lnTo>
                    <a:pt x="2137228" y="120772"/>
                  </a:lnTo>
                  <a:lnTo>
                    <a:pt x="2143030" y="105031"/>
                  </a:lnTo>
                  <a:cubicBezTo>
                    <a:pt x="2146844" y="95814"/>
                    <a:pt x="2150863" y="87170"/>
                    <a:pt x="2155087" y="79100"/>
                  </a:cubicBezTo>
                  <a:cubicBezTo>
                    <a:pt x="2163534" y="62959"/>
                    <a:pt x="2172762" y="50014"/>
                    <a:pt x="2182770" y="40263"/>
                  </a:cubicBezTo>
                  <a:lnTo>
                    <a:pt x="2182771" y="40263"/>
                  </a:lnTo>
                  <a:lnTo>
                    <a:pt x="2182771" y="40262"/>
                  </a:lnTo>
                  <a:cubicBezTo>
                    <a:pt x="2192778" y="30511"/>
                    <a:pt x="2203277" y="25636"/>
                    <a:pt x="2214266" y="25636"/>
                  </a:cubicBezTo>
                  <a:cubicBezTo>
                    <a:pt x="2221337" y="25636"/>
                    <a:pt x="2227792" y="27606"/>
                    <a:pt x="2233629" y="31546"/>
                  </a:cubicBezTo>
                  <a:cubicBezTo>
                    <a:pt x="2239467" y="35486"/>
                    <a:pt x="2244441" y="40740"/>
                    <a:pt x="2248552" y="47307"/>
                  </a:cubicBezTo>
                  <a:cubicBezTo>
                    <a:pt x="2252663" y="53873"/>
                    <a:pt x="2255829" y="61549"/>
                    <a:pt x="2258048" y="70333"/>
                  </a:cubicBezTo>
                  <a:cubicBezTo>
                    <a:pt x="2260268" y="79117"/>
                    <a:pt x="2261378" y="88269"/>
                    <a:pt x="2261378" y="97790"/>
                  </a:cubicBezTo>
                  <a:cubicBezTo>
                    <a:pt x="2261378" y="105668"/>
                    <a:pt x="2260227" y="113987"/>
                    <a:pt x="2257925" y="122748"/>
                  </a:cubicBezTo>
                  <a:cubicBezTo>
                    <a:pt x="2255623" y="131509"/>
                    <a:pt x="2252499" y="140431"/>
                    <a:pt x="2248554" y="149514"/>
                  </a:cubicBezTo>
                  <a:cubicBezTo>
                    <a:pt x="2244609" y="158597"/>
                    <a:pt x="2239965" y="167800"/>
                    <a:pt x="2234623" y="177124"/>
                  </a:cubicBezTo>
                  <a:lnTo>
                    <a:pt x="2219743" y="201555"/>
                  </a:lnTo>
                  <a:lnTo>
                    <a:pt x="4317347" y="201555"/>
                  </a:lnTo>
                  <a:lnTo>
                    <a:pt x="4322874" y="180850"/>
                  </a:lnTo>
                  <a:cubicBezTo>
                    <a:pt x="4330054" y="153955"/>
                    <a:pt x="4337254" y="132386"/>
                    <a:pt x="4344474" y="116143"/>
                  </a:cubicBezTo>
                  <a:cubicBezTo>
                    <a:pt x="4351694" y="99899"/>
                    <a:pt x="4359536" y="84721"/>
                    <a:pt x="4368000" y="70608"/>
                  </a:cubicBezTo>
                  <a:cubicBezTo>
                    <a:pt x="4376465" y="56495"/>
                    <a:pt x="4385344" y="44195"/>
                    <a:pt x="4394640" y="33709"/>
                  </a:cubicBezTo>
                  <a:cubicBezTo>
                    <a:pt x="4403934" y="23222"/>
                    <a:pt x="4413645" y="14983"/>
                    <a:pt x="4423770" y="8990"/>
                  </a:cubicBezTo>
                  <a:cubicBezTo>
                    <a:pt x="4433896" y="2997"/>
                    <a:pt x="4444187" y="0"/>
                    <a:pt x="4454642" y="0"/>
                  </a:cubicBezTo>
                  <a:cubicBezTo>
                    <a:pt x="4462253" y="0"/>
                    <a:pt x="4468535" y="1452"/>
                    <a:pt x="4473490" y="4356"/>
                  </a:cubicBezTo>
                  <a:cubicBezTo>
                    <a:pt x="4478444" y="7260"/>
                    <a:pt x="4482337" y="11095"/>
                    <a:pt x="4485169" y="15861"/>
                  </a:cubicBezTo>
                  <a:lnTo>
                    <a:pt x="4485170" y="15862"/>
                  </a:lnTo>
                  <a:cubicBezTo>
                    <a:pt x="4488003" y="20627"/>
                    <a:pt x="4489994" y="26026"/>
                    <a:pt x="4491144" y="32057"/>
                  </a:cubicBezTo>
                  <a:cubicBezTo>
                    <a:pt x="4492294" y="38089"/>
                    <a:pt x="4492869" y="44232"/>
                    <a:pt x="4492869" y="50487"/>
                  </a:cubicBezTo>
                  <a:cubicBezTo>
                    <a:pt x="4492869" y="66021"/>
                    <a:pt x="4491033" y="81844"/>
                    <a:pt x="4487360" y="97955"/>
                  </a:cubicBezTo>
                  <a:cubicBezTo>
                    <a:pt x="4483687" y="114066"/>
                    <a:pt x="4478732" y="130259"/>
                    <a:pt x="4472495" y="146536"/>
                  </a:cubicBezTo>
                  <a:cubicBezTo>
                    <a:pt x="4466258" y="162812"/>
                    <a:pt x="4459039" y="179131"/>
                    <a:pt x="4450838" y="195490"/>
                  </a:cubicBezTo>
                  <a:lnTo>
                    <a:pt x="4447647" y="201555"/>
                  </a:lnTo>
                  <a:lnTo>
                    <a:pt x="4736053" y="201555"/>
                  </a:lnTo>
                  <a:lnTo>
                    <a:pt x="4743540" y="199701"/>
                  </a:lnTo>
                  <a:cubicBezTo>
                    <a:pt x="4748578" y="199018"/>
                    <a:pt x="4754111" y="198636"/>
                    <a:pt x="4760142" y="198553"/>
                  </a:cubicBezTo>
                  <a:lnTo>
                    <a:pt x="4777487" y="198677"/>
                  </a:lnTo>
                  <a:lnTo>
                    <a:pt x="4792354" y="199046"/>
                  </a:lnTo>
                  <a:cubicBezTo>
                    <a:pt x="4796732" y="199129"/>
                    <a:pt x="4799746" y="199007"/>
                    <a:pt x="4801397" y="198680"/>
                  </a:cubicBezTo>
                  <a:cubicBezTo>
                    <a:pt x="4805826" y="176557"/>
                    <a:pt x="4811444" y="155131"/>
                    <a:pt x="4818253" y="134403"/>
                  </a:cubicBezTo>
                  <a:cubicBezTo>
                    <a:pt x="4825061" y="113674"/>
                    <a:pt x="4832689" y="95239"/>
                    <a:pt x="4841136" y="79099"/>
                  </a:cubicBezTo>
                  <a:cubicBezTo>
                    <a:pt x="4849584" y="62958"/>
                    <a:pt x="4858812" y="50013"/>
                    <a:pt x="4868820" y="40262"/>
                  </a:cubicBezTo>
                  <a:cubicBezTo>
                    <a:pt x="4878827" y="30511"/>
                    <a:pt x="4889326" y="25636"/>
                    <a:pt x="4900315" y="25636"/>
                  </a:cubicBezTo>
                  <a:cubicBezTo>
                    <a:pt x="4907387" y="25636"/>
                    <a:pt x="4913841" y="27606"/>
                    <a:pt x="4919678" y="31546"/>
                  </a:cubicBezTo>
                  <a:cubicBezTo>
                    <a:pt x="4925516" y="35486"/>
                    <a:pt x="4930490" y="40740"/>
                    <a:pt x="4934602" y="47307"/>
                  </a:cubicBezTo>
                  <a:cubicBezTo>
                    <a:pt x="4938712" y="53873"/>
                    <a:pt x="4941877" y="61549"/>
                    <a:pt x="4944098" y="70333"/>
                  </a:cubicBezTo>
                  <a:cubicBezTo>
                    <a:pt x="4946317" y="79117"/>
                    <a:pt x="4947427" y="88269"/>
                    <a:pt x="4947427" y="97790"/>
                  </a:cubicBezTo>
                  <a:lnTo>
                    <a:pt x="4947427" y="97790"/>
                  </a:lnTo>
                  <a:lnTo>
                    <a:pt x="4947427" y="97791"/>
                  </a:lnTo>
                  <a:cubicBezTo>
                    <a:pt x="4947427" y="105669"/>
                    <a:pt x="4946276" y="113988"/>
                    <a:pt x="4943974" y="122749"/>
                  </a:cubicBezTo>
                  <a:cubicBezTo>
                    <a:pt x="4941672" y="131510"/>
                    <a:pt x="4938548" y="140432"/>
                    <a:pt x="4934603" y="149515"/>
                  </a:cubicBezTo>
                  <a:cubicBezTo>
                    <a:pt x="4930658" y="158598"/>
                    <a:pt x="4926014" y="167801"/>
                    <a:pt x="4920672" y="177125"/>
                  </a:cubicBezTo>
                  <a:lnTo>
                    <a:pt x="4905791" y="201556"/>
                  </a:lnTo>
                  <a:lnTo>
                    <a:pt x="4903783" y="204854"/>
                  </a:lnTo>
                  <a:lnTo>
                    <a:pt x="4905792" y="201555"/>
                  </a:lnTo>
                  <a:lnTo>
                    <a:pt x="4949254" y="227749"/>
                  </a:lnTo>
                  <a:lnTo>
                    <a:pt x="8608834" y="4191633"/>
                  </a:lnTo>
                  <a:lnTo>
                    <a:pt x="2722383" y="4191633"/>
                  </a:lnTo>
                  <a:lnTo>
                    <a:pt x="36333" y="1524633"/>
                  </a:lnTo>
                  <a:cubicBezTo>
                    <a:pt x="38247" y="1532263"/>
                    <a:pt x="60188" y="1110744"/>
                    <a:pt x="43051" y="1103689"/>
                  </a:cubicBezTo>
                  <a:cubicBezTo>
                    <a:pt x="54489" y="1101397"/>
                    <a:pt x="293610" y="1164543"/>
                    <a:pt x="276412" y="1110833"/>
                  </a:cubicBezTo>
                  <a:cubicBezTo>
                    <a:pt x="277796" y="1113965"/>
                    <a:pt x="93849" y="996929"/>
                    <a:pt x="87499" y="943351"/>
                  </a:cubicBezTo>
                  <a:cubicBezTo>
                    <a:pt x="81872" y="949394"/>
                    <a:pt x="47803" y="786790"/>
                    <a:pt x="45431" y="770314"/>
                  </a:cubicBezTo>
                  <a:cubicBezTo>
                    <a:pt x="41992" y="735918"/>
                    <a:pt x="79167" y="775077"/>
                    <a:pt x="85914" y="763171"/>
                  </a:cubicBezTo>
                  <a:cubicBezTo>
                    <a:pt x="92661" y="751265"/>
                    <a:pt x="97027" y="759996"/>
                    <a:pt x="85914" y="698877"/>
                  </a:cubicBezTo>
                  <a:cubicBezTo>
                    <a:pt x="78374" y="632202"/>
                    <a:pt x="2295" y="447991"/>
                    <a:pt x="188" y="370264"/>
                  </a:cubicBezTo>
                  <a:cubicBezTo>
                    <a:pt x="-1919" y="292537"/>
                    <a:pt x="14322" y="245945"/>
                    <a:pt x="20882" y="201555"/>
                  </a:cubicBezTo>
                  <a:lnTo>
                    <a:pt x="68126" y="201555"/>
                  </a:lnTo>
                  <a:lnTo>
                    <a:pt x="79198" y="157265"/>
                  </a:lnTo>
                  <a:cubicBezTo>
                    <a:pt x="84621" y="139189"/>
                    <a:pt x="90784" y="121605"/>
                    <a:pt x="97686" y="104515"/>
                  </a:cubicBezTo>
                  <a:cubicBezTo>
                    <a:pt x="101794" y="94984"/>
                    <a:pt x="105902" y="87548"/>
                    <a:pt x="110010" y="82207"/>
                  </a:cubicBezTo>
                  <a:cubicBezTo>
                    <a:pt x="114119" y="76866"/>
                    <a:pt x="118309" y="72922"/>
                    <a:pt x="122582" y="70375"/>
                  </a:cubicBezTo>
                  <a:cubicBezTo>
                    <a:pt x="126854" y="67828"/>
                    <a:pt x="131168" y="66308"/>
                    <a:pt x="135523" y="65815"/>
                  </a:cubicBezTo>
                  <a:cubicBezTo>
                    <a:pt x="139878" y="65322"/>
                    <a:pt x="144274" y="65075"/>
                    <a:pt x="148710" y="65075"/>
                  </a:cubicBezTo>
                  <a:cubicBezTo>
                    <a:pt x="152326" y="65075"/>
                    <a:pt x="155612" y="65326"/>
                    <a:pt x="158570" y="65826"/>
                  </a:cubicBezTo>
                  <a:cubicBezTo>
                    <a:pt x="161528" y="66327"/>
                    <a:pt x="164034" y="67371"/>
                    <a:pt x="166088" y="68958"/>
                  </a:cubicBezTo>
                  <a:cubicBezTo>
                    <a:pt x="168143" y="70545"/>
                    <a:pt x="169704" y="72800"/>
                    <a:pt x="170772" y="75723"/>
                  </a:cubicBezTo>
                  <a:cubicBezTo>
                    <a:pt x="171840" y="78646"/>
                    <a:pt x="172374" y="82613"/>
                    <a:pt x="172374" y="87622"/>
                  </a:cubicBezTo>
                  <a:cubicBezTo>
                    <a:pt x="172374" y="93299"/>
                    <a:pt x="171018" y="101691"/>
                    <a:pt x="168307" y="112798"/>
                  </a:cubicBezTo>
                  <a:cubicBezTo>
                    <a:pt x="165595" y="123904"/>
                    <a:pt x="162186" y="136723"/>
                    <a:pt x="158077" y="151253"/>
                  </a:cubicBezTo>
                  <a:cubicBezTo>
                    <a:pt x="153969" y="165783"/>
                    <a:pt x="149532" y="181566"/>
                    <a:pt x="144767" y="198602"/>
                  </a:cubicBezTo>
                  <a:lnTo>
                    <a:pt x="144009" y="201556"/>
                  </a:lnTo>
                  <a:lnTo>
                    <a:pt x="275297" y="201556"/>
                  </a:lnTo>
                  <a:cubicBezTo>
                    <a:pt x="275282" y="201625"/>
                    <a:pt x="275268" y="201695"/>
                    <a:pt x="275253" y="201764"/>
                  </a:cubicBezTo>
                  <a:lnTo>
                    <a:pt x="273578" y="209637"/>
                  </a:lnTo>
                  <a:cubicBezTo>
                    <a:pt x="273580" y="209630"/>
                    <a:pt x="273581" y="209624"/>
                    <a:pt x="273583" y="209617"/>
                  </a:cubicBezTo>
                  <a:lnTo>
                    <a:pt x="275253" y="201764"/>
                  </a:lnTo>
                  <a:cubicBezTo>
                    <a:pt x="275268" y="201695"/>
                    <a:pt x="275282" y="201625"/>
                    <a:pt x="275297" y="201556"/>
                  </a:cubicBezTo>
                  <a:lnTo>
                    <a:pt x="275297" y="201556"/>
                  </a:lnTo>
                  <a:lnTo>
                    <a:pt x="290781" y="128733"/>
                  </a:lnTo>
                  <a:cubicBezTo>
                    <a:pt x="292768" y="119541"/>
                    <a:pt x="295129" y="111853"/>
                    <a:pt x="297862" y="105670"/>
                  </a:cubicBezTo>
                  <a:cubicBezTo>
                    <a:pt x="300595" y="99487"/>
                    <a:pt x="303867" y="94557"/>
                    <a:pt x="307676" y="90881"/>
                  </a:cubicBezTo>
                  <a:cubicBezTo>
                    <a:pt x="311485" y="87204"/>
                    <a:pt x="315915" y="84613"/>
                    <a:pt x="320965" y="83108"/>
                  </a:cubicBezTo>
                  <a:cubicBezTo>
                    <a:pt x="326016" y="81604"/>
                    <a:pt x="331854" y="80851"/>
                    <a:pt x="338478" y="80851"/>
                  </a:cubicBezTo>
                  <a:lnTo>
                    <a:pt x="338479" y="80851"/>
                  </a:lnTo>
                  <a:cubicBezTo>
                    <a:pt x="344747" y="80851"/>
                    <a:pt x="349894" y="81426"/>
                    <a:pt x="353920" y="82577"/>
                  </a:cubicBezTo>
                  <a:cubicBezTo>
                    <a:pt x="357946" y="83727"/>
                    <a:pt x="361150" y="85288"/>
                    <a:pt x="363533" y="87260"/>
                  </a:cubicBezTo>
                  <a:cubicBezTo>
                    <a:pt x="365916" y="89232"/>
                    <a:pt x="367600" y="91615"/>
                    <a:pt x="368586" y="94409"/>
                  </a:cubicBezTo>
                  <a:cubicBezTo>
                    <a:pt x="369572" y="97202"/>
                    <a:pt x="370065" y="100324"/>
                    <a:pt x="370065" y="103775"/>
                  </a:cubicBezTo>
                  <a:cubicBezTo>
                    <a:pt x="370065" y="104926"/>
                    <a:pt x="369408" y="109732"/>
                    <a:pt x="368093" y="118195"/>
                  </a:cubicBezTo>
                  <a:lnTo>
                    <a:pt x="363040" y="150733"/>
                  </a:lnTo>
                  <a:cubicBezTo>
                    <a:pt x="360986" y="163962"/>
                    <a:pt x="358768" y="178957"/>
                    <a:pt x="356385" y="195719"/>
                  </a:cubicBezTo>
                  <a:cubicBezTo>
                    <a:pt x="356134" y="197664"/>
                    <a:pt x="355884" y="199610"/>
                    <a:pt x="355633" y="201555"/>
                  </a:cubicBezTo>
                  <a:lnTo>
                    <a:pt x="355632" y="201555"/>
                  </a:lnTo>
                  <a:lnTo>
                    <a:pt x="355632" y="201556"/>
                  </a:lnTo>
                  <a:lnTo>
                    <a:pt x="349728" y="247361"/>
                  </a:lnTo>
                  <a:cubicBezTo>
                    <a:pt x="347674" y="265026"/>
                    <a:pt x="345990" y="282486"/>
                    <a:pt x="344675" y="299741"/>
                  </a:cubicBezTo>
                  <a:cubicBezTo>
                    <a:pt x="344018" y="315599"/>
                    <a:pt x="343360" y="331456"/>
                    <a:pt x="342703" y="347314"/>
                  </a:cubicBezTo>
                  <a:cubicBezTo>
                    <a:pt x="343235" y="360666"/>
                    <a:pt x="343766" y="374018"/>
                    <a:pt x="344298" y="387370"/>
                  </a:cubicBezTo>
                  <a:cubicBezTo>
                    <a:pt x="345361" y="399284"/>
                    <a:pt x="347161" y="409431"/>
                    <a:pt x="349698" y="417812"/>
                  </a:cubicBezTo>
                  <a:cubicBezTo>
                    <a:pt x="352234" y="426193"/>
                    <a:pt x="355548" y="432602"/>
                    <a:pt x="359638" y="437039"/>
                  </a:cubicBezTo>
                  <a:lnTo>
                    <a:pt x="359639" y="437039"/>
                  </a:lnTo>
                  <a:lnTo>
                    <a:pt x="349699" y="417813"/>
                  </a:lnTo>
                  <a:cubicBezTo>
                    <a:pt x="347162" y="409432"/>
                    <a:pt x="345362" y="399285"/>
                    <a:pt x="344299" y="387371"/>
                  </a:cubicBezTo>
                  <a:cubicBezTo>
                    <a:pt x="343236" y="375457"/>
                    <a:pt x="342704" y="362105"/>
                    <a:pt x="342704" y="347315"/>
                  </a:cubicBezTo>
                  <a:cubicBezTo>
                    <a:pt x="342704" y="332854"/>
                    <a:pt x="343362" y="316996"/>
                    <a:pt x="344676" y="299741"/>
                  </a:cubicBezTo>
                  <a:cubicBezTo>
                    <a:pt x="345991" y="282486"/>
                    <a:pt x="347675" y="265026"/>
                    <a:pt x="349729" y="247361"/>
                  </a:cubicBezTo>
                  <a:lnTo>
                    <a:pt x="355633" y="201556"/>
                  </a:lnTo>
                  <a:lnTo>
                    <a:pt x="475276" y="201556"/>
                  </a:lnTo>
                  <a:lnTo>
                    <a:pt x="476803" y="188921"/>
                  </a:lnTo>
                  <a:lnTo>
                    <a:pt x="484681" y="123747"/>
                  </a:lnTo>
                  <a:lnTo>
                    <a:pt x="488021" y="96119"/>
                  </a:lnTo>
                  <a:cubicBezTo>
                    <a:pt x="488557" y="88855"/>
                    <a:pt x="490210" y="83015"/>
                    <a:pt x="492980" y="78600"/>
                  </a:cubicBezTo>
                  <a:cubicBezTo>
                    <a:pt x="495749" y="74185"/>
                    <a:pt x="499277" y="70767"/>
                    <a:pt x="503563" y="68345"/>
                  </a:cubicBezTo>
                  <a:cubicBezTo>
                    <a:pt x="507850" y="65924"/>
                    <a:pt x="512719" y="64322"/>
                    <a:pt x="518168" y="63539"/>
                  </a:cubicBezTo>
                  <a:cubicBezTo>
                    <a:pt x="523618" y="62756"/>
                    <a:pt x="529201" y="62364"/>
                    <a:pt x="534917" y="62364"/>
                  </a:cubicBezTo>
                  <a:cubicBezTo>
                    <a:pt x="539384" y="62364"/>
                    <a:pt x="543449" y="62778"/>
                    <a:pt x="547110" y="63606"/>
                  </a:cubicBezTo>
                  <a:cubicBezTo>
                    <a:pt x="550772" y="64434"/>
                    <a:pt x="553943" y="65864"/>
                    <a:pt x="556624" y="67897"/>
                  </a:cubicBezTo>
                  <a:cubicBezTo>
                    <a:pt x="559304" y="69929"/>
                    <a:pt x="561359" y="72639"/>
                    <a:pt x="562788" y="76027"/>
                  </a:cubicBezTo>
                  <a:cubicBezTo>
                    <a:pt x="564217" y="79415"/>
                    <a:pt x="564932" y="83745"/>
                    <a:pt x="564932" y="89016"/>
                  </a:cubicBezTo>
                  <a:lnTo>
                    <a:pt x="564932" y="89017"/>
                  </a:lnTo>
                  <a:lnTo>
                    <a:pt x="564932" y="89017"/>
                  </a:lnTo>
                  <a:cubicBezTo>
                    <a:pt x="564932" y="103622"/>
                    <a:pt x="563540" y="119688"/>
                    <a:pt x="560756" y="137215"/>
                  </a:cubicBezTo>
                  <a:cubicBezTo>
                    <a:pt x="557973" y="154742"/>
                    <a:pt x="554446" y="172339"/>
                    <a:pt x="550174" y="190006"/>
                  </a:cubicBezTo>
                  <a:lnTo>
                    <a:pt x="548411" y="201556"/>
                  </a:lnTo>
                  <a:lnTo>
                    <a:pt x="542229" y="242044"/>
                  </a:lnTo>
                  <a:cubicBezTo>
                    <a:pt x="541203" y="259069"/>
                    <a:pt x="537771" y="275491"/>
                    <a:pt x="531932" y="291310"/>
                  </a:cubicBezTo>
                  <a:cubicBezTo>
                    <a:pt x="526093" y="307130"/>
                    <a:pt x="522116" y="320096"/>
                    <a:pt x="520002" y="330209"/>
                  </a:cubicBezTo>
                  <a:lnTo>
                    <a:pt x="516830" y="350218"/>
                  </a:lnTo>
                  <a:lnTo>
                    <a:pt x="519541" y="370340"/>
                  </a:lnTo>
                  <a:cubicBezTo>
                    <a:pt x="521349" y="375888"/>
                    <a:pt x="523773" y="380477"/>
                    <a:pt x="526813" y="384107"/>
                  </a:cubicBezTo>
                  <a:cubicBezTo>
                    <a:pt x="529853" y="387738"/>
                    <a:pt x="533468" y="390360"/>
                    <a:pt x="537659" y="391974"/>
                  </a:cubicBezTo>
                  <a:cubicBezTo>
                    <a:pt x="541849" y="393588"/>
                    <a:pt x="546327" y="394395"/>
                    <a:pt x="551093" y="394395"/>
                  </a:cubicBezTo>
                  <a:lnTo>
                    <a:pt x="551094" y="394395"/>
                  </a:lnTo>
                  <a:lnTo>
                    <a:pt x="537660" y="391974"/>
                  </a:lnTo>
                  <a:cubicBezTo>
                    <a:pt x="533469" y="390360"/>
                    <a:pt x="529854" y="387738"/>
                    <a:pt x="526814" y="384107"/>
                  </a:cubicBezTo>
                  <a:cubicBezTo>
                    <a:pt x="523774" y="380477"/>
                    <a:pt x="521350" y="375888"/>
                    <a:pt x="519542" y="370340"/>
                  </a:cubicBezTo>
                  <a:cubicBezTo>
                    <a:pt x="517735" y="364793"/>
                    <a:pt x="516831" y="358085"/>
                    <a:pt x="516831" y="350218"/>
                  </a:cubicBezTo>
                  <a:cubicBezTo>
                    <a:pt x="516831" y="346990"/>
                    <a:pt x="517888" y="340320"/>
                    <a:pt x="520003" y="330208"/>
                  </a:cubicBezTo>
                  <a:cubicBezTo>
                    <a:pt x="522117" y="320095"/>
                    <a:pt x="526094" y="307129"/>
                    <a:pt x="531933" y="291309"/>
                  </a:cubicBezTo>
                  <a:cubicBezTo>
                    <a:pt x="537772" y="275490"/>
                    <a:pt x="541204" y="259068"/>
                    <a:pt x="542230" y="242043"/>
                  </a:cubicBezTo>
                  <a:lnTo>
                    <a:pt x="548412" y="201555"/>
                  </a:lnTo>
                  <a:lnTo>
                    <a:pt x="716897" y="201555"/>
                  </a:lnTo>
                  <a:lnTo>
                    <a:pt x="722424" y="180850"/>
                  </a:lnTo>
                  <a:cubicBezTo>
                    <a:pt x="729604" y="153955"/>
                    <a:pt x="736804" y="132386"/>
                    <a:pt x="744024" y="116143"/>
                  </a:cubicBezTo>
                  <a:cubicBezTo>
                    <a:pt x="751244" y="99899"/>
                    <a:pt x="759086" y="84721"/>
                    <a:pt x="767551" y="70608"/>
                  </a:cubicBezTo>
                  <a:cubicBezTo>
                    <a:pt x="776015" y="56495"/>
                    <a:pt x="784895" y="44195"/>
                    <a:pt x="794190" y="33709"/>
                  </a:cubicBezTo>
                  <a:cubicBezTo>
                    <a:pt x="803485" y="23222"/>
                    <a:pt x="813195" y="14983"/>
                    <a:pt x="823321" y="8990"/>
                  </a:cubicBezTo>
                  <a:cubicBezTo>
                    <a:pt x="833446" y="2997"/>
                    <a:pt x="843737" y="0"/>
                    <a:pt x="854192" y="0"/>
                  </a:cubicBezTo>
                  <a:close/>
                </a:path>
              </a:pathLst>
            </a:custGeom>
            <a:gradFill>
              <a:gsLst>
                <a:gs pos="0">
                  <a:srgbClr val="D91934"/>
                </a:gs>
                <a:gs pos="100000">
                  <a:srgbClr val="EB4F62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9157AFA6-87ED-43F2-A0B7-71646B563524}"/>
                </a:ext>
              </a:extLst>
            </p:cNvPr>
            <p:cNvGrpSpPr/>
            <p:nvPr/>
          </p:nvGrpSpPr>
          <p:grpSpPr>
            <a:xfrm>
              <a:off x="2979738" y="2725361"/>
              <a:ext cx="5316537" cy="1712913"/>
              <a:chOff x="2898775" y="2487613"/>
              <a:chExt cx="5316537" cy="1712913"/>
            </a:xfrm>
          </p:grpSpPr>
          <p:sp>
            <p:nvSpPr>
              <p:cNvPr id="49" name="RECTANGLE">
                <a:extLst>
                  <a:ext uri="{FF2B5EF4-FFF2-40B4-BE49-F238E27FC236}">
                    <a16:creationId xmlns:a16="http://schemas.microsoft.com/office/drawing/2014/main" id="{7B8B7761-B516-4694-9FED-725579C6B0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98775" y="2487613"/>
                <a:ext cx="792162" cy="12049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4000" b="0" i="0" u="none" strike="noStrike" cap="none" normalizeH="0" baseline="0">
                    <a:ln>
                      <a:noFill/>
                    </a:ln>
                    <a:solidFill>
                      <a:srgbClr val="FEFEFE"/>
                    </a:solidFill>
                    <a:effectLst/>
                    <a:latin typeface="Pacifico" panose="02000000000000000000" pitchFamily="2" charset="0"/>
                  </a:rPr>
                  <a:t>W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0" name="TEXTBOX">
                <a:extLst>
                  <a:ext uri="{FF2B5EF4-FFF2-40B4-BE49-F238E27FC236}">
                    <a16:creationId xmlns:a16="http://schemas.microsoft.com/office/drawing/2014/main" id="{87F768AD-E333-43F6-9058-4CBBDE3868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76625" y="2487613"/>
                <a:ext cx="4738687" cy="12049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4000" b="0" i="0" u="none" strike="noStrike" cap="none" normalizeH="0" baseline="0" dirty="0">
                    <a:ln>
                      <a:noFill/>
                    </a:ln>
                    <a:solidFill>
                      <a:srgbClr val="FEFEFE"/>
                    </a:solidFill>
                    <a:effectLst/>
                    <a:latin typeface="Pacifico" panose="02000000000000000000" pitchFamily="2" charset="0"/>
                  </a:rPr>
                  <a:t>ill result in a poor list 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1" name="TEXTBOX">
                <a:extLst>
                  <a:ext uri="{FF2B5EF4-FFF2-40B4-BE49-F238E27FC236}">
                    <a16:creationId xmlns:a16="http://schemas.microsoft.com/office/drawing/2014/main" id="{4CE36585-08DD-444F-A6A2-5C335F690C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06725" y="3476626"/>
                <a:ext cx="4862512" cy="7239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4700" b="0" i="0" u="none" strike="noStrike" cap="none" normalizeH="0" baseline="0" dirty="0">
                    <a:ln>
                      <a:noFill/>
                    </a:ln>
                    <a:solidFill>
                      <a:srgbClr val="FEFEFE"/>
                    </a:solidFill>
                    <a:effectLst/>
                    <a:latin typeface="Bebas Neue" panose="020B0606020202050201" pitchFamily="34" charset="0"/>
                  </a:rPr>
                  <a:t>reputation and business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Bebas Neue" panose="020B0606020202050201" pitchFamily="34" charset="0"/>
                </a:endParaRPr>
              </a:p>
            </p:txBody>
          </p:sp>
          <p:sp>
            <p:nvSpPr>
              <p:cNvPr id="52" name="RECTANGLE">
                <a:extLst>
                  <a:ext uri="{FF2B5EF4-FFF2-40B4-BE49-F238E27FC236}">
                    <a16:creationId xmlns:a16="http://schemas.microsoft.com/office/drawing/2014/main" id="{50A72A8F-1D7F-41C9-95CC-CAA1634B3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5712" y="3344863"/>
                <a:ext cx="1428750" cy="87313"/>
              </a:xfrm>
              <a:prstGeom prst="rect">
                <a:avLst/>
              </a:pr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TEXTBOX">
                <a:extLst>
                  <a:ext uri="{FF2B5EF4-FFF2-40B4-BE49-F238E27FC236}">
                    <a16:creationId xmlns:a16="http://schemas.microsoft.com/office/drawing/2014/main" id="{999520BE-82F9-42E6-9D43-BA1A33570F07}"/>
                  </a:ext>
                </a:extLst>
              </p:cNvPr>
              <p:cNvSpPr/>
              <p:nvPr/>
            </p:nvSpPr>
            <p:spPr>
              <a:xfrm>
                <a:off x="2947256" y="3031094"/>
                <a:ext cx="3457998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200" dirty="0">
                    <a:solidFill>
                      <a:schemeClr val="bg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that can ruin your </a:t>
                </a:r>
              </a:p>
            </p:txBody>
          </p:sp>
        </p:grpSp>
      </p:grpSp>
      <p:sp>
        <p:nvSpPr>
          <p:cNvPr id="117" name="RECTANGLE">
            <a:extLst>
              <a:ext uri="{FF2B5EF4-FFF2-40B4-BE49-F238E27FC236}">
                <a16:creationId xmlns:a16="http://schemas.microsoft.com/office/drawing/2014/main" id="{39603D26-71B3-46F9-913A-485A7DF051AA}"/>
              </a:ext>
            </a:extLst>
          </p:cNvPr>
          <p:cNvSpPr/>
          <p:nvPr/>
        </p:nvSpPr>
        <p:spPr>
          <a:xfrm>
            <a:off x="5872617" y="2399695"/>
            <a:ext cx="1188720" cy="2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">
            <a:extLst>
              <a:ext uri="{FF2B5EF4-FFF2-40B4-BE49-F238E27FC236}">
                <a16:creationId xmlns:a16="http://schemas.microsoft.com/office/drawing/2014/main" id="{0C7AC5B0-D075-4F92-9189-6EB8483BE339}"/>
              </a:ext>
            </a:extLst>
          </p:cNvPr>
          <p:cNvSpPr/>
          <p:nvPr/>
        </p:nvSpPr>
        <p:spPr>
          <a:xfrm>
            <a:off x="5347464" y="4600488"/>
            <a:ext cx="1188720" cy="2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0E282C52-9107-4CB4-A7EB-3A305872A666}"/>
              </a:ext>
            </a:extLst>
          </p:cNvPr>
          <p:cNvSpPr/>
          <p:nvPr/>
        </p:nvSpPr>
        <p:spPr>
          <a:xfrm>
            <a:off x="5678893" y="4454305"/>
            <a:ext cx="1188720" cy="2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">
            <a:extLst>
              <a:ext uri="{FF2B5EF4-FFF2-40B4-BE49-F238E27FC236}">
                <a16:creationId xmlns:a16="http://schemas.microsoft.com/office/drawing/2014/main" id="{98A244C9-61D9-4149-8A39-ECD3F6C1C3E1}"/>
              </a:ext>
            </a:extLst>
          </p:cNvPr>
          <p:cNvSpPr/>
          <p:nvPr/>
        </p:nvSpPr>
        <p:spPr>
          <a:xfrm flipV="1">
            <a:off x="5604688" y="2555023"/>
            <a:ext cx="1188720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">
            <a:extLst>
              <a:ext uri="{FF2B5EF4-FFF2-40B4-BE49-F238E27FC236}">
                <a16:creationId xmlns:a16="http://schemas.microsoft.com/office/drawing/2014/main" id="{50AF180E-D036-48B1-961F-372AB8F3866B}"/>
              </a:ext>
            </a:extLst>
          </p:cNvPr>
          <p:cNvSpPr/>
          <p:nvPr/>
        </p:nvSpPr>
        <p:spPr>
          <a:xfrm rot="18971005">
            <a:off x="5793175" y="2387640"/>
            <a:ext cx="522337" cy="450291"/>
          </a:xfrm>
          <a:custGeom>
            <a:avLst/>
            <a:gdLst>
              <a:gd name="connsiteX0" fmla="*/ 1032888 w 2065776"/>
              <a:gd name="connsiteY0" fmla="*/ 258462 h 1780841"/>
              <a:gd name="connsiteX1" fmla="*/ 241905 w 2065776"/>
              <a:gd name="connsiteY1" fmla="*/ 1681787 h 1780841"/>
              <a:gd name="connsiteX2" fmla="*/ 1823871 w 2065776"/>
              <a:gd name="connsiteY2" fmla="*/ 1681787 h 1780841"/>
              <a:gd name="connsiteX3" fmla="*/ 1032888 w 2065776"/>
              <a:gd name="connsiteY3" fmla="*/ 0 h 1780841"/>
              <a:gd name="connsiteX4" fmla="*/ 2065776 w 2065776"/>
              <a:gd name="connsiteY4" fmla="*/ 1780841 h 1780841"/>
              <a:gd name="connsiteX5" fmla="*/ 0 w 2065776"/>
              <a:gd name="connsiteY5" fmla="*/ 1780841 h 1780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5776" h="1780841">
                <a:moveTo>
                  <a:pt x="1032888" y="258462"/>
                </a:moveTo>
                <a:lnTo>
                  <a:pt x="241905" y="1681787"/>
                </a:lnTo>
                <a:lnTo>
                  <a:pt x="1823871" y="1681787"/>
                </a:lnTo>
                <a:close/>
                <a:moveTo>
                  <a:pt x="1032888" y="0"/>
                </a:moveTo>
                <a:lnTo>
                  <a:pt x="2065776" y="1780841"/>
                </a:lnTo>
                <a:lnTo>
                  <a:pt x="0" y="17808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">
            <a:extLst>
              <a:ext uri="{FF2B5EF4-FFF2-40B4-BE49-F238E27FC236}">
                <a16:creationId xmlns:a16="http://schemas.microsoft.com/office/drawing/2014/main" id="{A0B91CBF-CBBE-4193-A170-E2FAC3E290B6}"/>
              </a:ext>
            </a:extLst>
          </p:cNvPr>
          <p:cNvSpPr/>
          <p:nvPr/>
        </p:nvSpPr>
        <p:spPr>
          <a:xfrm rot="17055063">
            <a:off x="5648906" y="2500791"/>
            <a:ext cx="522337" cy="450291"/>
          </a:xfrm>
          <a:custGeom>
            <a:avLst/>
            <a:gdLst>
              <a:gd name="connsiteX0" fmla="*/ 1032888 w 2065776"/>
              <a:gd name="connsiteY0" fmla="*/ 258462 h 1780841"/>
              <a:gd name="connsiteX1" fmla="*/ 241905 w 2065776"/>
              <a:gd name="connsiteY1" fmla="*/ 1681787 h 1780841"/>
              <a:gd name="connsiteX2" fmla="*/ 1823871 w 2065776"/>
              <a:gd name="connsiteY2" fmla="*/ 1681787 h 1780841"/>
              <a:gd name="connsiteX3" fmla="*/ 1032888 w 2065776"/>
              <a:gd name="connsiteY3" fmla="*/ 0 h 1780841"/>
              <a:gd name="connsiteX4" fmla="*/ 2065776 w 2065776"/>
              <a:gd name="connsiteY4" fmla="*/ 1780841 h 1780841"/>
              <a:gd name="connsiteX5" fmla="*/ 0 w 2065776"/>
              <a:gd name="connsiteY5" fmla="*/ 1780841 h 1780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5776" h="1780841">
                <a:moveTo>
                  <a:pt x="1032888" y="258462"/>
                </a:moveTo>
                <a:lnTo>
                  <a:pt x="241905" y="1681787"/>
                </a:lnTo>
                <a:lnTo>
                  <a:pt x="1823871" y="1681787"/>
                </a:lnTo>
                <a:close/>
                <a:moveTo>
                  <a:pt x="1032888" y="0"/>
                </a:moveTo>
                <a:lnTo>
                  <a:pt x="2065776" y="1780841"/>
                </a:lnTo>
                <a:lnTo>
                  <a:pt x="0" y="17808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AME">
            <a:extLst>
              <a:ext uri="{FF2B5EF4-FFF2-40B4-BE49-F238E27FC236}">
                <a16:creationId xmlns:a16="http://schemas.microsoft.com/office/drawing/2014/main" id="{DD8FF7BB-9A7D-49A8-A57C-A8615EBE1D6F}"/>
              </a:ext>
            </a:extLst>
          </p:cNvPr>
          <p:cNvSpPr/>
          <p:nvPr/>
        </p:nvSpPr>
        <p:spPr>
          <a:xfrm rot="15079479">
            <a:off x="5411213" y="4430057"/>
            <a:ext cx="339527" cy="370579"/>
          </a:xfrm>
          <a:prstGeom prst="frame">
            <a:avLst>
              <a:gd name="adj1" fmla="val 1111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FREEFORM">
            <a:extLst>
              <a:ext uri="{FF2B5EF4-FFF2-40B4-BE49-F238E27FC236}">
                <a16:creationId xmlns:a16="http://schemas.microsoft.com/office/drawing/2014/main" id="{03020EAA-F6B5-4026-A894-17D977E27A0B}"/>
              </a:ext>
            </a:extLst>
          </p:cNvPr>
          <p:cNvSpPr/>
          <p:nvPr/>
        </p:nvSpPr>
        <p:spPr>
          <a:xfrm rot="3569003">
            <a:off x="6678631" y="2519885"/>
            <a:ext cx="522337" cy="450291"/>
          </a:xfrm>
          <a:custGeom>
            <a:avLst/>
            <a:gdLst>
              <a:gd name="connsiteX0" fmla="*/ 1032888 w 2065776"/>
              <a:gd name="connsiteY0" fmla="*/ 258462 h 1780841"/>
              <a:gd name="connsiteX1" fmla="*/ 241905 w 2065776"/>
              <a:gd name="connsiteY1" fmla="*/ 1681787 h 1780841"/>
              <a:gd name="connsiteX2" fmla="*/ 1823871 w 2065776"/>
              <a:gd name="connsiteY2" fmla="*/ 1681787 h 1780841"/>
              <a:gd name="connsiteX3" fmla="*/ 1032888 w 2065776"/>
              <a:gd name="connsiteY3" fmla="*/ 0 h 1780841"/>
              <a:gd name="connsiteX4" fmla="*/ 2065776 w 2065776"/>
              <a:gd name="connsiteY4" fmla="*/ 1780841 h 1780841"/>
              <a:gd name="connsiteX5" fmla="*/ 0 w 2065776"/>
              <a:gd name="connsiteY5" fmla="*/ 1780841 h 1780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5776" h="1780841">
                <a:moveTo>
                  <a:pt x="1032888" y="258462"/>
                </a:moveTo>
                <a:lnTo>
                  <a:pt x="241905" y="1681787"/>
                </a:lnTo>
                <a:lnTo>
                  <a:pt x="1823871" y="1681787"/>
                </a:lnTo>
                <a:close/>
                <a:moveTo>
                  <a:pt x="1032888" y="0"/>
                </a:moveTo>
                <a:lnTo>
                  <a:pt x="2065776" y="1780841"/>
                </a:lnTo>
                <a:lnTo>
                  <a:pt x="0" y="17808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FREEFORM">
            <a:extLst>
              <a:ext uri="{FF2B5EF4-FFF2-40B4-BE49-F238E27FC236}">
                <a16:creationId xmlns:a16="http://schemas.microsoft.com/office/drawing/2014/main" id="{12B9E159-5C9B-4BD5-AD31-FB8575DAF402}"/>
              </a:ext>
            </a:extLst>
          </p:cNvPr>
          <p:cNvSpPr/>
          <p:nvPr/>
        </p:nvSpPr>
        <p:spPr>
          <a:xfrm rot="1653061">
            <a:off x="6534362" y="2633036"/>
            <a:ext cx="522337" cy="450291"/>
          </a:xfrm>
          <a:custGeom>
            <a:avLst/>
            <a:gdLst>
              <a:gd name="connsiteX0" fmla="*/ 1032888 w 2065776"/>
              <a:gd name="connsiteY0" fmla="*/ 258462 h 1780841"/>
              <a:gd name="connsiteX1" fmla="*/ 241905 w 2065776"/>
              <a:gd name="connsiteY1" fmla="*/ 1681787 h 1780841"/>
              <a:gd name="connsiteX2" fmla="*/ 1823871 w 2065776"/>
              <a:gd name="connsiteY2" fmla="*/ 1681787 h 1780841"/>
              <a:gd name="connsiteX3" fmla="*/ 1032888 w 2065776"/>
              <a:gd name="connsiteY3" fmla="*/ 0 h 1780841"/>
              <a:gd name="connsiteX4" fmla="*/ 2065776 w 2065776"/>
              <a:gd name="connsiteY4" fmla="*/ 1780841 h 1780841"/>
              <a:gd name="connsiteX5" fmla="*/ 0 w 2065776"/>
              <a:gd name="connsiteY5" fmla="*/ 1780841 h 1780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5776" h="1780841">
                <a:moveTo>
                  <a:pt x="1032888" y="258462"/>
                </a:moveTo>
                <a:lnTo>
                  <a:pt x="241905" y="1681787"/>
                </a:lnTo>
                <a:lnTo>
                  <a:pt x="1823871" y="1681787"/>
                </a:lnTo>
                <a:close/>
                <a:moveTo>
                  <a:pt x="1032888" y="0"/>
                </a:moveTo>
                <a:lnTo>
                  <a:pt x="2065776" y="1780841"/>
                </a:lnTo>
                <a:lnTo>
                  <a:pt x="0" y="17808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CIRCLE">
            <a:extLst>
              <a:ext uri="{FF2B5EF4-FFF2-40B4-BE49-F238E27FC236}">
                <a16:creationId xmlns:a16="http://schemas.microsoft.com/office/drawing/2014/main" id="{A6018AA0-6F34-43FD-BA78-83D1E2715588}"/>
              </a:ext>
            </a:extLst>
          </p:cNvPr>
          <p:cNvSpPr/>
          <p:nvPr/>
        </p:nvSpPr>
        <p:spPr>
          <a:xfrm rot="15079479">
            <a:off x="6662561" y="2469345"/>
            <a:ext cx="238081" cy="246795"/>
          </a:xfrm>
          <a:prstGeom prst="donut">
            <a:avLst>
              <a:gd name="adj" fmla="val 68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CIRCLE">
            <a:extLst>
              <a:ext uri="{FF2B5EF4-FFF2-40B4-BE49-F238E27FC236}">
                <a16:creationId xmlns:a16="http://schemas.microsoft.com/office/drawing/2014/main" id="{3B608DB4-E256-489C-B3D3-416F133FE4F5}"/>
              </a:ext>
            </a:extLst>
          </p:cNvPr>
          <p:cNvSpPr/>
          <p:nvPr/>
        </p:nvSpPr>
        <p:spPr>
          <a:xfrm rot="15079479">
            <a:off x="6415040" y="4831899"/>
            <a:ext cx="135033" cy="139975"/>
          </a:xfrm>
          <a:prstGeom prst="donut">
            <a:avLst>
              <a:gd name="adj" fmla="val 68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CIRCLE">
            <a:extLst>
              <a:ext uri="{FF2B5EF4-FFF2-40B4-BE49-F238E27FC236}">
                <a16:creationId xmlns:a16="http://schemas.microsoft.com/office/drawing/2014/main" id="{34C4C3FF-822F-4039-A794-5DDE96B15D10}"/>
              </a:ext>
            </a:extLst>
          </p:cNvPr>
          <p:cNvSpPr/>
          <p:nvPr/>
        </p:nvSpPr>
        <p:spPr>
          <a:xfrm rot="15079479">
            <a:off x="7059502" y="4600716"/>
            <a:ext cx="135033" cy="139975"/>
          </a:xfrm>
          <a:prstGeom prst="donut">
            <a:avLst>
              <a:gd name="adj" fmla="val 68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CIRCLE">
            <a:extLst>
              <a:ext uri="{FF2B5EF4-FFF2-40B4-BE49-F238E27FC236}">
                <a16:creationId xmlns:a16="http://schemas.microsoft.com/office/drawing/2014/main" id="{717F82F4-6FAE-4A45-BE31-0B6B69868767}"/>
              </a:ext>
            </a:extLst>
          </p:cNvPr>
          <p:cNvSpPr/>
          <p:nvPr/>
        </p:nvSpPr>
        <p:spPr>
          <a:xfrm rot="15079479">
            <a:off x="5878510" y="2228956"/>
            <a:ext cx="135033" cy="139975"/>
          </a:xfrm>
          <a:prstGeom prst="donut">
            <a:avLst>
              <a:gd name="adj" fmla="val 68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CIRCLE">
            <a:extLst>
              <a:ext uri="{FF2B5EF4-FFF2-40B4-BE49-F238E27FC236}">
                <a16:creationId xmlns:a16="http://schemas.microsoft.com/office/drawing/2014/main" id="{1CA57184-BC3C-4B72-B802-544509DFD508}"/>
              </a:ext>
            </a:extLst>
          </p:cNvPr>
          <p:cNvSpPr/>
          <p:nvPr/>
        </p:nvSpPr>
        <p:spPr>
          <a:xfrm rot="15079479">
            <a:off x="5601381" y="4904441"/>
            <a:ext cx="135033" cy="139975"/>
          </a:xfrm>
          <a:prstGeom prst="donut">
            <a:avLst>
              <a:gd name="adj" fmla="val 68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CIRCLE">
            <a:extLst>
              <a:ext uri="{FF2B5EF4-FFF2-40B4-BE49-F238E27FC236}">
                <a16:creationId xmlns:a16="http://schemas.microsoft.com/office/drawing/2014/main" id="{A920B031-E393-4CBA-9C5D-95B9EB2AFEBA}"/>
              </a:ext>
            </a:extLst>
          </p:cNvPr>
          <p:cNvSpPr/>
          <p:nvPr/>
        </p:nvSpPr>
        <p:spPr>
          <a:xfrm rot="15079479">
            <a:off x="5655432" y="4845326"/>
            <a:ext cx="135033" cy="139975"/>
          </a:xfrm>
          <a:prstGeom prst="donut">
            <a:avLst>
              <a:gd name="adj" fmla="val 688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">
            <a:extLst>
              <a:ext uri="{FF2B5EF4-FFF2-40B4-BE49-F238E27FC236}">
                <a16:creationId xmlns:a16="http://schemas.microsoft.com/office/drawing/2014/main" id="{40FE7CC4-AC1D-43EA-81F7-6570FA97C54D}"/>
              </a:ext>
            </a:extLst>
          </p:cNvPr>
          <p:cNvSpPr/>
          <p:nvPr/>
        </p:nvSpPr>
        <p:spPr>
          <a:xfrm>
            <a:off x="8137653" y="3440310"/>
            <a:ext cx="1188720" cy="2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2185C469-57A2-4CDC-8B53-2FA228C72EEF}"/>
              </a:ext>
            </a:extLst>
          </p:cNvPr>
          <p:cNvSpPr/>
          <p:nvPr/>
        </p:nvSpPr>
        <p:spPr>
          <a:xfrm>
            <a:off x="8469082" y="3294127"/>
            <a:ext cx="1188720" cy="2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">
            <a:extLst>
              <a:ext uri="{FF2B5EF4-FFF2-40B4-BE49-F238E27FC236}">
                <a16:creationId xmlns:a16="http://schemas.microsoft.com/office/drawing/2014/main" id="{A4AB2F3C-8A0A-4714-890B-6607CE3110F9}"/>
              </a:ext>
            </a:extLst>
          </p:cNvPr>
          <p:cNvSpPr/>
          <p:nvPr/>
        </p:nvSpPr>
        <p:spPr>
          <a:xfrm>
            <a:off x="8337457" y="4546453"/>
            <a:ext cx="1188720" cy="2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">
            <a:extLst>
              <a:ext uri="{FF2B5EF4-FFF2-40B4-BE49-F238E27FC236}">
                <a16:creationId xmlns:a16="http://schemas.microsoft.com/office/drawing/2014/main" id="{FE381299-D162-4FF0-A620-92B9A563FB97}"/>
              </a:ext>
            </a:extLst>
          </p:cNvPr>
          <p:cNvSpPr/>
          <p:nvPr/>
        </p:nvSpPr>
        <p:spPr>
          <a:xfrm>
            <a:off x="8668886" y="4400270"/>
            <a:ext cx="1188720" cy="2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637689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79167E-6 7.40741E-7 L -0.05169 7.40741E-7 " pathEditMode="relative" rAng="0" ptsTypes="AA">
                                      <p:cBhvr>
                                        <p:cTn id="10" dur="3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91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" presetClass="exit" presetSubtype="8" accel="100000" fill="hold" nodeType="withEffect">
                                  <p:stCondLst>
                                    <p:cond delay="38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35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35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xit" presetSubtype="2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2" presetClass="exit" presetSubtype="2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2" presetClass="exit" presetSubtype="8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2" presetClass="exit" presetSubtype="8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8" presetClass="emp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48" dur="1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6" presetClass="exit" presetSubtype="32" fill="hold" grpId="3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50" dur="2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64" presetClass="path" presetSubtype="0" decel="10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375E-6 1.48148E-6 L -0.06445 -0.18287 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29" y="-9144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23" presetClass="entr" presetSubtype="16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8" presetClass="emph" presetSubtype="0" decel="100000" fill="hold" grpId="1" nodeType="withEffect">
                                  <p:stCondLst>
                                    <p:cond delay="850"/>
                                  </p:stCondLst>
                                  <p:childTnLst>
                                    <p:animRot by="21600000">
                                      <p:cBhvr>
                                        <p:cTn id="59" dur="12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64" presetClass="path" presetSubtype="0" decel="100000" fill="hold" grpId="2" nodeType="withEffect">
                                  <p:stCondLst>
                                    <p:cond delay="850"/>
                                  </p:stCondLst>
                                  <p:childTnLst>
                                    <p:animMotion origin="layout" path="M 4.58333E-6 -3.7037E-6 L -0.1293 -0.19722 " pathEditMode="relative" rAng="0" ptsTypes="AA">
                                      <p:cBhvr>
                                        <p:cTn id="61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71" y="-9861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6" presetClass="exit" presetSubtype="32" fill="hold" grpId="3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3" dur="2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8" presetClass="emph" presetSubtype="0" decel="10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21600000">
                                      <p:cBhvr>
                                        <p:cTn id="70" dur="9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64" presetClass="path" presetSubtype="0" decel="10000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2.5E-6 3.33333E-6 L -0.1026 -0.09699 " pathEditMode="relative" rAng="0" ptsTypes="AA">
                                      <p:cBhvr>
                                        <p:cTn id="72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30" y="-4861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6" presetClass="exit" presetSubtype="32" fill="hold" grpId="3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74" dur="25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8" presetClass="emp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81" dur="1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6" presetClass="exit" presetSubtype="32" fill="hold" grpId="3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83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64" presetClass="path" presetSubtype="0" decel="10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6.25E-7 -1.48148E-6 L 0.11003 0.11482 " pathEditMode="relative" rAng="0" ptsTypes="AA">
                                      <p:cBhvr>
                                        <p:cTn id="86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95" y="5741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23" presetClass="entr" presetSubtype="16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8" presetClass="emph" presetSubtype="0" decel="100000" fill="hold" grpId="1" nodeType="withEffect">
                                  <p:stCondLst>
                                    <p:cond delay="850"/>
                                  </p:stCondLst>
                                  <p:childTnLst>
                                    <p:animRot by="21600000">
                                      <p:cBhvr>
                                        <p:cTn id="92" dur="12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3" presetID="64" presetClass="path" presetSubtype="0" decel="100000" fill="hold" grpId="2" nodeType="withEffect">
                                  <p:stCondLst>
                                    <p:cond delay="850"/>
                                  </p:stCondLst>
                                  <p:childTnLst>
                                    <p:animMotion origin="layout" path="M -1.66667E-6 3.33333E-6 L 0.09935 -0.11042 " pathEditMode="relative" rAng="0" ptsTypes="AA">
                                      <p:cBhvr>
                                        <p:cTn id="94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61" y="-5532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6" presetClass="exit" presetSubtype="32" fill="hold" grpId="3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96" dur="25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8" presetClass="emph" presetSubtype="0" decel="10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21600000">
                                      <p:cBhvr>
                                        <p:cTn id="103" dur="105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4" presetID="64" presetClass="path" presetSubtype="0" decel="10000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 7.40741E-7 L 0.09701 0.02662 " pathEditMode="relative" rAng="0" ptsTypes="AA">
                                      <p:cBhvr>
                                        <p:cTn id="105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44" y="1319"/>
                                    </p:animMotion>
                                  </p:childTnLst>
                                </p:cTn>
                              </p:par>
                              <p:par>
                                <p:cTn id="106" presetID="6" presetClass="exit" presetSubtype="32" fill="hold" grpId="3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07" dur="25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23" presetClass="entr" presetSubtype="16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8" presetClass="emph" presetSubtype="0" decel="100000" fill="hold" grpId="1" nodeType="withEffect">
                                  <p:stCondLst>
                                    <p:cond delay="1350"/>
                                  </p:stCondLst>
                                  <p:childTnLst>
                                    <p:animRot by="21600000">
                                      <p:cBhvr>
                                        <p:cTn id="114" dur="9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5" presetID="64" presetClass="path" presetSubtype="0" decel="100000" fill="hold" grpId="2" nodeType="withEffect">
                                  <p:stCondLst>
                                    <p:cond delay="1350"/>
                                  </p:stCondLst>
                                  <p:childTnLst>
                                    <p:animMotion origin="layout" path="M -6.25E-7 -4.81481E-6 L 0.0849 0.01899 " pathEditMode="relative" rAng="0" ptsTypes="AA">
                                      <p:cBhvr>
                                        <p:cTn id="116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45" y="949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6" presetClass="exit" presetSubtype="32" fill="hold" grpId="3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18" dur="2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8" presetClass="emph" presetSubtype="0" decel="10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21600000">
                                      <p:cBhvr>
                                        <p:cTn id="125" dur="10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6" presetID="64" presetClass="path" presetSubtype="0" decel="10000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79167E-6 1.48148E-6 L 0.06432 0.00648 " pathEditMode="relative" rAng="0" ptsTypes="AA">
                                      <p:cBhvr>
                                        <p:cTn id="12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16" y="324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6" presetClass="exit" presetSubtype="32" fill="hold" grpId="3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29" dur="25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8" presetClass="emp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136" dur="9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7" presetID="64" presetClass="path" presetSubtype="0" decel="10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08333E-7 4.81481E-6 L -0.06146 -0.03797 " pathEditMode="relative" rAng="0" ptsTypes="AA">
                                      <p:cBhvr>
                                        <p:cTn id="138" dur="9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73" y="-1898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6" presetClass="exit" presetSubtype="32" fill="hold" grpId="3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40" dur="25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2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8" presetClass="emph" presetSubtype="0" decel="10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21600000">
                                      <p:cBhvr>
                                        <p:cTn id="147" dur="12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8" presetID="64" presetClass="path" presetSubtype="0" decel="10000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75E-6 -1.48148E-6 L -0.05846 -0.0544 " pathEditMode="relative" rAng="0" ptsTypes="AA">
                                      <p:cBhvr>
                                        <p:cTn id="149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30" y="-2731"/>
                                    </p:animMotion>
                                  </p:childTnLst>
                                </p:cTn>
                              </p:par>
                              <p:par>
                                <p:cTn id="150" presetID="6" presetClass="exit" presetSubtype="32" fill="hold" grpId="3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51" dur="2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8" presetClass="emp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158" dur="9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9" presetID="64" presetClass="path" presetSubtype="0" decel="10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04167E-6 3.33333E-6 L -0.05273 -0.10162 " pathEditMode="relative" rAng="0" ptsTypes="AA">
                                      <p:cBhvr>
                                        <p:cTn id="160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3" y="-5093"/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6" presetClass="exit" presetSubtype="32" fill="hold" grpId="3" nodeType="withEffect">
                                  <p:stCondLst>
                                    <p:cond delay="24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62" dur="25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2" presetClass="entr" presetSubtype="2" decel="10000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2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22" presetClass="exit" presetSubtype="2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73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22" presetClass="exit" presetSubtype="2" fill="hold" grpId="1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7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2" presetClass="entr" presetSubtype="2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2" presetClass="entr" presetSubtype="2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6" presetID="22" presetClass="exit" presetSubtype="2" fill="hold" grpId="1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8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22" presetClass="exit" presetSubtype="2" fill="hold" grpId="1" nodeType="withEffect">
                                  <p:stCondLst>
                                    <p:cond delay="38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9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117" grpId="1" animBg="1"/>
      <p:bldP spid="118" grpId="0" animBg="1"/>
      <p:bldP spid="118" grpId="1" animBg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1" grpId="2" animBg="1"/>
      <p:bldP spid="121" grpId="3" animBg="1"/>
      <p:bldP spid="122" grpId="0" animBg="1"/>
      <p:bldP spid="122" grpId="1" animBg="1"/>
      <p:bldP spid="122" grpId="2" animBg="1"/>
      <p:bldP spid="122" grpId="3" animBg="1"/>
      <p:bldP spid="123" grpId="0" animBg="1"/>
      <p:bldP spid="123" grpId="1" animBg="1"/>
      <p:bldP spid="123" grpId="2" animBg="1"/>
      <p:bldP spid="123" grpId="3" animBg="1"/>
      <p:bldP spid="124" grpId="0" animBg="1"/>
      <p:bldP spid="124" grpId="1" animBg="1"/>
      <p:bldP spid="124" grpId="2" animBg="1"/>
      <p:bldP spid="124" grpId="3" animBg="1"/>
      <p:bldP spid="125" grpId="0" animBg="1"/>
      <p:bldP spid="125" grpId="1" animBg="1"/>
      <p:bldP spid="125" grpId="2" animBg="1"/>
      <p:bldP spid="125" grpId="3" animBg="1"/>
      <p:bldP spid="126" grpId="0" animBg="1"/>
      <p:bldP spid="126" grpId="1" animBg="1"/>
      <p:bldP spid="126" grpId="2" animBg="1"/>
      <p:bldP spid="126" grpId="3" animBg="1"/>
      <p:bldP spid="127" grpId="0" animBg="1"/>
      <p:bldP spid="127" grpId="1" animBg="1"/>
      <p:bldP spid="127" grpId="2" animBg="1"/>
      <p:bldP spid="127" grpId="3" animBg="1"/>
      <p:bldP spid="128" grpId="0" animBg="1"/>
      <p:bldP spid="128" grpId="1" animBg="1"/>
      <p:bldP spid="128" grpId="2" animBg="1"/>
      <p:bldP spid="128" grpId="3" animBg="1"/>
      <p:bldP spid="129" grpId="0" animBg="1"/>
      <p:bldP spid="129" grpId="1" animBg="1"/>
      <p:bldP spid="129" grpId="2" animBg="1"/>
      <p:bldP spid="129" grpId="3" animBg="1"/>
      <p:bldP spid="130" grpId="0" animBg="1"/>
      <p:bldP spid="130" grpId="1" animBg="1"/>
      <p:bldP spid="130" grpId="2" animBg="1"/>
      <p:bldP spid="130" grpId="3" animBg="1"/>
      <p:bldP spid="131" grpId="0" animBg="1"/>
      <p:bldP spid="131" grpId="1" animBg="1"/>
      <p:bldP spid="131" grpId="2" animBg="1"/>
      <p:bldP spid="131" grpId="3" animBg="1"/>
      <p:bldP spid="132" grpId="0" animBg="1"/>
      <p:bldP spid="132" grpId="1" animBg="1"/>
      <p:bldP spid="133" grpId="0" animBg="1"/>
      <p:bldP spid="133" grpId="1" animBg="1"/>
      <p:bldP spid="134" grpId="0" animBg="1"/>
      <p:bldP spid="134" grpId="1" animBg="1"/>
      <p:bldP spid="135" grpId="0" animBg="1"/>
      <p:bldP spid="135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EC5967"/>
            </a:gs>
            <a:gs pos="78000">
              <a:srgbClr val="EA495F"/>
            </a:gs>
            <a:gs pos="6195">
              <a:srgbClr val="F0857D"/>
            </a:gs>
            <a:gs pos="100000">
              <a:srgbClr val="F0857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BOX">
            <a:extLst>
              <a:ext uri="{FF2B5EF4-FFF2-40B4-BE49-F238E27FC236}">
                <a16:creationId xmlns:a16="http://schemas.microsoft.com/office/drawing/2014/main" id="{D2C1B72B-7E11-4E64-A4FC-F38C7EA64590}"/>
              </a:ext>
            </a:extLst>
          </p:cNvPr>
          <p:cNvSpPr/>
          <p:nvPr/>
        </p:nvSpPr>
        <p:spPr>
          <a:xfrm>
            <a:off x="2751109" y="730068"/>
            <a:ext cx="540725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Bebas Neue" panose="020B0606020202050201" pitchFamily="34" charset="0"/>
              </a:rPr>
              <a:t>With this special guide</a:t>
            </a:r>
          </a:p>
        </p:txBody>
      </p:sp>
      <p:sp>
        <p:nvSpPr>
          <p:cNvPr id="198" name="TEXTBOX">
            <a:extLst>
              <a:ext uri="{FF2B5EF4-FFF2-40B4-BE49-F238E27FC236}">
                <a16:creationId xmlns:a16="http://schemas.microsoft.com/office/drawing/2014/main" id="{96C09C64-BCCE-41C1-B7AE-2DC5399E0D03}"/>
              </a:ext>
            </a:extLst>
          </p:cNvPr>
          <p:cNvSpPr/>
          <p:nvPr/>
        </p:nvSpPr>
        <p:spPr>
          <a:xfrm>
            <a:off x="3299610" y="1524194"/>
            <a:ext cx="642933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Roboto Bk" pitchFamily="2" charset="0"/>
                <a:ea typeface="Roboto Bk" pitchFamily="2" charset="0"/>
              </a:rPr>
              <a:t>you'll learn step by step the evergreen strategies</a:t>
            </a:r>
          </a:p>
        </p:txBody>
      </p:sp>
      <p:pic>
        <p:nvPicPr>
          <p:cNvPr id="52" name="PICTURE">
            <a:extLst>
              <a:ext uri="{FF2B5EF4-FFF2-40B4-BE49-F238E27FC236}">
                <a16:creationId xmlns:a16="http://schemas.microsoft.com/office/drawing/2014/main" id="{3E0320B7-DF7B-48A0-98FA-7FA6CB9110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335" y="2307618"/>
            <a:ext cx="6415328" cy="430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12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5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5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5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5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0" presetClass="path" presetSubtype="0" fill="hold" grpId="1" nodeType="withEffect">
                                  <p:stCondLst>
                                    <p:cond delay="320"/>
                                  </p:stCondLst>
                                  <p:childTnLst>
                                    <p:animMotion origin="layout" path="M 4.16667E-6 -2.59259E-6 L 0.08489 -2.59259E-6 " pathEditMode="relative" rAng="0" ptsTypes="AA">
                                      <p:cBhvr>
                                        <p:cTn id="14" dur="4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4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fill="hold" grpId="1" nodeType="withEffect">
                                  <p:stCondLst>
                                    <p:cond delay="320"/>
                                  </p:stCondLst>
                                  <p:childTnLst>
                                    <p:animMotion origin="layout" path="M -0.00052 -0.00162 L -0.08684 -0.00162 " pathEditMode="relative" rAng="0" ptsTypes="AA">
                                      <p:cBhvr>
                                        <p:cTn id="16" dur="4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23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" presetClass="exit" presetSubtype="2" accel="100000" fill="hold" grpId="2" nodeType="withEffect">
                                  <p:stCondLst>
                                    <p:cond delay="4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35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35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8" accel="100000" fill="hold" grpId="2" nodeType="withEffect">
                                  <p:stCondLst>
                                    <p:cond delay="4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35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35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4" accel="100000" fill="hold" nodeType="withEffect">
                                  <p:stCondLst>
                                    <p:cond delay="4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35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5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0"/>
      <p:bldP spid="197" grpId="1"/>
      <p:bldP spid="197" grpId="2"/>
      <p:bldP spid="198" grpId="0"/>
      <p:bldP spid="198" grpId="1"/>
      <p:bldP spid="198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6EA917EB-140D-4D83-9188-981B250BA9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7065" cy="6858000"/>
          </a:xfrm>
          <a:prstGeom prst="rect">
            <a:avLst/>
          </a:prstGeom>
        </p:spPr>
      </p:pic>
      <p:pic>
        <p:nvPicPr>
          <p:cNvPr id="8" name="PICTURE">
            <a:extLst>
              <a:ext uri="{FF2B5EF4-FFF2-40B4-BE49-F238E27FC236}">
                <a16:creationId xmlns:a16="http://schemas.microsoft.com/office/drawing/2014/main" id="{C4523401-69DB-4D1F-A878-594A5D35E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1678" y="1089421"/>
            <a:ext cx="3230322" cy="1167185"/>
          </a:xfrm>
          <a:prstGeom prst="rect">
            <a:avLst/>
          </a:prstGeom>
        </p:spPr>
      </p:pic>
      <p:pic>
        <p:nvPicPr>
          <p:cNvPr id="9" name="PICTURE">
            <a:extLst>
              <a:ext uri="{FF2B5EF4-FFF2-40B4-BE49-F238E27FC236}">
                <a16:creationId xmlns:a16="http://schemas.microsoft.com/office/drawing/2014/main" id="{386B8652-7D8E-4D7B-98A0-BBB6E7009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4900" y="2390835"/>
            <a:ext cx="3467100" cy="1251763"/>
          </a:xfrm>
          <a:prstGeom prst="rect">
            <a:avLst/>
          </a:prstGeom>
        </p:spPr>
      </p:pic>
      <p:pic>
        <p:nvPicPr>
          <p:cNvPr id="10" name="PICTURE">
            <a:extLst>
              <a:ext uri="{FF2B5EF4-FFF2-40B4-BE49-F238E27FC236}">
                <a16:creationId xmlns:a16="http://schemas.microsoft.com/office/drawing/2014/main" id="{75DB9FBF-FFE3-4E09-9E9D-D098462FAA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1678" y="3776828"/>
            <a:ext cx="3230322" cy="1251763"/>
          </a:xfrm>
          <a:prstGeom prst="rect">
            <a:avLst/>
          </a:prstGeom>
        </p:spPr>
      </p:pic>
      <p:pic>
        <p:nvPicPr>
          <p:cNvPr id="11" name="PICTURE">
            <a:extLst>
              <a:ext uri="{FF2B5EF4-FFF2-40B4-BE49-F238E27FC236}">
                <a16:creationId xmlns:a16="http://schemas.microsoft.com/office/drawing/2014/main" id="{043AD00C-4459-48AD-9559-36398D251A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61678" y="5070881"/>
            <a:ext cx="3230322" cy="1167185"/>
          </a:xfrm>
          <a:prstGeom prst="rect">
            <a:avLst/>
          </a:prstGeom>
        </p:spPr>
      </p:pic>
      <p:sp>
        <p:nvSpPr>
          <p:cNvPr id="15" name="AUTOSHAPE">
            <a:extLst>
              <a:ext uri="{FF2B5EF4-FFF2-40B4-BE49-F238E27FC236}">
                <a16:creationId xmlns:a16="http://schemas.microsoft.com/office/drawing/2014/main" id="{BF6C9DBE-F71C-4A10-A53D-499409059FD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590550" y="5029200"/>
            <a:ext cx="4775200" cy="1493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6AD92EB0-4120-44DB-8FD7-4477CCE2BE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950" y="5054600"/>
            <a:ext cx="4725988" cy="1443038"/>
          </a:xfrm>
          <a:prstGeom prst="rect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RECTANGLE">
            <a:extLst>
              <a:ext uri="{FF2B5EF4-FFF2-40B4-BE49-F238E27FC236}">
                <a16:creationId xmlns:a16="http://schemas.microsoft.com/office/drawing/2014/main" id="{CF05879B-8A97-4F27-892E-6685D3C9C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650" y="5329238"/>
            <a:ext cx="3078163" cy="168275"/>
          </a:xfrm>
          <a:prstGeom prst="rect">
            <a:avLst/>
          </a:prstGeom>
          <a:solidFill>
            <a:srgbClr val="E4E4E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">
            <a:extLst>
              <a:ext uri="{FF2B5EF4-FFF2-40B4-BE49-F238E27FC236}">
                <a16:creationId xmlns:a16="http://schemas.microsoft.com/office/drawing/2014/main" id="{A5BA8F6E-82EB-494D-A385-2E5A5616B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25" y="5854700"/>
            <a:ext cx="4171950" cy="20638"/>
          </a:xfrm>
          <a:prstGeom prst="rect">
            <a:avLst/>
          </a:prstGeom>
          <a:solidFill>
            <a:srgbClr val="E4E4E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">
            <a:extLst>
              <a:ext uri="{FF2B5EF4-FFF2-40B4-BE49-F238E27FC236}">
                <a16:creationId xmlns:a16="http://schemas.microsoft.com/office/drawing/2014/main" id="{1ACDCB13-FF15-41A4-8005-2D4F83E9A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25" y="5907088"/>
            <a:ext cx="4171950" cy="20638"/>
          </a:xfrm>
          <a:prstGeom prst="rect">
            <a:avLst/>
          </a:prstGeom>
          <a:solidFill>
            <a:srgbClr val="E4E4E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">
            <a:extLst>
              <a:ext uri="{FF2B5EF4-FFF2-40B4-BE49-F238E27FC236}">
                <a16:creationId xmlns:a16="http://schemas.microsoft.com/office/drawing/2014/main" id="{0D8E88A0-49B5-4719-B4A0-3AFB77FA1E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25" y="5959475"/>
            <a:ext cx="4171950" cy="20638"/>
          </a:xfrm>
          <a:prstGeom prst="rect">
            <a:avLst/>
          </a:prstGeom>
          <a:solidFill>
            <a:srgbClr val="E4E4E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RECTANGLE">
            <a:extLst>
              <a:ext uri="{FF2B5EF4-FFF2-40B4-BE49-F238E27FC236}">
                <a16:creationId xmlns:a16="http://schemas.microsoft.com/office/drawing/2014/main" id="{72B88327-8A62-4C7D-8D04-69E8C9B3B9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25" y="6013450"/>
            <a:ext cx="4171950" cy="19050"/>
          </a:xfrm>
          <a:prstGeom prst="rect">
            <a:avLst/>
          </a:prstGeom>
          <a:solidFill>
            <a:srgbClr val="E4E4E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RECTANGLE">
            <a:extLst>
              <a:ext uri="{FF2B5EF4-FFF2-40B4-BE49-F238E27FC236}">
                <a16:creationId xmlns:a16="http://schemas.microsoft.com/office/drawing/2014/main" id="{01D353ED-A6BE-47E8-8A46-613EF7A0AF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25" y="6065838"/>
            <a:ext cx="4171950" cy="19050"/>
          </a:xfrm>
          <a:prstGeom prst="rect">
            <a:avLst/>
          </a:prstGeom>
          <a:solidFill>
            <a:srgbClr val="E4E4E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40F2A9A1-52EA-40B3-BE98-25D07C9CEF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25" y="6118225"/>
            <a:ext cx="4171950" cy="19050"/>
          </a:xfrm>
          <a:prstGeom prst="rect">
            <a:avLst/>
          </a:prstGeom>
          <a:solidFill>
            <a:srgbClr val="E4E4E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RECTANGLE">
            <a:extLst>
              <a:ext uri="{FF2B5EF4-FFF2-40B4-BE49-F238E27FC236}">
                <a16:creationId xmlns:a16="http://schemas.microsoft.com/office/drawing/2014/main" id="{26B60CEF-1D6A-401A-AAEF-B3001DF9D9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25" y="6170613"/>
            <a:ext cx="4171950" cy="19050"/>
          </a:xfrm>
          <a:prstGeom prst="rect">
            <a:avLst/>
          </a:prstGeom>
          <a:solidFill>
            <a:srgbClr val="E4E4E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">
            <a:extLst>
              <a:ext uri="{FF2B5EF4-FFF2-40B4-BE49-F238E27FC236}">
                <a16:creationId xmlns:a16="http://schemas.microsoft.com/office/drawing/2014/main" id="{5C9A7A38-E4F2-4109-8A67-F3CD42DC04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25" y="6223000"/>
            <a:ext cx="4171950" cy="19050"/>
          </a:xfrm>
          <a:prstGeom prst="rect">
            <a:avLst/>
          </a:prstGeom>
          <a:solidFill>
            <a:srgbClr val="E4E4E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">
            <a:extLst>
              <a:ext uri="{FF2B5EF4-FFF2-40B4-BE49-F238E27FC236}">
                <a16:creationId xmlns:a16="http://schemas.microsoft.com/office/drawing/2014/main" id="{F8E4F9CA-FA2B-48BD-9D91-D999562ABF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25" y="6275388"/>
            <a:ext cx="4171950" cy="19050"/>
          </a:xfrm>
          <a:prstGeom prst="rect">
            <a:avLst/>
          </a:prstGeom>
          <a:solidFill>
            <a:srgbClr val="E4E4E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RECTANGLE">
            <a:extLst>
              <a:ext uri="{FF2B5EF4-FFF2-40B4-BE49-F238E27FC236}">
                <a16:creationId xmlns:a16="http://schemas.microsoft.com/office/drawing/2014/main" id="{694A237C-3E9F-4BC4-A3E9-5E4CDE542F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2738" y="5238750"/>
            <a:ext cx="862013" cy="542925"/>
          </a:xfrm>
          <a:prstGeom prst="rect">
            <a:avLst/>
          </a:prstGeom>
          <a:solidFill>
            <a:srgbClr val="61B4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9" name="PICTURE">
            <a:extLst>
              <a:ext uri="{FF2B5EF4-FFF2-40B4-BE49-F238E27FC236}">
                <a16:creationId xmlns:a16="http://schemas.microsoft.com/office/drawing/2014/main" id="{5325729E-94A5-40AF-9A75-B710CA92C7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5750" y="2694363"/>
            <a:ext cx="4069539" cy="925062"/>
          </a:xfrm>
          <a:prstGeom prst="rect">
            <a:avLst/>
          </a:prstGeom>
        </p:spPr>
      </p:pic>
      <p:sp>
        <p:nvSpPr>
          <p:cNvPr id="30" name="TEXTBOX">
            <a:extLst>
              <a:ext uri="{FF2B5EF4-FFF2-40B4-BE49-F238E27FC236}">
                <a16:creationId xmlns:a16="http://schemas.microsoft.com/office/drawing/2014/main" id="{D88E9B8C-DEA0-4FFB-A678-3124B033DD4C}"/>
              </a:ext>
            </a:extLst>
          </p:cNvPr>
          <p:cNvSpPr/>
          <p:nvPr/>
        </p:nvSpPr>
        <p:spPr>
          <a:xfrm>
            <a:off x="590550" y="1596597"/>
            <a:ext cx="644207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WHERE YOU'LL NOT ONLY INCREASE THE AMOUNT OF SUBSCRIBERS</a:t>
            </a:r>
          </a:p>
        </p:txBody>
      </p:sp>
      <p:sp>
        <p:nvSpPr>
          <p:cNvPr id="31" name="TEXTBOX">
            <a:extLst>
              <a:ext uri="{FF2B5EF4-FFF2-40B4-BE49-F238E27FC236}">
                <a16:creationId xmlns:a16="http://schemas.microsoft.com/office/drawing/2014/main" id="{E5ED807A-C6F8-432F-BF7F-BE72246C6F08}"/>
              </a:ext>
            </a:extLst>
          </p:cNvPr>
          <p:cNvSpPr/>
          <p:nvPr/>
        </p:nvSpPr>
        <p:spPr>
          <a:xfrm>
            <a:off x="590550" y="1062059"/>
            <a:ext cx="630373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for building a high quality list</a:t>
            </a:r>
          </a:p>
        </p:txBody>
      </p:sp>
      <p:sp>
        <p:nvSpPr>
          <p:cNvPr id="38" name="RECTANGLE">
            <a:extLst>
              <a:ext uri="{FF2B5EF4-FFF2-40B4-BE49-F238E27FC236}">
                <a16:creationId xmlns:a16="http://schemas.microsoft.com/office/drawing/2014/main" id="{D3AD6FB1-94E2-4463-A6C6-029CFE349F67}"/>
              </a:ext>
            </a:extLst>
          </p:cNvPr>
          <p:cNvSpPr/>
          <p:nvPr/>
        </p:nvSpPr>
        <p:spPr>
          <a:xfrm>
            <a:off x="3467100" y="0"/>
            <a:ext cx="5257799" cy="6858000"/>
          </a:xfrm>
          <a:prstGeom prst="rect">
            <a:avLst/>
          </a:prstGeom>
          <a:solidFill>
            <a:srgbClr val="F37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">
            <a:extLst>
              <a:ext uri="{FF2B5EF4-FFF2-40B4-BE49-F238E27FC236}">
                <a16:creationId xmlns:a16="http://schemas.microsoft.com/office/drawing/2014/main" id="{D7B9744B-3930-498A-A696-D76946961266}"/>
              </a:ext>
            </a:extLst>
          </p:cNvPr>
          <p:cNvSpPr/>
          <p:nvPr/>
        </p:nvSpPr>
        <p:spPr>
          <a:xfrm>
            <a:off x="3467100" y="0"/>
            <a:ext cx="5257799" cy="6858000"/>
          </a:xfrm>
          <a:prstGeom prst="rect">
            <a:avLst/>
          </a:prstGeom>
          <a:solidFill>
            <a:srgbClr val="F085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">
            <a:extLst>
              <a:ext uri="{FF2B5EF4-FFF2-40B4-BE49-F238E27FC236}">
                <a16:creationId xmlns:a16="http://schemas.microsoft.com/office/drawing/2014/main" id="{6F9FCEB3-1BCE-4F8D-861A-8C00BBA07137}"/>
              </a:ext>
            </a:extLst>
          </p:cNvPr>
          <p:cNvSpPr/>
          <p:nvPr/>
        </p:nvSpPr>
        <p:spPr>
          <a:xfrm>
            <a:off x="0" y="0"/>
            <a:ext cx="1933576" cy="6858000"/>
          </a:xfrm>
          <a:prstGeom prst="rect">
            <a:avLst/>
          </a:prstGeom>
          <a:solidFill>
            <a:srgbClr val="35DE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">
            <a:extLst>
              <a:ext uri="{FF2B5EF4-FFF2-40B4-BE49-F238E27FC236}">
                <a16:creationId xmlns:a16="http://schemas.microsoft.com/office/drawing/2014/main" id="{3ED06867-6F30-4A63-8257-27D38BFE55CC}"/>
              </a:ext>
            </a:extLst>
          </p:cNvPr>
          <p:cNvSpPr/>
          <p:nvPr/>
        </p:nvSpPr>
        <p:spPr>
          <a:xfrm>
            <a:off x="10258425" y="0"/>
            <a:ext cx="1933576" cy="6858000"/>
          </a:xfrm>
          <a:prstGeom prst="rect">
            <a:avLst/>
          </a:prstGeom>
          <a:solidFill>
            <a:srgbClr val="0AB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">
            <a:extLst>
              <a:ext uri="{FF2B5EF4-FFF2-40B4-BE49-F238E27FC236}">
                <a16:creationId xmlns:a16="http://schemas.microsoft.com/office/drawing/2014/main" id="{27C8848B-77E4-4DF9-B1B7-6DAE41F533DD}"/>
              </a:ext>
            </a:extLst>
          </p:cNvPr>
          <p:cNvSpPr/>
          <p:nvPr/>
        </p:nvSpPr>
        <p:spPr>
          <a:xfrm>
            <a:off x="3467099" y="0"/>
            <a:ext cx="5257799" cy="6858000"/>
          </a:xfrm>
          <a:prstGeom prst="rect">
            <a:avLst/>
          </a:prstGeom>
          <a:gradFill>
            <a:gsLst>
              <a:gs pos="24000">
                <a:srgbClr val="FFE099"/>
              </a:gs>
              <a:gs pos="78000">
                <a:srgbClr val="FFE099"/>
              </a:gs>
              <a:gs pos="6195">
                <a:srgbClr val="F0857D"/>
              </a:gs>
              <a:gs pos="100000">
                <a:srgbClr val="F0857D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58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hasBounce="1"/>
      </p:transition>
    </mc:Choice>
    <mc:Fallback xmlns="">
      <p:transition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nodeType="withEffect" p14:presetBounceEnd="6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8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0" presetClass="path" presetSubtype="0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Motion origin="layout" path="M 0 0 L 0.04062 0 " pathEditMode="relative" ptsTypes="AA">
                                          <p:cBhvr>
                                            <p:cTn id="72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3" presetID="0" presetClass="path" presetSubtype="0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Motion origin="layout" path="M 0 0 L 0.04062 0 " pathEditMode="relative" ptsTypes="AA">
                                          <p:cBhvr>
                                            <p:cTn id="74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5" presetID="2" presetClass="exit" presetSubtype="2" accel="100000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6" dur="35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35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9" presetID="2" presetClass="exit" presetSubtype="2" accel="100000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0" dur="35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1" dur="35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3" presetID="2" presetClass="exit" presetSubtype="2" accel="10000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4" dur="35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35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2" presetClass="exit" presetSubtype="2" accel="10000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8" dur="35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35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2" presetClass="exit" presetSubtype="2" accel="10000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2" dur="35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3" dur="35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6" dur="35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7" dur="35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0" dur="35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1" dur="35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4" dur="35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5" dur="35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8" dur="35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9" dur="35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1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2" dur="35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3" dur="35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5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6" dur="35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7" dur="35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9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0" dur="35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1" dur="35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4" dur="35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5" dur="35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7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8" dur="35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9" dur="35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1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32" dur="35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3" dur="35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5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36" dur="35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7" dur="35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9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40" dur="35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1" dur="35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3" presetID="2" presetClass="exit" presetSubtype="8" accel="100000" fill="hold" grpId="0" nodeType="withEffect" nodePh="1">
                                      <p:stCondLst>
                                        <p:cond delay="3500"/>
                                      </p:stCondLst>
                                      <p:endCondLst>
                                        <p:cond evt="begin" delay="0">
                                          <p:tn val="143"/>
                                        </p:cond>
                                      </p:endCondLst>
                                      <p:childTnLst>
                                        <p:anim calcmode="lin" valueType="num">
                                          <p:cBhvr additive="base">
                                            <p:cTn id="144" dur="35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5" dur="35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7" presetID="0" presetClass="path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Motion origin="layout" path="M 2.5E-6 2.22222E-6 L 2.5E-6 0.41389 L 2.5E-6 0.01643 " pathEditMode="relative" rAng="0" ptsTypes="AAA">
                                          <p:cBhvr>
                                            <p:cTn id="148" dur="2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069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49" presetID="2" presetClass="exit" presetSubtype="8" accel="100000" fill="hold" grpId="2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50" dur="35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1" dur="35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3" presetID="2" presetClass="exit" presetSubtype="8" accel="100000" fill="hold" grpId="2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54" dur="35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5" dur="35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7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158" presetID="2" presetClass="entr" presetSubtype="2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0" dur="3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1" dur="3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2" presetID="6" presetClass="emph" presetSubtype="0" decel="100000" fill="hold" grpId="1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63" dur="4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25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4" presetID="2" presetClass="entr" presetSubtype="2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6" dur="3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7" dur="3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8" presetID="6" presetClass="emph" presetSubtype="0" decel="100000" fill="hold" grpId="1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animScale>
                                          <p:cBhvr>
                                            <p:cTn id="169" dur="400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25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0" presetID="2" presetClass="entr" presetSubtype="2" decel="100000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2" dur="3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3" dur="3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4" presetID="6" presetClass="emph" presetSubtype="0" decel="100000" fill="hold" grpId="1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animScale>
                                          <p:cBhvr>
                                            <p:cTn id="175" dur="40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25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6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8" dur="3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9" dur="3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0" presetID="6" presetClass="emph" presetSubtype="0" decel="10000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181" dur="40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25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2" presetID="2" presetClass="entr" presetSubtype="8" decel="100000" fill="hold" grpId="0" nodeType="withEffect">
                                      <p:stCondLst>
                                        <p:cond delay="5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4" dur="3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5" dur="3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6" presetID="6" presetClass="emph" presetSubtype="0" decel="100000" fill="hold" grpId="1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animScale>
                                          <p:cBhvr>
                                            <p:cTn id="187" dur="400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  <p:by x="25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30" grpId="0"/>
          <p:bldP spid="30" grpId="1"/>
          <p:bldP spid="30" grpId="2"/>
          <p:bldP spid="31" grpId="0"/>
          <p:bldP spid="31" grpId="1"/>
          <p:bldP spid="31" grpId="2"/>
          <p:bldP spid="38" grpId="0" animBg="1"/>
          <p:bldP spid="38" grpId="1" animBg="1"/>
          <p:bldP spid="39" grpId="0" animBg="1"/>
          <p:bldP spid="39" grpId="1" animBg="1"/>
          <p:bldP spid="40" grpId="0" animBg="1"/>
          <p:bldP spid="40" grpId="1" animBg="1"/>
          <p:bldP spid="41" grpId="0" animBg="1"/>
          <p:bldP spid="41" grpId="1" animBg="1"/>
          <p:bldP spid="42" grpId="0" animBg="1"/>
          <p:bldP spid="42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8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0" presetClass="path" presetSubtype="0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Motion origin="layout" path="M 0 0 L 0.04062 0 " pathEditMode="relative" ptsTypes="AA">
                                          <p:cBhvr>
                                            <p:cTn id="72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3" presetID="0" presetClass="path" presetSubtype="0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Motion origin="layout" path="M 0 0 L 0.04062 0 " pathEditMode="relative" ptsTypes="AA">
                                          <p:cBhvr>
                                            <p:cTn id="74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5" presetID="2" presetClass="exit" presetSubtype="2" accel="100000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6" dur="35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35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9" presetID="2" presetClass="exit" presetSubtype="2" accel="100000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0" dur="35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1" dur="35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3" presetID="2" presetClass="exit" presetSubtype="2" accel="10000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4" dur="35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35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2" presetClass="exit" presetSubtype="2" accel="10000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8" dur="35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35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2" presetClass="exit" presetSubtype="2" accel="10000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2" dur="35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3" dur="35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6" dur="35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7" dur="35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0" dur="35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1" dur="35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4" dur="35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5" dur="35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8" dur="35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9" dur="35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1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2" dur="35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3" dur="35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5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6" dur="35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7" dur="35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9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0" dur="35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1" dur="35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4" dur="35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5" dur="35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7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8" dur="35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9" dur="35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1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32" dur="35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3" dur="35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5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36" dur="35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7" dur="35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9" presetID="2" presetClass="exit" presetSubtype="8" accel="10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40" dur="35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1" dur="35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3" presetID="2" presetClass="exit" presetSubtype="8" accel="100000" fill="hold" grpId="0" nodeType="withEffect" nodePh="1">
                                      <p:stCondLst>
                                        <p:cond delay="3500"/>
                                      </p:stCondLst>
                                      <p:endCondLst>
                                        <p:cond evt="begin" delay="0">
                                          <p:tn val="143"/>
                                        </p:cond>
                                      </p:endCondLst>
                                      <p:childTnLst>
                                        <p:anim calcmode="lin" valueType="num">
                                          <p:cBhvr additive="base">
                                            <p:cTn id="144" dur="35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5" dur="35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7" presetID="0" presetClass="path" presetSubtype="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Motion origin="layout" path="M 2.5E-6 2.22222E-6 L 2.5E-6 0.41389 L 2.5E-6 0.01643 " pathEditMode="relative" rAng="0" ptsTypes="AAA">
                                          <p:cBhvr>
                                            <p:cTn id="148" dur="2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069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49" presetID="2" presetClass="exit" presetSubtype="8" accel="100000" fill="hold" grpId="2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50" dur="35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1" dur="35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3" presetID="2" presetClass="exit" presetSubtype="8" accel="100000" fill="hold" grpId="2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54" dur="35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5" dur="35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7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158" presetID="2" presetClass="entr" presetSubtype="2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0" dur="3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1" dur="3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2" presetID="6" presetClass="emph" presetSubtype="0" decel="100000" fill="hold" grpId="1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63" dur="4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25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4" presetID="2" presetClass="entr" presetSubtype="2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6" dur="3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7" dur="3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8" presetID="6" presetClass="emph" presetSubtype="0" decel="100000" fill="hold" grpId="1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animScale>
                                          <p:cBhvr>
                                            <p:cTn id="169" dur="400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25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0" presetID="2" presetClass="entr" presetSubtype="2" decel="100000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2" dur="3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3" dur="3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4" presetID="6" presetClass="emph" presetSubtype="0" decel="100000" fill="hold" grpId="1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animScale>
                                          <p:cBhvr>
                                            <p:cTn id="175" dur="40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25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6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8" dur="3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9" dur="3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0" presetID="6" presetClass="emph" presetSubtype="0" decel="10000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181" dur="40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25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2" presetID="2" presetClass="entr" presetSubtype="8" decel="100000" fill="hold" grpId="0" nodeType="withEffect">
                                      <p:stCondLst>
                                        <p:cond delay="5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4" dur="3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5" dur="3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6" presetID="6" presetClass="emph" presetSubtype="0" decel="100000" fill="hold" grpId="1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animScale>
                                          <p:cBhvr>
                                            <p:cTn id="187" dur="400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  <p:by x="25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30" grpId="0"/>
          <p:bldP spid="30" grpId="1"/>
          <p:bldP spid="30" grpId="2"/>
          <p:bldP spid="31" grpId="0"/>
          <p:bldP spid="31" grpId="1"/>
          <p:bldP spid="31" grpId="2"/>
          <p:bldP spid="38" grpId="0" animBg="1"/>
          <p:bldP spid="38" grpId="1" animBg="1"/>
          <p:bldP spid="39" grpId="0" animBg="1"/>
          <p:bldP spid="39" grpId="1" animBg="1"/>
          <p:bldP spid="40" grpId="0" animBg="1"/>
          <p:bldP spid="40" grpId="1" animBg="1"/>
          <p:bldP spid="41" grpId="0" animBg="1"/>
          <p:bldP spid="41" grpId="1" animBg="1"/>
          <p:bldP spid="42" grpId="0" animBg="1"/>
          <p:bldP spid="42" grpId="1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FFE099"/>
            </a:gs>
            <a:gs pos="84000">
              <a:srgbClr val="FFE099"/>
            </a:gs>
            <a:gs pos="6195">
              <a:srgbClr val="F0857D"/>
            </a:gs>
            <a:gs pos="100000">
              <a:srgbClr val="F0857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>
            <a:extLst>
              <a:ext uri="{FF2B5EF4-FFF2-40B4-BE49-F238E27FC236}">
                <a16:creationId xmlns:a16="http://schemas.microsoft.com/office/drawing/2014/main" id="{ED0A483D-B00B-42B6-8190-045042D32D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078" y="730509"/>
            <a:ext cx="4094122" cy="2641722"/>
          </a:xfrm>
          <a:prstGeom prst="rect">
            <a:avLst/>
          </a:prstGeom>
        </p:spPr>
      </p:pic>
      <p:sp>
        <p:nvSpPr>
          <p:cNvPr id="9" name="TEXTBOX">
            <a:extLst>
              <a:ext uri="{FF2B5EF4-FFF2-40B4-BE49-F238E27FC236}">
                <a16:creationId xmlns:a16="http://schemas.microsoft.com/office/drawing/2014/main" id="{15C0EE99-32ED-43BA-8AAE-7D15F7EFA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2657" y="3523796"/>
            <a:ext cx="7773987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rgbClr val="29363B"/>
                </a:solidFill>
                <a:effectLst/>
                <a:latin typeface="Bebas Neue" panose="020B0606020202050201" pitchFamily="34" charset="0"/>
              </a:rPr>
              <a:t>but also ensure that subscribers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sp useBgFill="1">
        <p:nvSpPr>
          <p:cNvPr id="14" name="RECTANGLE">
            <a:extLst>
              <a:ext uri="{FF2B5EF4-FFF2-40B4-BE49-F238E27FC236}">
                <a16:creationId xmlns:a16="http://schemas.microsoft.com/office/drawing/2014/main" id="{F28589E2-315C-4989-AFC8-AED2A2B1C31D}"/>
              </a:ext>
            </a:extLst>
          </p:cNvPr>
          <p:cNvSpPr/>
          <p:nvPr/>
        </p:nvSpPr>
        <p:spPr>
          <a:xfrm>
            <a:off x="1320800" y="4872493"/>
            <a:ext cx="9303657" cy="19855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">
            <a:extLst>
              <a:ext uri="{FF2B5EF4-FFF2-40B4-BE49-F238E27FC236}">
                <a16:creationId xmlns:a16="http://schemas.microsoft.com/office/drawing/2014/main" id="{AEA8218A-A7DC-477E-B22A-5EC4C2EB9D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8127" y="4072274"/>
            <a:ext cx="5043047" cy="160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5200" b="0" i="0" u="none" strike="noStrike" cap="none" normalizeH="0" baseline="0" dirty="0">
                <a:ln>
                  <a:noFill/>
                </a:ln>
                <a:solidFill>
                  <a:srgbClr val="D94155"/>
                </a:solidFill>
                <a:effectLst/>
                <a:latin typeface="Lobster 1.4" panose="02000506000000020003" pitchFamily="50" charset="0"/>
              </a:rPr>
              <a:t>Remain subscribed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5200" b="0" i="0" u="none" strike="noStrike" cap="none" normalizeH="0" baseline="0" dirty="0">
                <a:ln>
                  <a:noFill/>
                </a:ln>
                <a:solidFill>
                  <a:srgbClr val="D94155"/>
                </a:solidFill>
                <a:effectLst/>
                <a:latin typeface="Lobster 1.4" panose="02000506000000020003" pitchFamily="50" charset="0"/>
              </a:rPr>
              <a:t>and will invest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FREEFORM">
            <a:extLst>
              <a:ext uri="{FF2B5EF4-FFF2-40B4-BE49-F238E27FC236}">
                <a16:creationId xmlns:a16="http://schemas.microsoft.com/office/drawing/2014/main" id="{94AC1064-EED0-43BE-B1D9-55634C00EE8D}"/>
              </a:ext>
            </a:extLst>
          </p:cNvPr>
          <p:cNvSpPr>
            <a:spLocks/>
          </p:cNvSpPr>
          <p:nvPr/>
        </p:nvSpPr>
        <p:spPr bwMode="auto">
          <a:xfrm>
            <a:off x="3155157" y="5691188"/>
            <a:ext cx="5868987" cy="949325"/>
          </a:xfrm>
          <a:custGeom>
            <a:avLst/>
            <a:gdLst>
              <a:gd name="T0" fmla="*/ 633 w 7871"/>
              <a:gd name="T1" fmla="*/ 0 h 1265"/>
              <a:gd name="T2" fmla="*/ 7292 w 7871"/>
              <a:gd name="T3" fmla="*/ 0 h 1265"/>
              <a:gd name="T4" fmla="*/ 7292 w 7871"/>
              <a:gd name="T5" fmla="*/ 1 h 1265"/>
              <a:gd name="T6" fmla="*/ 7871 w 7871"/>
              <a:gd name="T7" fmla="*/ 1 h 1265"/>
              <a:gd name="T8" fmla="*/ 7581 w 7871"/>
              <a:gd name="T9" fmla="*/ 633 h 1265"/>
              <a:gd name="T10" fmla="*/ 7871 w 7871"/>
              <a:gd name="T11" fmla="*/ 1265 h 1265"/>
              <a:gd name="T12" fmla="*/ 7292 w 7871"/>
              <a:gd name="T13" fmla="*/ 1265 h 1265"/>
              <a:gd name="T14" fmla="*/ 7292 w 7871"/>
              <a:gd name="T15" fmla="*/ 1265 h 1265"/>
              <a:gd name="T16" fmla="*/ 633 w 7871"/>
              <a:gd name="T17" fmla="*/ 1265 h 1265"/>
              <a:gd name="T18" fmla="*/ 633 w 7871"/>
              <a:gd name="T19" fmla="*/ 1265 h 1265"/>
              <a:gd name="T20" fmla="*/ 579 w 7871"/>
              <a:gd name="T21" fmla="*/ 1265 h 1265"/>
              <a:gd name="T22" fmla="*/ 0 w 7871"/>
              <a:gd name="T23" fmla="*/ 1265 h 1265"/>
              <a:gd name="T24" fmla="*/ 290 w 7871"/>
              <a:gd name="T25" fmla="*/ 633 h 1265"/>
              <a:gd name="T26" fmla="*/ 0 w 7871"/>
              <a:gd name="T27" fmla="*/ 1 h 1265"/>
              <a:gd name="T28" fmla="*/ 579 w 7871"/>
              <a:gd name="T29" fmla="*/ 1 h 1265"/>
              <a:gd name="T30" fmla="*/ 633 w 7871"/>
              <a:gd name="T31" fmla="*/ 1 h 1265"/>
              <a:gd name="T32" fmla="*/ 633 w 7871"/>
              <a:gd name="T33" fmla="*/ 0 h 1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871" h="1265">
                <a:moveTo>
                  <a:pt x="633" y="0"/>
                </a:moveTo>
                <a:lnTo>
                  <a:pt x="7292" y="0"/>
                </a:lnTo>
                <a:lnTo>
                  <a:pt x="7292" y="1"/>
                </a:lnTo>
                <a:lnTo>
                  <a:pt x="7871" y="1"/>
                </a:lnTo>
                <a:lnTo>
                  <a:pt x="7581" y="633"/>
                </a:lnTo>
                <a:lnTo>
                  <a:pt x="7871" y="1265"/>
                </a:lnTo>
                <a:lnTo>
                  <a:pt x="7292" y="1265"/>
                </a:lnTo>
                <a:lnTo>
                  <a:pt x="7292" y="1265"/>
                </a:lnTo>
                <a:lnTo>
                  <a:pt x="633" y="1265"/>
                </a:lnTo>
                <a:lnTo>
                  <a:pt x="633" y="1265"/>
                </a:lnTo>
                <a:lnTo>
                  <a:pt x="579" y="1265"/>
                </a:lnTo>
                <a:lnTo>
                  <a:pt x="0" y="1265"/>
                </a:lnTo>
                <a:lnTo>
                  <a:pt x="290" y="633"/>
                </a:lnTo>
                <a:lnTo>
                  <a:pt x="0" y="1"/>
                </a:lnTo>
                <a:lnTo>
                  <a:pt x="579" y="1"/>
                </a:lnTo>
                <a:lnTo>
                  <a:pt x="633" y="1"/>
                </a:lnTo>
                <a:lnTo>
                  <a:pt x="633" y="0"/>
                </a:lnTo>
                <a:close/>
              </a:path>
            </a:pathLst>
          </a:custGeom>
          <a:solidFill>
            <a:srgbClr val="2936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EXTBOX">
            <a:extLst>
              <a:ext uri="{FF2B5EF4-FFF2-40B4-BE49-F238E27FC236}">
                <a16:creationId xmlns:a16="http://schemas.microsoft.com/office/drawing/2014/main" id="{C1D3BC84-981C-4913-85EB-B1F156463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7738" y="5872163"/>
            <a:ext cx="5203825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FFE099"/>
                </a:solidFill>
                <a:effectLst/>
                <a:latin typeface="Bebas Neue" panose="020B0606020202050201" pitchFamily="34" charset="0"/>
              </a:rPr>
              <a:t>  in your products or services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bas Neue" panose="020B0606020202050201" pitchFamily="34" charset="0"/>
            </a:endParaRPr>
          </a:p>
        </p:txBody>
      </p:sp>
      <p:sp>
        <p:nvSpPr>
          <p:cNvPr id="15" name="RECTANGLE">
            <a:extLst>
              <a:ext uri="{FF2B5EF4-FFF2-40B4-BE49-F238E27FC236}">
                <a16:creationId xmlns:a16="http://schemas.microsoft.com/office/drawing/2014/main" id="{70CA122F-A2E7-4B91-9D19-DCCDF221DD05}"/>
              </a:ext>
            </a:extLst>
          </p:cNvPr>
          <p:cNvSpPr/>
          <p:nvPr/>
        </p:nvSpPr>
        <p:spPr>
          <a:xfrm>
            <a:off x="3155157" y="-2881745"/>
            <a:ext cx="1037464" cy="8589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</p:txBody>
      </p:sp>
    </p:spTree>
    <p:extLst>
      <p:ext uri="{BB962C8B-B14F-4D97-AF65-F5344CB8AC3E}">
        <p14:creationId xmlns:p14="http://schemas.microsoft.com/office/powerpoint/2010/main" val="211429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1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1111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91"/>
                            </p:stCondLst>
                            <p:childTnLst>
                              <p:par>
                                <p:cTn id="21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1609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500"/>
                            </p:stCondLst>
                            <p:childTnLst>
                              <p:par>
                                <p:cTn id="24" presetID="2" presetClass="exit" presetSubtype="4" accel="100000" fill="hold" grpId="1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9" presetClass="exit" presetSubtype="0" ac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6693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3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3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2" presetClass="exit" presetSubtype="8" fill="hold" grpId="1" nodeType="withEffect">
                                  <p:stCondLst>
                                    <p:cond delay="459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2" presetClass="exit" presetSubtype="8" fill="hold" grpId="1" nodeType="withEffect">
                                  <p:stCondLst>
                                    <p:cond delay="259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lef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1" grpId="0"/>
      <p:bldP spid="11" grpId="1"/>
      <p:bldP spid="12" grpId="0" animBg="1"/>
      <p:bldP spid="12" grpId="1" animBg="1"/>
      <p:bldP spid="13" grpId="0"/>
      <p:bldP spid="13" grpId="1"/>
      <p:bldP spid="1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6298</TotalTime>
  <Words>172</Words>
  <Application>Microsoft Office PowerPoint</Application>
  <PresentationFormat>Widescreen</PresentationFormat>
  <Paragraphs>40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Calibri Light</vt:lpstr>
      <vt:lpstr>Roboto Light</vt:lpstr>
      <vt:lpstr>Calibri</vt:lpstr>
      <vt:lpstr>Raleway</vt:lpstr>
      <vt:lpstr>Pacifico</vt:lpstr>
      <vt:lpstr>Arial</vt:lpstr>
      <vt:lpstr>Roboto Black</vt:lpstr>
      <vt:lpstr>Lily Script One</vt:lpstr>
      <vt:lpstr>Lobster 1.4</vt:lpstr>
      <vt:lpstr>Bebas Neue</vt:lpstr>
      <vt:lpstr>Roboto</vt:lpstr>
      <vt:lpstr>Roboto Bk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ROOTPIXEL</dc:creator>
  <cp:lastModifiedBy>ROOTPIXEL</cp:lastModifiedBy>
  <cp:revision>129</cp:revision>
  <dcterms:created xsi:type="dcterms:W3CDTF">2017-10-30T17:27:02Z</dcterms:created>
  <dcterms:modified xsi:type="dcterms:W3CDTF">2017-12-14T02:53:29Z</dcterms:modified>
</cp:coreProperties>
</file>

<file path=docProps/thumbnail.jpeg>
</file>